
<file path=[Content_Types].xml><?xml version="1.0" encoding="utf-8"?>
<Types xmlns="http://schemas.openxmlformats.org/package/2006/content-types">
  <Default Extension="jpeg" ContentType="image/jpeg"/>
  <Default Extension="JPG" ContentType="image/.jpg"/>
  <Default Extension="xlsx" ContentType="application/vnd.openxmlformats-officedocument.spreadsheetml.shee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olors1.xml" ContentType="application/vnd.ms-office.chartcolorstyle+xml"/>
  <Override PartName="/ppt/charts/colors10.xml" ContentType="application/vnd.ms-office.chartcolorstyle+xml"/>
  <Override PartName="/ppt/charts/colors11.xml" ContentType="application/vnd.ms-office.chartcolorstyle+xml"/>
  <Override PartName="/ppt/charts/colors12.xml" ContentType="application/vnd.ms-office.chartcolorstyle+xml"/>
  <Override PartName="/ppt/charts/colors13.xml" ContentType="application/vnd.ms-office.chartcolorstyle+xml"/>
  <Override PartName="/ppt/charts/colors14.xml" ContentType="application/vnd.ms-office.chartcolorstyle+xml"/>
  <Override PartName="/ppt/charts/colors15.xml" ContentType="application/vnd.ms-office.chartcolorstyle+xml"/>
  <Override PartName="/ppt/charts/colors16.xml" ContentType="application/vnd.ms-office.chartcolorstyle+xml"/>
  <Override PartName="/ppt/charts/colors17.xml" ContentType="application/vnd.ms-office.chartcolorstyle+xml"/>
  <Override PartName="/ppt/charts/colors18.xml" ContentType="application/vnd.ms-office.chartcolorstyle+xml"/>
  <Override PartName="/ppt/charts/colors19.xml" ContentType="application/vnd.ms-office.chartcolorstyle+xml"/>
  <Override PartName="/ppt/charts/colors2.xml" ContentType="application/vnd.ms-office.chartcolorstyle+xml"/>
  <Override PartName="/ppt/charts/colors20.xml" ContentType="application/vnd.ms-office.chartcolorstyle+xml"/>
  <Override PartName="/ppt/charts/colors21.xml" ContentType="application/vnd.ms-office.chartcolorstyle+xml"/>
  <Override PartName="/ppt/charts/colors22.xml" ContentType="application/vnd.ms-office.chartcolorstyle+xml"/>
  <Override PartName="/ppt/charts/colors23.xml" ContentType="application/vnd.ms-office.chartcolorstyle+xml"/>
  <Override PartName="/ppt/charts/colors24.xml" ContentType="application/vnd.ms-office.chartcolorstyle+xml"/>
  <Override PartName="/ppt/charts/colors25.xml" ContentType="application/vnd.ms-office.chartcolorstyle+xml"/>
  <Override PartName="/ppt/charts/colors26.xml" ContentType="application/vnd.ms-office.chartcolorstyle+xml"/>
  <Override PartName="/ppt/charts/colors27.xml" ContentType="application/vnd.ms-office.chartcolorstyle+xml"/>
  <Override PartName="/ppt/charts/colors28.xml" ContentType="application/vnd.ms-office.chartcolorstyle+xml"/>
  <Override PartName="/ppt/charts/colors29.xml" ContentType="application/vnd.ms-office.chartcolorstyle+xml"/>
  <Override PartName="/ppt/charts/colors3.xml" ContentType="application/vnd.ms-office.chartcolorstyle+xml"/>
  <Override PartName="/ppt/charts/colors30.xml" ContentType="application/vnd.ms-office.chartcolorstyle+xml"/>
  <Override PartName="/ppt/charts/colors31.xml" ContentType="application/vnd.ms-office.chartcolorstyle+xml"/>
  <Override PartName="/ppt/charts/colors32.xml" ContentType="application/vnd.ms-office.chartcolorstyle+xml"/>
  <Override PartName="/ppt/charts/colors33.xml" ContentType="application/vnd.ms-office.chartcolorstyle+xml"/>
  <Override PartName="/ppt/charts/colors34.xml" ContentType="application/vnd.ms-office.chartcolorstyle+xml"/>
  <Override PartName="/ppt/charts/colors35.xml" ContentType="application/vnd.ms-office.chartcolorstyle+xml"/>
  <Override PartName="/ppt/charts/colors36.xml" ContentType="application/vnd.ms-office.chartcolorstyle+xml"/>
  <Override PartName="/ppt/charts/colors37.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colors8.xml" ContentType="application/vnd.ms-office.chartcolorstyle+xml"/>
  <Override PartName="/ppt/charts/colors9.xml" ContentType="application/vnd.ms-office.chartcolorstyle+xml"/>
  <Override PartName="/ppt/charts/style1.xml" ContentType="application/vnd.ms-office.chartstyle+xml"/>
  <Override PartName="/ppt/charts/style10.xml" ContentType="application/vnd.ms-office.chartstyle+xml"/>
  <Override PartName="/ppt/charts/style11.xml" ContentType="application/vnd.ms-office.chartstyle+xml"/>
  <Override PartName="/ppt/charts/style12.xml" ContentType="application/vnd.ms-office.chartstyle+xml"/>
  <Override PartName="/ppt/charts/style13.xml" ContentType="application/vnd.ms-office.chartstyle+xml"/>
  <Override PartName="/ppt/charts/style14.xml" ContentType="application/vnd.ms-office.chartstyle+xml"/>
  <Override PartName="/ppt/charts/style15.xml" ContentType="application/vnd.ms-office.chartstyle+xml"/>
  <Override PartName="/ppt/charts/style16.xml" ContentType="application/vnd.ms-office.chartstyle+xml"/>
  <Override PartName="/ppt/charts/style17.xml" ContentType="application/vnd.ms-office.chartstyle+xml"/>
  <Override PartName="/ppt/charts/style18.xml" ContentType="application/vnd.ms-office.chartstyle+xml"/>
  <Override PartName="/ppt/charts/style19.xml" ContentType="application/vnd.ms-office.chartstyle+xml"/>
  <Override PartName="/ppt/charts/style2.xml" ContentType="application/vnd.ms-office.chartstyle+xml"/>
  <Override PartName="/ppt/charts/style20.xml" ContentType="application/vnd.ms-office.chartstyle+xml"/>
  <Override PartName="/ppt/charts/style21.xml" ContentType="application/vnd.ms-office.chartstyle+xml"/>
  <Override PartName="/ppt/charts/style22.xml" ContentType="application/vnd.ms-office.chartstyle+xml"/>
  <Override PartName="/ppt/charts/style23.xml" ContentType="application/vnd.ms-office.chartstyle+xml"/>
  <Override PartName="/ppt/charts/style24.xml" ContentType="application/vnd.ms-office.chartstyle+xml"/>
  <Override PartName="/ppt/charts/style25.xml" ContentType="application/vnd.ms-office.chartstyle+xml"/>
  <Override PartName="/ppt/charts/style26.xml" ContentType="application/vnd.ms-office.chartstyle+xml"/>
  <Override PartName="/ppt/charts/style27.xml" ContentType="application/vnd.ms-office.chartstyle+xml"/>
  <Override PartName="/ppt/charts/style28.xml" ContentType="application/vnd.ms-office.chartstyle+xml"/>
  <Override PartName="/ppt/charts/style29.xml" ContentType="application/vnd.ms-office.chartstyle+xml"/>
  <Override PartName="/ppt/charts/style3.xml" ContentType="application/vnd.ms-office.chartstyle+xml"/>
  <Override PartName="/ppt/charts/style30.xml" ContentType="application/vnd.ms-office.chartstyle+xml"/>
  <Override PartName="/ppt/charts/style31.xml" ContentType="application/vnd.ms-office.chartstyle+xml"/>
  <Override PartName="/ppt/charts/style32.xml" ContentType="application/vnd.ms-office.chartstyle+xml"/>
  <Override PartName="/ppt/charts/style33.xml" ContentType="application/vnd.ms-office.chartstyle+xml"/>
  <Override PartName="/ppt/charts/style34.xml" ContentType="application/vnd.ms-office.chartstyle+xml"/>
  <Override PartName="/ppt/charts/style35.xml" ContentType="application/vnd.ms-office.chartstyle+xml"/>
  <Override PartName="/ppt/charts/style36.xml" ContentType="application/vnd.ms-office.chartstyle+xml"/>
  <Override PartName="/ppt/charts/style37.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charts/style8.xml" ContentType="application/vnd.ms-office.chartstyle+xml"/>
  <Override PartName="/ppt/charts/style9.xml" ContentType="application/vnd.ms-office.chartstyl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3"/>
  </p:sldMasterIdLst>
  <p:notesMasterIdLst>
    <p:notesMasterId r:id="rId47"/>
  </p:notesMasterIdLst>
  <p:handoutMasterIdLst>
    <p:handoutMasterId r:id="rId62"/>
  </p:handoutMasterIdLst>
  <p:sldIdLst>
    <p:sldId id="16668244" r:id="rId4"/>
    <p:sldId id="16667931" r:id="rId5"/>
    <p:sldId id="16668236" r:id="rId6"/>
    <p:sldId id="16668003" r:id="rId7"/>
    <p:sldId id="16667843" r:id="rId8"/>
    <p:sldId id="16668225" r:id="rId9"/>
    <p:sldId id="16667601" r:id="rId10"/>
    <p:sldId id="16668140" r:id="rId11"/>
    <p:sldId id="16668141" r:id="rId12"/>
    <p:sldId id="16668226" r:id="rId13"/>
    <p:sldId id="16668229" r:id="rId14"/>
    <p:sldId id="16668227" r:id="rId15"/>
    <p:sldId id="16668230" r:id="rId16"/>
    <p:sldId id="16668239" r:id="rId17"/>
    <p:sldId id="16668142" r:id="rId18"/>
    <p:sldId id="16668245" r:id="rId19"/>
    <p:sldId id="16668249" r:id="rId20"/>
    <p:sldId id="16668237" r:id="rId21"/>
    <p:sldId id="16668250" r:id="rId22"/>
    <p:sldId id="16668143" r:id="rId23"/>
    <p:sldId id="16668166" r:id="rId24"/>
    <p:sldId id="16668170" r:id="rId25"/>
    <p:sldId id="16668176" r:id="rId26"/>
    <p:sldId id="16668214" r:id="rId27"/>
    <p:sldId id="16668172" r:id="rId28"/>
    <p:sldId id="16668199" r:id="rId29"/>
    <p:sldId id="16668202" r:id="rId30"/>
    <p:sldId id="16668206" r:id="rId31"/>
    <p:sldId id="16668240" r:id="rId32"/>
    <p:sldId id="16668163" r:id="rId33"/>
    <p:sldId id="16668155" r:id="rId34"/>
    <p:sldId id="16668156" r:id="rId35"/>
    <p:sldId id="16668157" r:id="rId36"/>
    <p:sldId id="16668158" r:id="rId37"/>
    <p:sldId id="16668238" r:id="rId38"/>
    <p:sldId id="16668164" r:id="rId39"/>
    <p:sldId id="16668152" r:id="rId40"/>
    <p:sldId id="16668150" r:id="rId41"/>
    <p:sldId id="16668151" r:id="rId42"/>
    <p:sldId id="16668153" r:id="rId43"/>
    <p:sldId id="16668242" r:id="rId44"/>
    <p:sldId id="16667945" r:id="rId45"/>
    <p:sldId id="16668246" r:id="rId46"/>
    <p:sldId id="16668247" r:id="rId48"/>
    <p:sldId id="16668101" r:id="rId49"/>
    <p:sldId id="16668248" r:id="rId50"/>
    <p:sldId id="16668103" r:id="rId51"/>
    <p:sldId id="16668039" r:id="rId52"/>
    <p:sldId id="16668131" r:id="rId53"/>
    <p:sldId id="16668100" r:id="rId54"/>
    <p:sldId id="16668104" r:id="rId55"/>
    <p:sldId id="16667602" r:id="rId56"/>
    <p:sldId id="452" r:id="rId57"/>
    <p:sldId id="285" r:id="rId58"/>
    <p:sldId id="286" r:id="rId59"/>
    <p:sldId id="281" r:id="rId60"/>
    <p:sldId id="260" r:id="rId61"/>
  </p:sldIdLst>
  <p:sldSz cx="12192000" cy="6858000"/>
  <p:notesSz cx="6858000" cy="9144000"/>
  <p:custDataLst>
    <p:tags r:id="rId6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5E33189F-EFF4-475E-90CE-96FE90E73220}">
          <p14:sldIdLst>
            <p14:sldId id="16668244"/>
            <p14:sldId id="16667931"/>
            <p14:sldId id="16668236"/>
            <p14:sldId id="16668003"/>
            <p14:sldId id="16667843"/>
            <p14:sldId id="16668225"/>
            <p14:sldId id="16667601"/>
            <p14:sldId id="16668140"/>
            <p14:sldId id="16668141"/>
            <p14:sldId id="16668226"/>
            <p14:sldId id="16668229"/>
            <p14:sldId id="16668227"/>
            <p14:sldId id="16668230"/>
            <p14:sldId id="16668239"/>
            <p14:sldId id="16668142"/>
            <p14:sldId id="16668245"/>
            <p14:sldId id="16668249"/>
            <p14:sldId id="16668237"/>
            <p14:sldId id="16668250"/>
            <p14:sldId id="16668143"/>
            <p14:sldId id="16668166"/>
            <p14:sldId id="16668170"/>
            <p14:sldId id="16668176"/>
            <p14:sldId id="16668214"/>
            <p14:sldId id="16668172"/>
            <p14:sldId id="16668199"/>
            <p14:sldId id="16668202"/>
            <p14:sldId id="16668206"/>
            <p14:sldId id="16668240"/>
            <p14:sldId id="16668163"/>
            <p14:sldId id="16668155"/>
            <p14:sldId id="16668156"/>
            <p14:sldId id="16668157"/>
            <p14:sldId id="16668158"/>
            <p14:sldId id="16668238"/>
            <p14:sldId id="16668164"/>
            <p14:sldId id="16668152"/>
            <p14:sldId id="16668150"/>
            <p14:sldId id="16668151"/>
            <p14:sldId id="16668153"/>
            <p14:sldId id="16668242"/>
            <p14:sldId id="16667945"/>
            <p14:sldId id="16668246"/>
            <p14:sldId id="16668247"/>
            <p14:sldId id="16668101"/>
            <p14:sldId id="16668248"/>
            <p14:sldId id="16668103"/>
            <p14:sldId id="16668039"/>
            <p14:sldId id="16668131"/>
            <p14:sldId id="16668100"/>
            <p14:sldId id="16668104"/>
            <p14:sldId id="16667602"/>
            <p14:sldId id="452"/>
            <p14:sldId id="285"/>
            <p14:sldId id="286"/>
            <p14:sldId id="281"/>
            <p14:sldId id="260"/>
          </p14:sldIdLst>
        </p14:section>
      </p14:sectionLst>
    </p:ext>
    <p:ext uri="{EFAFB233-063F-42B5-8137-9DF3F51BA10A}">
      <p15:sldGuideLst xmlns:p15="http://schemas.microsoft.com/office/powerpoint/2012/main">
        <p15:guide id="3" pos="3840" userDrawn="1">
          <p15:clr>
            <a:srgbClr val="A4A3A4"/>
          </p15:clr>
        </p15:guide>
        <p15:guide id="4" pos="2071" userDrawn="1">
          <p15:clr>
            <a:srgbClr val="A4A3A4"/>
          </p15:clr>
        </p15:guide>
        <p15:guide id="5" pos="5563" userDrawn="1">
          <p15:clr>
            <a:srgbClr val="A4A3A4"/>
          </p15:clr>
        </p15:guide>
        <p15:guide id="10" orient="horz" pos="2160" userDrawn="1">
          <p15:clr>
            <a:srgbClr val="A4A3A4"/>
          </p15:clr>
        </p15:guide>
        <p15:guide id="11" orient="horz" pos="1525" userDrawn="1">
          <p15:clr>
            <a:srgbClr val="A4A3A4"/>
          </p15:clr>
        </p15:guide>
        <p15:guide id="12" orient="horz" pos="243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1" clrIdx="0"/>
  <p:cmAuthor id="2" name="Z X" initials="ZX" lastIdx="5"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95757"/>
    <a:srgbClr val="3F6C9E"/>
    <a:srgbClr val="003D7E"/>
    <a:srgbClr val="FFFFFF"/>
    <a:srgbClr val="D9D9D9"/>
    <a:srgbClr val="7394B8"/>
    <a:srgbClr val="7E7E7E"/>
    <a:srgbClr val="717171"/>
    <a:srgbClr val="E8EFF2"/>
    <a:srgbClr val="CFCF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7200" autoAdjust="0"/>
    <p:restoredTop sz="96589" autoAdjust="0"/>
  </p:normalViewPr>
  <p:slideViewPr>
    <p:cSldViewPr showGuides="1">
      <p:cViewPr varScale="1">
        <p:scale>
          <a:sx n="57" d="100"/>
          <a:sy n="57" d="100"/>
        </p:scale>
        <p:origin x="101" y="682"/>
      </p:cViewPr>
      <p:guideLst>
        <p:guide pos="3840"/>
        <p:guide pos="2071"/>
        <p:guide pos="5563"/>
        <p:guide orient="horz" pos="2160"/>
        <p:guide orient="horz" pos="1525"/>
        <p:guide orient="horz" pos="2432"/>
      </p:guideLst>
    </p:cSldViewPr>
  </p:slideViewPr>
  <p:outlineViewPr>
    <p:cViewPr>
      <p:scale>
        <a:sx n="33" d="100"/>
        <a:sy n="33" d="100"/>
      </p:scale>
      <p:origin x="0" y="0"/>
    </p:cViewPr>
  </p:outlineViewPr>
  <p:notesTextViewPr>
    <p:cViewPr>
      <p:scale>
        <a:sx n="3" d="2"/>
        <a:sy n="3" d="2"/>
      </p:scale>
      <p:origin x="0" y="0"/>
    </p:cViewPr>
  </p:notesTextViewPr>
  <p:sorterViewPr>
    <p:cViewPr>
      <p:scale>
        <a:sx n="50" d="100"/>
        <a:sy n="50" d="100"/>
      </p:scale>
      <p:origin x="0" y="-4811"/>
    </p:cViewPr>
  </p:sorterViewPr>
  <p:notesViewPr>
    <p:cSldViewPr>
      <p:cViewPr varScale="1">
        <p:scale>
          <a:sx n="88" d="100"/>
          <a:sy n="88" d="100"/>
        </p:scale>
        <p:origin x="3350" y="91"/>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7" Type="http://schemas.openxmlformats.org/officeDocument/2006/relationships/tags" Target="tags/tag25.xml"/><Relationship Id="rId66" Type="http://schemas.openxmlformats.org/officeDocument/2006/relationships/commentAuthors" Target="commentAuthors.xml"/><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handoutMaster" Target="handoutMasters/handoutMaster1.xml"/><Relationship Id="rId61" Type="http://schemas.openxmlformats.org/officeDocument/2006/relationships/slide" Target="slides/slide57.xml"/><Relationship Id="rId60" Type="http://schemas.openxmlformats.org/officeDocument/2006/relationships/slide" Target="slides/slide56.xml"/><Relationship Id="rId6" Type="http://schemas.openxmlformats.org/officeDocument/2006/relationships/slide" Target="slides/slide3.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notesMaster" Target="notesMasters/notesMaster1.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_rels/chart10.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package" Target="../embeddings/Workbook10.xlsx"/></Relationships>
</file>

<file path=ppt/charts/_rels/chart11.xml.rels><?xml version="1.0" encoding="UTF-8" standalone="yes"?>
<Relationships xmlns="http://schemas.openxmlformats.org/package/2006/relationships"><Relationship Id="rId3" Type="http://schemas.microsoft.com/office/2011/relationships/chartColorStyle" Target="colors11.xml"/><Relationship Id="rId2" Type="http://schemas.microsoft.com/office/2011/relationships/chartStyle" Target="style11.xml"/><Relationship Id="rId1" Type="http://schemas.openxmlformats.org/officeDocument/2006/relationships/package" Target="../embeddings/Workbook11.xlsx"/></Relationships>
</file>

<file path=ppt/charts/_rels/chart12.xml.rels><?xml version="1.0" encoding="UTF-8" standalone="yes"?>
<Relationships xmlns="http://schemas.openxmlformats.org/package/2006/relationships"><Relationship Id="rId2" Type="http://schemas.openxmlformats.org/officeDocument/2006/relationships/themeOverride" Target="../theme/themeOverride6.xml"/><Relationship Id="rId1" Type="http://schemas.openxmlformats.org/officeDocument/2006/relationships/package" Target="../embeddings/Workbook12.xlsx"/></Relationships>
</file>

<file path=ppt/charts/_rels/chart13.xml.rels><?xml version="1.0" encoding="UTF-8" standalone="yes"?>
<Relationships xmlns="http://schemas.openxmlformats.org/package/2006/relationships"><Relationship Id="rId2" Type="http://schemas.openxmlformats.org/officeDocument/2006/relationships/themeOverride" Target="../theme/themeOverride7.xml"/><Relationship Id="rId1" Type="http://schemas.openxmlformats.org/officeDocument/2006/relationships/package" Target="../embeddings/Workbook13.xlsx"/></Relationships>
</file>

<file path=ppt/charts/_rels/chart14.xml.rels><?xml version="1.0" encoding="UTF-8" standalone="yes"?>
<Relationships xmlns="http://schemas.openxmlformats.org/package/2006/relationships"><Relationship Id="rId2" Type="http://schemas.openxmlformats.org/officeDocument/2006/relationships/themeOverride" Target="../theme/themeOverride8.xml"/><Relationship Id="rId1" Type="http://schemas.openxmlformats.org/officeDocument/2006/relationships/package" Target="../embeddings/Workbook14.xlsx"/></Relationships>
</file>

<file path=ppt/charts/_rels/chart15.xml.rels><?xml version="1.0" encoding="UTF-8" standalone="yes"?>
<Relationships xmlns="http://schemas.openxmlformats.org/package/2006/relationships"><Relationship Id="rId2" Type="http://schemas.openxmlformats.org/officeDocument/2006/relationships/themeOverride" Target="../theme/themeOverride9.xml"/><Relationship Id="rId1" Type="http://schemas.openxmlformats.org/officeDocument/2006/relationships/package" Target="../embeddings/Workbook15.xlsx"/></Relationships>
</file>

<file path=ppt/charts/_rels/chart16.xml.rels><?xml version="1.0" encoding="UTF-8" standalone="yes"?>
<Relationships xmlns="http://schemas.openxmlformats.org/package/2006/relationships"><Relationship Id="rId2" Type="http://schemas.openxmlformats.org/officeDocument/2006/relationships/themeOverride" Target="../theme/themeOverride10.xml"/><Relationship Id="rId1" Type="http://schemas.openxmlformats.org/officeDocument/2006/relationships/package" Target="../embeddings/Workbook16.xlsx"/></Relationships>
</file>

<file path=ppt/charts/_rels/chart17.xml.rels><?xml version="1.0" encoding="UTF-8" standalone="yes"?>
<Relationships xmlns="http://schemas.openxmlformats.org/package/2006/relationships"><Relationship Id="rId2" Type="http://schemas.openxmlformats.org/officeDocument/2006/relationships/themeOverride" Target="../theme/themeOverride11.xml"/><Relationship Id="rId1" Type="http://schemas.openxmlformats.org/officeDocument/2006/relationships/package" Target="../embeddings/Workbook17.xlsx"/></Relationships>
</file>

<file path=ppt/charts/_rels/chart18.xml.rels><?xml version="1.0" encoding="UTF-8" standalone="yes"?>
<Relationships xmlns="http://schemas.openxmlformats.org/package/2006/relationships"><Relationship Id="rId4" Type="http://schemas.microsoft.com/office/2011/relationships/chartColorStyle" Target="colors12.xml"/><Relationship Id="rId3" Type="http://schemas.microsoft.com/office/2011/relationships/chartStyle" Target="style12.xml"/><Relationship Id="rId2" Type="http://schemas.openxmlformats.org/officeDocument/2006/relationships/themeOverride" Target="../theme/themeOverride12.xml"/><Relationship Id="rId1" Type="http://schemas.openxmlformats.org/officeDocument/2006/relationships/package" Target="../embeddings/Workbook18.xlsx"/></Relationships>
</file>

<file path=ppt/charts/_rels/chart19.xml.rels><?xml version="1.0" encoding="UTF-8" standalone="yes"?>
<Relationships xmlns="http://schemas.openxmlformats.org/package/2006/relationships"><Relationship Id="rId4" Type="http://schemas.microsoft.com/office/2011/relationships/chartColorStyle" Target="colors13.xml"/><Relationship Id="rId3" Type="http://schemas.microsoft.com/office/2011/relationships/chartStyle" Target="style13.xml"/><Relationship Id="rId2" Type="http://schemas.openxmlformats.org/officeDocument/2006/relationships/themeOverride" Target="../theme/themeOverride13.xml"/><Relationship Id="rId1" Type="http://schemas.openxmlformats.org/officeDocument/2006/relationships/package" Target="../embeddings/Workbook19.xlsx"/></Relationships>
</file>

<file path=ppt/charts/_rels/chart2.xml.rels><?xml version="1.0" encoding="UTF-8" standalone="yes"?>
<Relationships xmlns="http://schemas.openxmlformats.org/package/2006/relationships"><Relationship Id="rId4" Type="http://schemas.microsoft.com/office/2011/relationships/chartColorStyle" Target="colors2.xml"/><Relationship Id="rId3" Type="http://schemas.microsoft.com/office/2011/relationships/chartStyle" Target="style2.xml"/><Relationship Id="rId2" Type="http://schemas.openxmlformats.org/officeDocument/2006/relationships/themeOverride" Target="../theme/themeOverride2.xml"/><Relationship Id="rId1" Type="http://schemas.openxmlformats.org/officeDocument/2006/relationships/package" Target="../embeddings/Workbook2.xlsx"/></Relationships>
</file>

<file path=ppt/charts/_rels/chart20.xml.rels><?xml version="1.0" encoding="UTF-8" standalone="yes"?>
<Relationships xmlns="http://schemas.openxmlformats.org/package/2006/relationships"><Relationship Id="rId4" Type="http://schemas.microsoft.com/office/2011/relationships/chartColorStyle" Target="colors14.xml"/><Relationship Id="rId3" Type="http://schemas.microsoft.com/office/2011/relationships/chartStyle" Target="style14.xml"/><Relationship Id="rId2" Type="http://schemas.openxmlformats.org/officeDocument/2006/relationships/themeOverride" Target="../theme/themeOverride14.xml"/><Relationship Id="rId1" Type="http://schemas.openxmlformats.org/officeDocument/2006/relationships/package" Target="../embeddings/Workbook20.xlsx"/></Relationships>
</file>

<file path=ppt/charts/_rels/chart21.xml.rels><?xml version="1.0" encoding="UTF-8" standalone="yes"?>
<Relationships xmlns="http://schemas.openxmlformats.org/package/2006/relationships"><Relationship Id="rId4" Type="http://schemas.microsoft.com/office/2011/relationships/chartColorStyle" Target="colors15.xml"/><Relationship Id="rId3" Type="http://schemas.microsoft.com/office/2011/relationships/chartStyle" Target="style15.xml"/><Relationship Id="rId2" Type="http://schemas.openxmlformats.org/officeDocument/2006/relationships/themeOverride" Target="../theme/themeOverride15.xml"/><Relationship Id="rId1" Type="http://schemas.openxmlformats.org/officeDocument/2006/relationships/package" Target="../embeddings/Workbook21.xlsx"/></Relationships>
</file>

<file path=ppt/charts/_rels/chart22.xml.rels><?xml version="1.0" encoding="UTF-8" standalone="yes"?>
<Relationships xmlns="http://schemas.openxmlformats.org/package/2006/relationships"><Relationship Id="rId4" Type="http://schemas.microsoft.com/office/2011/relationships/chartColorStyle" Target="colors16.xml"/><Relationship Id="rId3" Type="http://schemas.microsoft.com/office/2011/relationships/chartStyle" Target="style16.xml"/><Relationship Id="rId2" Type="http://schemas.openxmlformats.org/officeDocument/2006/relationships/themeOverride" Target="../theme/themeOverride16.xml"/><Relationship Id="rId1" Type="http://schemas.openxmlformats.org/officeDocument/2006/relationships/package" Target="../embeddings/Workbook22.xlsx"/></Relationships>
</file>

<file path=ppt/charts/_rels/chart23.xml.rels><?xml version="1.0" encoding="UTF-8" standalone="yes"?>
<Relationships xmlns="http://schemas.openxmlformats.org/package/2006/relationships"><Relationship Id="rId4" Type="http://schemas.microsoft.com/office/2011/relationships/chartColorStyle" Target="colors17.xml"/><Relationship Id="rId3" Type="http://schemas.microsoft.com/office/2011/relationships/chartStyle" Target="style17.xml"/><Relationship Id="rId2" Type="http://schemas.openxmlformats.org/officeDocument/2006/relationships/themeOverride" Target="../theme/themeOverride17.xml"/><Relationship Id="rId1" Type="http://schemas.openxmlformats.org/officeDocument/2006/relationships/package" Target="../embeddings/Workbook23.xlsx"/></Relationships>
</file>

<file path=ppt/charts/_rels/chart24.xml.rels><?xml version="1.0" encoding="UTF-8" standalone="yes"?>
<Relationships xmlns="http://schemas.openxmlformats.org/package/2006/relationships"><Relationship Id="rId4" Type="http://schemas.microsoft.com/office/2011/relationships/chartColorStyle" Target="colors18.xml"/><Relationship Id="rId3" Type="http://schemas.microsoft.com/office/2011/relationships/chartStyle" Target="style18.xml"/><Relationship Id="rId2" Type="http://schemas.openxmlformats.org/officeDocument/2006/relationships/themeOverride" Target="../theme/themeOverride18.xml"/><Relationship Id="rId1" Type="http://schemas.openxmlformats.org/officeDocument/2006/relationships/package" Target="../embeddings/Workbook24.xlsx"/></Relationships>
</file>

<file path=ppt/charts/_rels/chart25.xml.rels><?xml version="1.0" encoding="UTF-8" standalone="yes"?>
<Relationships xmlns="http://schemas.openxmlformats.org/package/2006/relationships"><Relationship Id="rId4" Type="http://schemas.microsoft.com/office/2011/relationships/chartColorStyle" Target="colors19.xml"/><Relationship Id="rId3" Type="http://schemas.microsoft.com/office/2011/relationships/chartStyle" Target="style19.xml"/><Relationship Id="rId2" Type="http://schemas.openxmlformats.org/officeDocument/2006/relationships/themeOverride" Target="../theme/themeOverride19.xml"/><Relationship Id="rId1" Type="http://schemas.openxmlformats.org/officeDocument/2006/relationships/package" Target="../embeddings/Workbook25.xlsx"/></Relationships>
</file>

<file path=ppt/charts/_rels/chart26.xml.rels><?xml version="1.0" encoding="UTF-8" standalone="yes"?>
<Relationships xmlns="http://schemas.openxmlformats.org/package/2006/relationships"><Relationship Id="rId4" Type="http://schemas.microsoft.com/office/2011/relationships/chartColorStyle" Target="colors20.xml"/><Relationship Id="rId3" Type="http://schemas.microsoft.com/office/2011/relationships/chartStyle" Target="style20.xml"/><Relationship Id="rId2" Type="http://schemas.openxmlformats.org/officeDocument/2006/relationships/themeOverride" Target="../theme/themeOverride20.xml"/><Relationship Id="rId1" Type="http://schemas.openxmlformats.org/officeDocument/2006/relationships/package" Target="../embeddings/Workbook26.xlsx"/></Relationships>
</file>

<file path=ppt/charts/_rels/chart27.xml.rels><?xml version="1.0" encoding="UTF-8" standalone="yes"?>
<Relationships xmlns="http://schemas.openxmlformats.org/package/2006/relationships"><Relationship Id="rId4" Type="http://schemas.microsoft.com/office/2011/relationships/chartColorStyle" Target="colors21.xml"/><Relationship Id="rId3" Type="http://schemas.microsoft.com/office/2011/relationships/chartStyle" Target="style21.xml"/><Relationship Id="rId2" Type="http://schemas.openxmlformats.org/officeDocument/2006/relationships/themeOverride" Target="../theme/themeOverride21.xml"/><Relationship Id="rId1" Type="http://schemas.openxmlformats.org/officeDocument/2006/relationships/package" Target="../embeddings/Workbook27.xlsx"/></Relationships>
</file>

<file path=ppt/charts/_rels/chart28.xml.rels><?xml version="1.0" encoding="UTF-8" standalone="yes"?>
<Relationships xmlns="http://schemas.openxmlformats.org/package/2006/relationships"><Relationship Id="rId4" Type="http://schemas.microsoft.com/office/2011/relationships/chartColorStyle" Target="colors22.xml"/><Relationship Id="rId3" Type="http://schemas.microsoft.com/office/2011/relationships/chartStyle" Target="style22.xml"/><Relationship Id="rId2" Type="http://schemas.openxmlformats.org/officeDocument/2006/relationships/themeOverride" Target="../theme/themeOverride22.xml"/><Relationship Id="rId1" Type="http://schemas.openxmlformats.org/officeDocument/2006/relationships/package" Target="../embeddings/Workbook28.xlsx"/></Relationships>
</file>

<file path=ppt/charts/_rels/chart29.xml.rels><?xml version="1.0" encoding="UTF-8" standalone="yes"?>
<Relationships xmlns="http://schemas.openxmlformats.org/package/2006/relationships"><Relationship Id="rId4" Type="http://schemas.microsoft.com/office/2011/relationships/chartColorStyle" Target="colors23.xml"/><Relationship Id="rId3" Type="http://schemas.microsoft.com/office/2011/relationships/chartStyle" Target="style23.xml"/><Relationship Id="rId2" Type="http://schemas.openxmlformats.org/officeDocument/2006/relationships/themeOverride" Target="../theme/themeOverride23.xml"/><Relationship Id="rId1" Type="http://schemas.openxmlformats.org/officeDocument/2006/relationships/package" Target="../embeddings/Workbook29.xlsx"/></Relationships>
</file>

<file path=ppt/charts/_rels/chart3.xml.rels><?xml version="1.0" encoding="UTF-8" standalone="yes"?>
<Relationships xmlns="http://schemas.openxmlformats.org/package/2006/relationships"><Relationship Id="rId4" Type="http://schemas.microsoft.com/office/2011/relationships/chartColorStyle" Target="colors3.xml"/><Relationship Id="rId3" Type="http://schemas.microsoft.com/office/2011/relationships/chartStyle" Target="style3.xml"/><Relationship Id="rId2" Type="http://schemas.openxmlformats.org/officeDocument/2006/relationships/themeOverride" Target="../theme/themeOverride3.xml"/><Relationship Id="rId1" Type="http://schemas.openxmlformats.org/officeDocument/2006/relationships/package" Target="../embeddings/Workbook3.xlsx"/></Relationships>
</file>

<file path=ppt/charts/_rels/chart30.xml.rels><?xml version="1.0" encoding="UTF-8" standalone="yes"?>
<Relationships xmlns="http://schemas.openxmlformats.org/package/2006/relationships"><Relationship Id="rId4" Type="http://schemas.microsoft.com/office/2011/relationships/chartColorStyle" Target="colors24.xml"/><Relationship Id="rId3" Type="http://schemas.microsoft.com/office/2011/relationships/chartStyle" Target="style24.xml"/><Relationship Id="rId2" Type="http://schemas.openxmlformats.org/officeDocument/2006/relationships/themeOverride" Target="../theme/themeOverride24.xml"/><Relationship Id="rId1" Type="http://schemas.openxmlformats.org/officeDocument/2006/relationships/package" Target="../embeddings/Workbook30.xlsx"/></Relationships>
</file>

<file path=ppt/charts/_rels/chart31.xml.rels><?xml version="1.0" encoding="UTF-8" standalone="yes"?>
<Relationships xmlns="http://schemas.openxmlformats.org/package/2006/relationships"><Relationship Id="rId4" Type="http://schemas.microsoft.com/office/2011/relationships/chartColorStyle" Target="colors25.xml"/><Relationship Id="rId3" Type="http://schemas.microsoft.com/office/2011/relationships/chartStyle" Target="style25.xml"/><Relationship Id="rId2" Type="http://schemas.openxmlformats.org/officeDocument/2006/relationships/themeOverride" Target="../theme/themeOverride25.xml"/><Relationship Id="rId1" Type="http://schemas.openxmlformats.org/officeDocument/2006/relationships/package" Target="../embeddings/Workbook31.xlsx"/></Relationships>
</file>

<file path=ppt/charts/_rels/chart32.xml.rels><?xml version="1.0" encoding="UTF-8" standalone="yes"?>
<Relationships xmlns="http://schemas.openxmlformats.org/package/2006/relationships"><Relationship Id="rId4" Type="http://schemas.microsoft.com/office/2011/relationships/chartColorStyle" Target="colors26.xml"/><Relationship Id="rId3" Type="http://schemas.microsoft.com/office/2011/relationships/chartStyle" Target="style26.xml"/><Relationship Id="rId2" Type="http://schemas.openxmlformats.org/officeDocument/2006/relationships/themeOverride" Target="../theme/themeOverride26.xml"/><Relationship Id="rId1" Type="http://schemas.openxmlformats.org/officeDocument/2006/relationships/package" Target="../embeddings/Workbook32.xlsx"/></Relationships>
</file>

<file path=ppt/charts/_rels/chart33.xml.rels><?xml version="1.0" encoding="UTF-8" standalone="yes"?>
<Relationships xmlns="http://schemas.openxmlformats.org/package/2006/relationships"><Relationship Id="rId4" Type="http://schemas.microsoft.com/office/2011/relationships/chartColorStyle" Target="colors27.xml"/><Relationship Id="rId3" Type="http://schemas.microsoft.com/office/2011/relationships/chartStyle" Target="style27.xml"/><Relationship Id="rId2" Type="http://schemas.openxmlformats.org/officeDocument/2006/relationships/themeOverride" Target="../theme/themeOverride27.xml"/><Relationship Id="rId1" Type="http://schemas.openxmlformats.org/officeDocument/2006/relationships/package" Target="../embeddings/Workbook33.xlsx"/></Relationships>
</file>

<file path=ppt/charts/_rels/chart34.xml.rels><?xml version="1.0" encoding="UTF-8" standalone="yes"?>
<Relationships xmlns="http://schemas.openxmlformats.org/package/2006/relationships"><Relationship Id="rId4" Type="http://schemas.microsoft.com/office/2011/relationships/chartColorStyle" Target="colors28.xml"/><Relationship Id="rId3" Type="http://schemas.microsoft.com/office/2011/relationships/chartStyle" Target="style28.xml"/><Relationship Id="rId2" Type="http://schemas.openxmlformats.org/officeDocument/2006/relationships/themeOverride" Target="../theme/themeOverride28.xml"/><Relationship Id="rId1" Type="http://schemas.openxmlformats.org/officeDocument/2006/relationships/package" Target="../embeddings/Workbook34.xlsx"/></Relationships>
</file>

<file path=ppt/charts/_rels/chart35.xml.rels><?xml version="1.0" encoding="UTF-8" standalone="yes"?>
<Relationships xmlns="http://schemas.openxmlformats.org/package/2006/relationships"><Relationship Id="rId4" Type="http://schemas.microsoft.com/office/2011/relationships/chartColorStyle" Target="colors29.xml"/><Relationship Id="rId3" Type="http://schemas.microsoft.com/office/2011/relationships/chartStyle" Target="style29.xml"/><Relationship Id="rId2" Type="http://schemas.openxmlformats.org/officeDocument/2006/relationships/themeOverride" Target="../theme/themeOverride29.xml"/><Relationship Id="rId1" Type="http://schemas.openxmlformats.org/officeDocument/2006/relationships/package" Target="../embeddings/Workbook35.xlsx"/></Relationships>
</file>

<file path=ppt/charts/_rels/chart36.xml.rels><?xml version="1.0" encoding="UTF-8" standalone="yes"?>
<Relationships xmlns="http://schemas.openxmlformats.org/package/2006/relationships"><Relationship Id="rId5" Type="http://schemas.microsoft.com/office/2011/relationships/chartColorStyle" Target="colors30.xml"/><Relationship Id="rId4" Type="http://schemas.microsoft.com/office/2011/relationships/chartStyle" Target="style30.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package" Target="../embeddings/Workbook36.xlsx"/></Relationships>
</file>

<file path=ppt/charts/_rels/chart37.xml.rels><?xml version="1.0" encoding="UTF-8" standalone="yes"?>
<Relationships xmlns="http://schemas.openxmlformats.org/package/2006/relationships"><Relationship Id="rId5" Type="http://schemas.microsoft.com/office/2011/relationships/chartColorStyle" Target="colors31.xml"/><Relationship Id="rId4" Type="http://schemas.microsoft.com/office/2011/relationships/chartStyle" Target="style31.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package" Target="../embeddings/Workbook37.xlsx"/></Relationships>
</file>

<file path=ppt/charts/_rels/chart38.xml.rels><?xml version="1.0" encoding="UTF-8" standalone="yes"?>
<Relationships xmlns="http://schemas.openxmlformats.org/package/2006/relationships"><Relationship Id="rId5" Type="http://schemas.microsoft.com/office/2011/relationships/chartColorStyle" Target="colors32.xml"/><Relationship Id="rId4" Type="http://schemas.microsoft.com/office/2011/relationships/chartStyle" Target="style32.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package" Target="../embeddings/Workbook38.xlsx"/></Relationships>
</file>

<file path=ppt/charts/_rels/chart39.xml.rels><?xml version="1.0" encoding="UTF-8" standalone="yes"?>
<Relationships xmlns="http://schemas.openxmlformats.org/package/2006/relationships"><Relationship Id="rId5" Type="http://schemas.microsoft.com/office/2011/relationships/chartColorStyle" Target="colors33.xml"/><Relationship Id="rId4" Type="http://schemas.microsoft.com/office/2011/relationships/chartStyle" Target="style33.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package" Target="../embeddings/Workbook39.xlsx"/></Relationships>
</file>

<file path=ppt/charts/_rels/chart4.xml.rels><?xml version="1.0" encoding="UTF-8" standalone="yes"?>
<Relationships xmlns="http://schemas.openxmlformats.org/package/2006/relationships"><Relationship Id="rId4" Type="http://schemas.microsoft.com/office/2011/relationships/chartColorStyle" Target="colors4.xml"/><Relationship Id="rId3" Type="http://schemas.microsoft.com/office/2011/relationships/chartStyle" Target="style4.xml"/><Relationship Id="rId2" Type="http://schemas.openxmlformats.org/officeDocument/2006/relationships/themeOverride" Target="../theme/themeOverride4.xml"/><Relationship Id="rId1" Type="http://schemas.openxmlformats.org/officeDocument/2006/relationships/package" Target="../embeddings/Workbook4.xlsx"/></Relationships>
</file>

<file path=ppt/charts/_rels/chart40.xml.rels><?xml version="1.0" encoding="UTF-8" standalone="yes"?>
<Relationships xmlns="http://schemas.openxmlformats.org/package/2006/relationships"><Relationship Id="rId3" Type="http://schemas.microsoft.com/office/2011/relationships/chartColorStyle" Target="colors34.xml"/><Relationship Id="rId2" Type="http://schemas.microsoft.com/office/2011/relationships/chartStyle" Target="style34.xml"/><Relationship Id="rId1" Type="http://schemas.openxmlformats.org/officeDocument/2006/relationships/package" Target="../embeddings/Workbook40.xlsx"/></Relationships>
</file>

<file path=ppt/charts/_rels/chart41.xml.rels><?xml version="1.0" encoding="UTF-8" standalone="yes"?>
<Relationships xmlns="http://schemas.openxmlformats.org/package/2006/relationships"><Relationship Id="rId5" Type="http://schemas.microsoft.com/office/2011/relationships/chartColorStyle" Target="colors35.xml"/><Relationship Id="rId4" Type="http://schemas.microsoft.com/office/2011/relationships/chartStyle" Target="style35.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package" Target="../embeddings/Workbook41.xlsx"/></Relationships>
</file>

<file path=ppt/charts/_rels/chart42.xml.rels><?xml version="1.0" encoding="UTF-8" standalone="yes"?>
<Relationships xmlns="http://schemas.openxmlformats.org/package/2006/relationships"><Relationship Id="rId5" Type="http://schemas.microsoft.com/office/2011/relationships/chartColorStyle" Target="colors36.xml"/><Relationship Id="rId4" Type="http://schemas.microsoft.com/office/2011/relationships/chartStyle" Target="style36.xml"/><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package" Target="../embeddings/Workbook42.xlsx"/></Relationships>
</file>

<file path=ppt/charts/_rels/chart43.xml.rels><?xml version="1.0" encoding="UTF-8" standalone="yes"?>
<Relationships xmlns="http://schemas.openxmlformats.org/package/2006/relationships"><Relationship Id="rId5" Type="http://schemas.microsoft.com/office/2011/relationships/chartColorStyle" Target="colors37.xml"/><Relationship Id="rId4" Type="http://schemas.microsoft.com/office/2011/relationships/chartStyle" Target="style37.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package" Target="../embeddings/Workbook43.xlsx"/></Relationships>
</file>

<file path=ppt/charts/_rels/chart5.xml.rels><?xml version="1.0" encoding="UTF-8" standalone="yes"?>
<Relationships xmlns="http://schemas.openxmlformats.org/package/2006/relationships"><Relationship Id="rId4" Type="http://schemas.microsoft.com/office/2011/relationships/chartColorStyle" Target="colors5.xml"/><Relationship Id="rId3" Type="http://schemas.microsoft.com/office/2011/relationships/chartStyle" Target="style5.xml"/><Relationship Id="rId2" Type="http://schemas.openxmlformats.org/officeDocument/2006/relationships/themeOverride" Target="../theme/themeOverride5.xml"/><Relationship Id="rId1" Type="http://schemas.openxmlformats.org/officeDocument/2006/relationships/package" Target="../embeddings/Workbook5.xlsx"/></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package" Target="../embeddings/Workbook6.xlsx"/></Relationships>
</file>

<file path=ppt/charts/_rels/chart7.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package" Target="../embeddings/Workbook7.xlsx"/></Relationships>
</file>

<file path=ppt/charts/_rels/chart8.xml.rels><?xml version="1.0" encoding="UTF-8" standalone="yes"?>
<Relationships xmlns="http://schemas.openxmlformats.org/package/2006/relationships"><Relationship Id="rId5" Type="http://schemas.microsoft.com/office/2011/relationships/chartColorStyle" Target="colors8.xml"/><Relationship Id="rId4" Type="http://schemas.microsoft.com/office/2011/relationships/chartStyle" Target="style8.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package" Target="../embeddings/Workbook8.xlsx"/></Relationships>
</file>

<file path=ppt/charts/_rels/chart9.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package" Target="../embeddings/Workbook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4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sz="1400" b="0" dirty="0">
                <a:latin typeface="汉仪旗黑-80S" panose="00020600040101010101" pitchFamily="18" charset="-122"/>
                <a:ea typeface="汉仪旗黑-80S" panose="00020600040101010101" pitchFamily="18" charset="-122"/>
              </a:rPr>
              <a:t>城市类型分布</a:t>
            </a:r>
            <a:endParaRPr lang="zh-CN" altLang="en-US" sz="1400" b="0" dirty="0">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doughnutChart>
        <c:varyColors val="1"/>
        <c:ser>
          <c:idx val="0"/>
          <c:order val="0"/>
          <c:tx>
            <c:strRef>
              <c:f>Sheet1!$B$1</c:f>
              <c:strCache>
                <c:ptCount val="1"/>
                <c:pt idx="0">
                  <c:v>占比</c:v>
                </c:pt>
              </c:strCache>
            </c:strRef>
          </c:tx>
          <c:spPr>
            <a:solidFill>
              <a:srgbClr val="F4B52C"/>
            </a:solidFill>
            <a:effectLst>
              <a:outerShdw blurRad="50800" dist="38100" dir="2700000" algn="tl" rotWithShape="0">
                <a:prstClr val="black">
                  <a:alpha val="40000"/>
                </a:prstClr>
              </a:outerShdw>
            </a:effectLst>
          </c:spPr>
          <c:explosion val="0"/>
          <c:dPt>
            <c:idx val="0"/>
            <c:bubble3D val="0"/>
            <c:spPr>
              <a:solidFill>
                <a:srgbClr val="003D7E"/>
              </a:solidFill>
              <a:ln>
                <a:noFill/>
              </a:ln>
              <a:effectLst>
                <a:outerShdw blurRad="50800" dist="38100" dir="2700000" algn="tl" rotWithShape="0">
                  <a:prstClr val="black">
                    <a:alpha val="40000"/>
                  </a:prstClr>
                </a:outerShdw>
              </a:effectLst>
            </c:spPr>
          </c:dPt>
          <c:dPt>
            <c:idx val="1"/>
            <c:bubble3D val="0"/>
            <c:spPr>
              <a:solidFill>
                <a:srgbClr val="F8B62D"/>
              </a:solidFill>
              <a:ln>
                <a:noFill/>
              </a:ln>
              <a:effectLst>
                <a:outerShdw blurRad="50800" dist="38100" dir="2700000" algn="tl" rotWithShape="0">
                  <a:prstClr val="black">
                    <a:alpha val="40000"/>
                  </a:prstClr>
                </a:outerShdw>
              </a:effectLst>
            </c:spPr>
          </c:dPt>
          <c:dLbls>
            <c:dLbl>
              <c:idx val="0"/>
              <c:layout>
                <c:manualLayout>
                  <c:x val="-0.0183738425925927"/>
                  <c:y val="-4.04935675622897e-17"/>
                </c:manualLayout>
              </c:layout>
              <c:showLegendKey val="0"/>
              <c:showVal val="1"/>
              <c:showCatName val="0"/>
              <c:showSerName val="0"/>
              <c:showPercent val="0"/>
              <c:showBubbleSize val="0"/>
              <c:separator>
</c:separator>
              <c:extLst>
                <c:ext xmlns:c15="http://schemas.microsoft.com/office/drawing/2012/chart" uri="{CE6537A1-D6FC-4f65-9D91-7224C49458BB}">
                  <c15:layout/>
                </c:ext>
              </c:extLst>
            </c:dLbl>
            <c:dLbl>
              <c:idx val="1"/>
              <c:layout>
                <c:manualLayout>
                  <c:x val="0.0028788553974076"/>
                  <c:y val="0.00352925896855289"/>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showLegendKey val="0"/>
              <c:showVal val="1"/>
              <c:showCatName val="0"/>
              <c:showSerName val="0"/>
              <c:showPercent val="0"/>
              <c:showBubbleSize val="0"/>
              <c:separator>
</c:separator>
              <c:extLst>
                <c:ext xmlns:c15="http://schemas.microsoft.com/office/drawing/2012/chart" uri="{CE6537A1-D6FC-4f65-9D91-7224C49458BB}">
                  <c15:layout/>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Sheet1!$A$2:$A$3</c:f>
              <c:strCache>
                <c:ptCount val="2"/>
                <c:pt idx="0">
                  <c:v>一线城市</c:v>
                </c:pt>
                <c:pt idx="1">
                  <c:v>二三线城市</c:v>
                </c:pt>
              </c:strCache>
            </c:strRef>
          </c:cat>
          <c:val>
            <c:numRef>
              <c:f>Sheet1!$B$2:$B$3</c:f>
              <c:numCache>
                <c:formatCode>0%</c:formatCode>
                <c:ptCount val="2"/>
                <c:pt idx="0">
                  <c:v>0.46</c:v>
                </c:pt>
                <c:pt idx="1">
                  <c:v>0.54</c:v>
                </c:pt>
              </c:numCache>
            </c:numRef>
          </c:val>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615341984177683"/>
          <c:y val="0.446079510910586"/>
          <c:w val="0.319865113486065"/>
          <c:h val="0.241612504305696"/>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legend>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sz="1600" b="0" i="0" u="none" strike="noStrike" baseline="0" dirty="0">
                <a:effectLst/>
                <a:latin typeface="汉仪旗黑-80S" panose="00020600040101010101" pitchFamily="18" charset="-122"/>
                <a:ea typeface="汉仪旗黑-80S" panose="00020600040101010101" pitchFamily="18" charset="-122"/>
              </a:rPr>
              <a:t>补充福利管理和实施存在的挑战</a:t>
            </a:r>
            <a:endParaRPr lang="zh-CN" altLang="en-US" sz="1600" dirty="0">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429197265625"/>
          <c:y val="0.116588318251263"/>
          <c:w val="0.569419302514193"/>
          <c:h val="0.862968621459631"/>
        </c:manualLayout>
      </c:layout>
      <c:barChart>
        <c:barDir val="bar"/>
        <c:grouping val="clustered"/>
        <c:varyColors val="0"/>
        <c:ser>
          <c:idx val="0"/>
          <c:order val="0"/>
          <c:tx>
            <c:strRef>
              <c:f>Sheet1!$B$1</c:f>
              <c:strCache>
                <c:ptCount val="1"/>
                <c:pt idx="0">
                  <c:v>占比</c:v>
                </c:pt>
              </c:strCache>
            </c:strRef>
          </c:tx>
          <c:spPr>
            <a:solidFill>
              <a:schemeClr val="accent1"/>
            </a:solidFill>
            <a:ln>
              <a:noFill/>
            </a:ln>
            <a:effectLst/>
          </c:spPr>
          <c:invertIfNegative val="0"/>
          <c:dPt>
            <c:idx val="0"/>
            <c:invertIfNegative val="0"/>
            <c:bubble3D val="0"/>
            <c:spPr>
              <a:solidFill>
                <a:schemeClr val="accent2"/>
              </a:solidFill>
              <a:ln>
                <a:noFill/>
              </a:ln>
              <a:effectLst/>
            </c:spPr>
          </c:dPt>
          <c:dPt>
            <c:idx val="1"/>
            <c:invertIfNegative val="0"/>
            <c:bubble3D val="0"/>
            <c:spPr>
              <a:solidFill>
                <a:schemeClr val="accent1"/>
              </a:solidFill>
              <a:ln>
                <a:noFill/>
              </a:ln>
              <a:effectLst/>
            </c:spPr>
          </c:dPt>
          <c:dPt>
            <c:idx val="2"/>
            <c:invertIfNegative val="0"/>
            <c:bubble3D val="0"/>
            <c:spPr>
              <a:solidFill>
                <a:schemeClr val="accent1"/>
              </a:solidFill>
              <a:ln>
                <a:noFill/>
              </a:ln>
              <a:effectLst/>
            </c:spPr>
          </c:dPt>
          <c:dPt>
            <c:idx val="3"/>
            <c:invertIfNegative val="0"/>
            <c:bubble3D val="0"/>
            <c:spPr>
              <a:solidFill>
                <a:schemeClr val="accent1"/>
              </a:solidFill>
              <a:ln>
                <a:noFill/>
              </a:ln>
              <a:effectLst/>
            </c:spPr>
          </c:dPt>
          <c:dPt>
            <c:idx val="4"/>
            <c:invertIfNegative val="0"/>
            <c:bubble3D val="0"/>
            <c:spPr>
              <a:solidFill>
                <a:schemeClr val="accent1"/>
              </a:solidFill>
              <a:ln>
                <a:noFill/>
              </a:ln>
              <a:effectLst/>
            </c:spPr>
          </c:dPt>
          <c:dPt>
            <c:idx val="5"/>
            <c:invertIfNegative val="0"/>
            <c:bubble3D val="0"/>
            <c:spPr>
              <a:solidFill>
                <a:schemeClr val="accent1"/>
              </a:solidFill>
              <a:ln>
                <a:noFill/>
              </a:ln>
              <a:effectLst/>
            </c:spPr>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福利配置不够灵活，未进行弹性设置</c:v>
                </c:pt>
                <c:pt idx="1">
                  <c:v>福利项目设置/标准缺乏外部信息参考</c:v>
                </c:pt>
                <c:pt idx="2">
                  <c:v>福利内容单一，可选择性少</c:v>
                </c:pt>
                <c:pt idx="3">
                  <c:v>福利发放标准全员一致，未进行差异化设置</c:v>
                </c:pt>
                <c:pt idx="4">
                  <c:v>福利主要随工资发放扣税，增加成本支出，员工到手福利收入减少</c:v>
                </c:pt>
                <c:pt idx="5">
                  <c:v>缺乏员工调研和意见搜集，无法有效支持福利方案设计和效果评估</c:v>
                </c:pt>
                <c:pt idx="6">
                  <c:v>福利发放不够便捷，或报销流程繁琐</c:v>
                </c:pt>
                <c:pt idx="7">
                  <c:v>福利宣导沟通不到位，员工感知度低</c:v>
                </c:pt>
                <c:pt idx="8">
                  <c:v>福利预算或工会经费无法充分使用</c:v>
                </c:pt>
                <c:pt idx="9">
                  <c:v>福利政策把握不充分，合规性和灵活性无法平衡</c:v>
                </c:pt>
                <c:pt idx="10">
                  <c:v>缺乏稳定可靠的福利供应商</c:v>
                </c:pt>
                <c:pt idx="11">
                  <c:v>福利发放标准低，缺乏市场竞争力</c:v>
                </c:pt>
                <c:pt idx="12">
                  <c:v>福利项目设置陈旧，无法满足当前员工需求</c:v>
                </c:pt>
                <c:pt idx="13">
                  <c:v>福利项目缺失</c:v>
                </c:pt>
              </c:strCache>
            </c:strRef>
          </c:cat>
          <c:val>
            <c:numRef>
              <c:f>Sheet1!$B$2:$B$15</c:f>
              <c:numCache>
                <c:formatCode>0%</c:formatCode>
                <c:ptCount val="14"/>
                <c:pt idx="0">
                  <c:v>0.436619718309859</c:v>
                </c:pt>
                <c:pt idx="1">
                  <c:v>0.380281690140845</c:v>
                </c:pt>
                <c:pt idx="2">
                  <c:v>0.338028169014085</c:v>
                </c:pt>
                <c:pt idx="3">
                  <c:v>0.267605633802817</c:v>
                </c:pt>
                <c:pt idx="4">
                  <c:v>0.253521126760563</c:v>
                </c:pt>
                <c:pt idx="5">
                  <c:v>0.211267605633803</c:v>
                </c:pt>
                <c:pt idx="6">
                  <c:v>0.197183098591549</c:v>
                </c:pt>
                <c:pt idx="7">
                  <c:v>0.140845070422535</c:v>
                </c:pt>
                <c:pt idx="8">
                  <c:v>0.126760563380282</c:v>
                </c:pt>
                <c:pt idx="9">
                  <c:v>0.126760563380282</c:v>
                </c:pt>
                <c:pt idx="10">
                  <c:v>0.0845070422535211</c:v>
                </c:pt>
                <c:pt idx="11">
                  <c:v>0.0704225352112676</c:v>
                </c:pt>
                <c:pt idx="12">
                  <c:v>0.0422535211267606</c:v>
                </c:pt>
                <c:pt idx="13">
                  <c:v>0.028169014084507</c:v>
                </c:pt>
              </c:numCache>
            </c:numRef>
          </c:val>
        </c:ser>
        <c:dLbls>
          <c:showLegendKey val="0"/>
          <c:showVal val="1"/>
          <c:showCatName val="0"/>
          <c:showSerName val="0"/>
          <c:showPercent val="0"/>
          <c:showBubbleSize val="0"/>
        </c:dLbls>
        <c:gapWidth val="80"/>
        <c:axId val="-1733543504"/>
        <c:axId val="-1733542416"/>
      </c:barChart>
      <c:catAx>
        <c:axId val="-17335435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733542416"/>
        <c:crosses val="autoZero"/>
        <c:auto val="1"/>
        <c:lblAlgn val="ctr"/>
        <c:lblOffset val="100"/>
        <c:noMultiLvlLbl val="0"/>
      </c:catAx>
      <c:valAx>
        <c:axId val="-1733542416"/>
        <c:scaling>
          <c:orientation val="minMax"/>
          <c:max val="0.6"/>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73354350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sz="1600" b="0" i="0" u="none" strike="noStrike" baseline="0" dirty="0">
                <a:effectLst/>
                <a:latin typeface="汉仪旗黑-80S" panose="00020600040101010101" pitchFamily="18" charset="-122"/>
                <a:ea typeface="汉仪旗黑-80S" panose="00020600040101010101" pitchFamily="18" charset="-122"/>
              </a:rPr>
              <a:t>企业对于补充福利的调整或改善计划</a:t>
            </a:r>
            <a:endParaRPr lang="zh-CN" altLang="en-US" sz="1600" dirty="0">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416961538461538"/>
          <c:y val="0.116588318251263"/>
          <c:w val="0.581655067155067"/>
          <c:h val="0.862968621459631"/>
        </c:manualLayout>
      </c:layout>
      <c:barChart>
        <c:barDir val="bar"/>
        <c:grouping val="clustered"/>
        <c:varyColors val="0"/>
        <c:ser>
          <c:idx val="0"/>
          <c:order val="0"/>
          <c:tx>
            <c:strRef>
              <c:f>Sheet1!$B$1</c:f>
              <c:strCache>
                <c:ptCount val="1"/>
                <c:pt idx="0">
                  <c:v>占比</c:v>
                </c:pt>
              </c:strCache>
            </c:strRef>
          </c:tx>
          <c:spPr>
            <a:solidFill>
              <a:schemeClr val="accent1"/>
            </a:solidFill>
            <a:ln>
              <a:noFill/>
            </a:ln>
            <a:effectLst/>
          </c:spPr>
          <c:invertIfNegative val="0"/>
          <c:dPt>
            <c:idx val="0"/>
            <c:invertIfNegative val="0"/>
            <c:bubble3D val="0"/>
            <c:spPr>
              <a:solidFill>
                <a:schemeClr val="accent2"/>
              </a:solidFill>
              <a:ln>
                <a:noFill/>
              </a:ln>
              <a:effectLst/>
            </c:spPr>
          </c:dPt>
          <c:dPt>
            <c:idx val="1"/>
            <c:invertIfNegative val="0"/>
            <c:bubble3D val="0"/>
            <c:spPr>
              <a:solidFill>
                <a:schemeClr val="accent1"/>
              </a:solidFill>
              <a:ln>
                <a:noFill/>
              </a:ln>
              <a:effectLst/>
            </c:spPr>
          </c:dPt>
          <c:dPt>
            <c:idx val="2"/>
            <c:invertIfNegative val="0"/>
            <c:bubble3D val="0"/>
            <c:spPr>
              <a:solidFill>
                <a:schemeClr val="accent1"/>
              </a:solidFill>
              <a:ln>
                <a:noFill/>
              </a:ln>
              <a:effectLst/>
            </c:spPr>
          </c:dPt>
          <c:dPt>
            <c:idx val="3"/>
            <c:invertIfNegative val="0"/>
            <c:bubble3D val="0"/>
            <c:spPr>
              <a:solidFill>
                <a:schemeClr val="accent1"/>
              </a:solidFill>
              <a:ln>
                <a:noFill/>
              </a:ln>
              <a:effectLst/>
            </c:spPr>
          </c:dPt>
          <c:dPt>
            <c:idx val="4"/>
            <c:invertIfNegative val="0"/>
            <c:bubble3D val="0"/>
            <c:spPr>
              <a:solidFill>
                <a:schemeClr val="accent1"/>
              </a:solidFill>
              <a:ln>
                <a:noFill/>
              </a:ln>
              <a:effectLst/>
            </c:spPr>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建立与完善福利管理体系和制度</c:v>
                </c:pt>
                <c:pt idx="1">
                  <c:v>建立或完善弹性福利体系，优化福利配置</c:v>
                </c:pt>
                <c:pt idx="2">
                  <c:v>关注福利投入和实施效果的平衡，精益化福利管理</c:v>
                </c:pt>
                <c:pt idx="3">
                  <c:v>引入或完善数字化福利平台</c:v>
                </c:pt>
                <c:pt idx="4">
                  <c:v>优化和完善福利供应商管理</c:v>
                </c:pt>
                <c:pt idx="5">
                  <c:v>围绕提升职工生活品质改善福利方案</c:v>
                </c:pt>
                <c:pt idx="6">
                  <c:v>增加实施福利项目</c:v>
                </c:pt>
                <c:pt idx="7">
                  <c:v>提升福利项目的额度标准</c:v>
                </c:pt>
                <c:pt idx="8">
                  <c:v>调整福利项目的实施方式</c:v>
                </c:pt>
                <c:pt idx="9">
                  <c:v>差异化设置福利项目的额度标准</c:v>
                </c:pt>
              </c:strCache>
            </c:strRef>
          </c:cat>
          <c:val>
            <c:numRef>
              <c:f>Sheet1!$B$2:$B$11</c:f>
              <c:numCache>
                <c:formatCode>0%</c:formatCode>
                <c:ptCount val="10"/>
                <c:pt idx="0">
                  <c:v>0.436619718309859</c:v>
                </c:pt>
                <c:pt idx="1">
                  <c:v>0.295774647887324</c:v>
                </c:pt>
                <c:pt idx="2">
                  <c:v>0.295774647887324</c:v>
                </c:pt>
                <c:pt idx="3">
                  <c:v>0.112676056338028</c:v>
                </c:pt>
                <c:pt idx="4">
                  <c:v>0.0985915492957746</c:v>
                </c:pt>
                <c:pt idx="5">
                  <c:v>0.0704225352112676</c:v>
                </c:pt>
                <c:pt idx="6">
                  <c:v>0.0704225352112676</c:v>
                </c:pt>
                <c:pt idx="7">
                  <c:v>0.0563380281690141</c:v>
                </c:pt>
                <c:pt idx="8">
                  <c:v>0.0422535211267606</c:v>
                </c:pt>
                <c:pt idx="9">
                  <c:v>0.0140845070422535</c:v>
                </c:pt>
              </c:numCache>
            </c:numRef>
          </c:val>
        </c:ser>
        <c:dLbls>
          <c:showLegendKey val="0"/>
          <c:showVal val="1"/>
          <c:showCatName val="0"/>
          <c:showSerName val="0"/>
          <c:showPercent val="0"/>
          <c:showBubbleSize val="0"/>
        </c:dLbls>
        <c:gapWidth val="80"/>
        <c:axId val="-1733543504"/>
        <c:axId val="-1733542416"/>
      </c:barChart>
      <c:catAx>
        <c:axId val="-17335435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733542416"/>
        <c:crosses val="autoZero"/>
        <c:auto val="1"/>
        <c:lblAlgn val="ctr"/>
        <c:lblOffset val="100"/>
        <c:noMultiLvlLbl val="0"/>
      </c:catAx>
      <c:valAx>
        <c:axId val="-1733542416"/>
        <c:scaling>
          <c:orientation val="minMax"/>
          <c:max val="0.6"/>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73354350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chemeClr val="tx1">
                    <a:lumMod val="65000"/>
                    <a:lumOff val="35000"/>
                  </a:schemeClr>
                </a:solidFill>
                <a:latin typeface="汉仪旗黑-80S" panose="00020600040101010101" pitchFamily="18" charset="-122"/>
                <a:ea typeface="汉仪旗黑-80S" panose="00020600040101010101" pitchFamily="18" charset="-122"/>
                <a:cs typeface="+mn-cs"/>
              </a:defRPr>
            </a:pPr>
            <a:r>
              <a:rPr lang="zh-CN" altLang="en-US" sz="1600" dirty="0">
                <a:latin typeface="汉仪旗黑-80S" panose="00020600040101010101" pitchFamily="18" charset="-122"/>
                <a:ea typeface="汉仪旗黑-80S" panose="00020600040101010101" pitchFamily="18" charset="-122"/>
              </a:rPr>
              <a:t>央国企提供的补充福利项目</a:t>
            </a:r>
            <a:endParaRPr lang="zh-CN" altLang="en-US" sz="1600" dirty="0">
              <a:latin typeface="汉仪旗黑-80S" panose="00020600040101010101" pitchFamily="18" charset="-122"/>
              <a:ea typeface="汉仪旗黑-80S" panose="00020600040101010101" pitchFamily="18" charset="-122"/>
            </a:endParaRPr>
          </a:p>
        </c:rich>
      </c:tx>
      <c:layout>
        <c:manualLayout>
          <c:xMode val="edge"/>
          <c:yMode val="edge"/>
          <c:x val="0.389840738985415"/>
          <c:y val="0.0620627572016461"/>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占比</c:v>
                </c:pt>
              </c:strCache>
            </c:strRef>
          </c:tx>
          <c:spPr>
            <a:gradFill flip="none" rotWithShape="1">
              <a:gsLst>
                <a:gs pos="66000">
                  <a:srgbClr val="003D7E"/>
                </a:gs>
                <a:gs pos="100000">
                  <a:srgbClr val="FFFFFF"/>
                </a:gs>
              </a:gsLst>
              <a:lin ang="5400000" scaled="1"/>
              <a:tileRect/>
            </a:gradFill>
            <a:ln>
              <a:noFill/>
            </a:ln>
            <a:effectLst/>
          </c:spPr>
          <c:invertIfNegative val="0"/>
          <c:dPt>
            <c:idx val="0"/>
            <c:invertIfNegative val="0"/>
            <c:bubble3D val="0"/>
            <c:spPr>
              <a:gradFill flip="none" rotWithShape="1">
                <a:gsLst>
                  <a:gs pos="66000">
                    <a:srgbClr val="F8B62D"/>
                  </a:gs>
                  <a:gs pos="100000">
                    <a:srgbClr val="FFFFFF"/>
                  </a:gs>
                </a:gsLst>
                <a:lin ang="5400000" scaled="1"/>
                <a:tileRect/>
              </a:gradFill>
              <a:ln>
                <a:noFill/>
              </a:ln>
              <a:effectLst/>
            </c:spPr>
          </c:dPt>
          <c:dPt>
            <c:idx val="1"/>
            <c:invertIfNegative val="0"/>
            <c:bubble3D val="0"/>
            <c:spPr>
              <a:gradFill flip="none" rotWithShape="1">
                <a:gsLst>
                  <a:gs pos="66000">
                    <a:srgbClr val="F8B62D"/>
                  </a:gs>
                  <a:gs pos="100000">
                    <a:srgbClr val="FFFFFF"/>
                  </a:gs>
                </a:gsLst>
                <a:lin ang="5400000" scaled="1"/>
                <a:tileRect/>
              </a:gradFill>
              <a:ln>
                <a:noFill/>
              </a:ln>
              <a:effectLst/>
            </c:spPr>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Pt>
            <c:idx val="12"/>
            <c:invertIfNegative val="0"/>
            <c:bubble3D val="0"/>
          </c:dPt>
          <c:dPt>
            <c:idx val="13"/>
            <c:invertIfNegative val="0"/>
            <c:bubble3D val="0"/>
          </c:dPt>
          <c:dPt>
            <c:idx val="14"/>
            <c:invertIfNegative val="0"/>
            <c:bubble3D val="0"/>
          </c:dPt>
          <c:dPt>
            <c:idx val="15"/>
            <c:invertIfNegative val="0"/>
            <c:bubble3D val="0"/>
          </c:dPt>
          <c:dPt>
            <c:idx val="16"/>
            <c:invertIfNegative val="0"/>
            <c:bubble3D val="0"/>
          </c:dPt>
          <c:dLbls>
            <c:dLbl>
              <c:idx val="0"/>
              <c:layout/>
              <c:numFmt formatCode="0.0%" sourceLinked="0"/>
              <c:spPr>
                <a:noFill/>
                <a:ln>
                  <a:noFill/>
                </a:ln>
                <a:effectLst/>
              </c:spPr>
              <c:txPr>
                <a:bodyPr rot="0" spcFirstLastPara="1" vertOverflow="ellipsis" vert="eaVert" wrap="square" lIns="38100" tIns="19050" rIns="38100" bIns="19050" anchor="ctr" anchorCtr="1">
                  <a:spAutoFit/>
                </a:bodyPr>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inEnd"/>
              <c:showLegendKey val="0"/>
              <c:showVal val="0"/>
              <c:showCatName val="1"/>
              <c:showSerName val="0"/>
              <c:showPercent val="0"/>
              <c:showBubbleSize val="0"/>
              <c:extLst>
                <c:ext xmlns:c15="http://schemas.microsoft.com/office/drawing/2012/chart" uri="{CE6537A1-D6FC-4f65-9D91-7224C49458BB}"/>
              </c:extLst>
            </c:dLbl>
            <c:dLbl>
              <c:idx val="1"/>
              <c:layout/>
              <c:numFmt formatCode="0.0%" sourceLinked="0"/>
              <c:spPr>
                <a:noFill/>
                <a:ln>
                  <a:noFill/>
                </a:ln>
                <a:effectLst/>
              </c:spPr>
              <c:txPr>
                <a:bodyPr rot="0" spcFirstLastPara="1" vertOverflow="ellipsis" vert="eaVert" wrap="square" lIns="38100" tIns="19050" rIns="38100" bIns="19050" anchor="ctr" anchorCtr="1">
                  <a:spAutoFit/>
                </a:bodyPr>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inEnd"/>
              <c:showLegendKey val="0"/>
              <c:showVal val="0"/>
              <c:showCatName val="1"/>
              <c:showSerName val="0"/>
              <c:showPercent val="0"/>
              <c:showBubbleSize val="0"/>
              <c:extLst>
                <c:ext xmlns:c15="http://schemas.microsoft.com/office/drawing/2012/chart" uri="{CE6537A1-D6FC-4f65-9D91-7224C49458BB}"/>
              </c:extLst>
            </c:dLbl>
            <c:dLbl>
              <c:idx val="11"/>
              <c:layout>
                <c:manualLayout>
                  <c:x val="0"/>
                  <c:y val="0.270554269547325"/>
                </c:manualLayout>
              </c:layout>
              <c:dLblPos val="outEnd"/>
              <c:showLegendKey val="0"/>
              <c:showVal val="0"/>
              <c:showCatName val="1"/>
              <c:showSerName val="0"/>
              <c:showPercent val="0"/>
              <c:showBubbleSize val="0"/>
              <c:extLst>
                <c:ext xmlns:c15="http://schemas.microsoft.com/office/drawing/2012/chart" uri="{CE6537A1-D6FC-4f65-9D91-7224C49458BB}">
                  <c15:layout/>
                </c:ext>
              </c:extLst>
            </c:dLbl>
            <c:dLbl>
              <c:idx val="13"/>
              <c:layout>
                <c:manualLayout>
                  <c:x val="0"/>
                  <c:y val="0.00815230696798493"/>
                </c:manualLayout>
              </c:layout>
              <c:numFmt formatCode="0.0%" sourceLinked="0"/>
              <c:spPr>
                <a:noFill/>
                <a:ln>
                  <a:noFill/>
                </a:ln>
                <a:effectLst/>
              </c:spPr>
              <c:txPr>
                <a:bodyPr rot="0" spcFirstLastPara="1" vertOverflow="ellipsis" vert="eaVert" wrap="square" lIns="38100" tIns="19050" rIns="38100" bIns="19050" anchor="ctr" anchorCtr="1">
                  <a:spAutoFit/>
                </a:bodyPr>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0"/>
              <c:showCatName val="1"/>
              <c:showSerName val="0"/>
              <c:showPercent val="0"/>
              <c:showBubbleSize val="0"/>
              <c:extLst>
                <c:ext xmlns:c15="http://schemas.microsoft.com/office/drawing/2012/chart" uri="{CE6537A1-D6FC-4f65-9D91-7224C49458BB}">
                  <c15:layout/>
                </c:ext>
              </c:extLst>
            </c:dLbl>
            <c:dLbl>
              <c:idx val="14"/>
              <c:layout>
                <c:manualLayout>
                  <c:x val="0"/>
                  <c:y val="0.00842443502824859"/>
                </c:manualLayout>
              </c:layout>
              <c:numFmt formatCode="0.0%" sourceLinked="0"/>
              <c:spPr>
                <a:noFill/>
                <a:ln>
                  <a:noFill/>
                </a:ln>
                <a:effectLst/>
              </c:spPr>
              <c:txPr>
                <a:bodyPr rot="0" spcFirstLastPara="1" vertOverflow="ellipsis" vert="eaVert" wrap="square" lIns="38100" tIns="19050" rIns="38100" bIns="19050" anchor="ctr" anchorCtr="1">
                  <a:spAutoFit/>
                </a:bodyPr>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0"/>
              <c:showCatName val="1"/>
              <c:showSerName val="0"/>
              <c:showPercent val="0"/>
              <c:showBubbleSize val="0"/>
              <c:extLst>
                <c:ext xmlns:c15="http://schemas.microsoft.com/office/drawing/2012/chart" uri="{CE6537A1-D6FC-4f65-9D91-7224C49458BB}">
                  <c15:layout/>
                </c:ext>
              </c:extLst>
            </c:dLbl>
            <c:dLbl>
              <c:idx val="15"/>
              <c:layout>
                <c:manualLayout>
                  <c:x val="0"/>
                  <c:y val="0.00706567796610169"/>
                </c:manualLayout>
              </c:layout>
              <c:numFmt formatCode="0.0%" sourceLinked="0"/>
              <c:spPr>
                <a:noFill/>
                <a:ln>
                  <a:noFill/>
                </a:ln>
                <a:effectLst/>
              </c:spPr>
              <c:txPr>
                <a:bodyPr rot="0" spcFirstLastPara="1" vertOverflow="ellipsis" vert="eaVert" wrap="square" lIns="38100" tIns="19050" rIns="38100" bIns="19050" anchor="ctr" anchorCtr="1">
                  <a:spAutoFit/>
                </a:bodyPr>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0"/>
              <c:showCatName val="1"/>
              <c:showSerName val="0"/>
              <c:showPercent val="0"/>
              <c:showBubbleSize val="0"/>
              <c:extLst>
                <c:ext xmlns:c15="http://schemas.microsoft.com/office/drawing/2012/chart" uri="{CE6537A1-D6FC-4f65-9D91-7224C49458BB}">
                  <c15:layout/>
                </c:ext>
              </c:extLst>
            </c:dLbl>
            <c:dLbl>
              <c:idx val="16"/>
              <c:layout>
                <c:manualLayout>
                  <c:x val="0"/>
                  <c:y val="0.011686440677966"/>
                </c:manualLayout>
              </c:layout>
              <c:numFmt formatCode="0.0%" sourceLinked="0"/>
              <c:spPr>
                <a:noFill/>
                <a:ln>
                  <a:noFill/>
                </a:ln>
                <a:effectLst/>
              </c:spPr>
              <c:txPr>
                <a:bodyPr rot="0" spcFirstLastPara="1" vertOverflow="ellipsis" vert="eaVert" wrap="square" lIns="38100" tIns="19050" rIns="38100" bIns="19050" anchor="ctr" anchorCtr="1">
                  <a:spAutoFit/>
                </a:bodyPr>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0"/>
              <c:showCatName val="1"/>
              <c:showSerName val="0"/>
              <c:showPercent val="0"/>
              <c:showBubbleSize val="0"/>
              <c:extLst>
                <c:ext xmlns:c15="http://schemas.microsoft.com/office/drawing/2012/chart" uri="{CE6537A1-D6FC-4f65-9D91-7224C49458BB}">
                  <c15:layout/>
                </c:ext>
              </c:extLst>
            </c:dLbl>
            <c:dLbl>
              <c:idx val="17"/>
              <c:layout/>
              <c:numFmt formatCode="0.0%" sourceLinked="0"/>
              <c:spPr>
                <a:noFill/>
                <a:ln>
                  <a:noFill/>
                </a:ln>
                <a:effectLst/>
              </c:spPr>
              <c:txPr>
                <a:bodyPr rot="0" spcFirstLastPara="1" vertOverflow="ellipsis" vert="eaVert" wrap="square" lIns="38100" tIns="19050" rIns="38100" bIns="19050" anchor="ctr" anchorCtr="1">
                  <a:spAutoFit/>
                </a:bodyPr>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inEnd"/>
              <c:showLegendKey val="0"/>
              <c:showVal val="0"/>
              <c:showCatName val="1"/>
              <c:showSerName val="0"/>
              <c:showPercent val="0"/>
              <c:showBubbleSize val="0"/>
              <c:extLst>
                <c:ext xmlns:c15="http://schemas.microsoft.com/office/drawing/2012/chart" uri="{CE6537A1-D6FC-4f65-9D91-7224C49458BB}"/>
              </c:extLst>
            </c:dLbl>
            <c:numFmt formatCode="0.0%" sourceLinked="0"/>
            <c:spPr>
              <a:noFill/>
              <a:ln>
                <a:noFill/>
              </a:ln>
              <a:effectLst/>
            </c:spPr>
            <c:txPr>
              <a:bodyPr rot="0" spcFirstLastPara="1" vertOverflow="ellipsis" vert="eaVert" wrap="square" lIns="38100" tIns="19050" rIns="38100" bIns="19050" anchor="ctr" anchorCtr="1">
                <a:spAutoFit/>
              </a:bodyPr>
              <a:lstStyle/>
              <a:p>
                <a:pPr>
                  <a:defRPr lang="zh-CN" sz="1200"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p>
            </c:txPr>
            <c:dLblPos val="inEnd"/>
            <c:showLegendKey val="0"/>
            <c:showVal val="0"/>
            <c:showCatName val="1"/>
            <c:showSerName val="0"/>
            <c:showPercent val="0"/>
            <c:showBubbleSize val="0"/>
            <c:showLeaderLines val="0"/>
            <c:extLst>
              <c:ext xmlns:c15="http://schemas.microsoft.com/office/drawing/2012/chart" uri="{CE6537A1-D6FC-4f65-9D91-7224C49458BB}">
                <c15:layout/>
                <c15:showLeaderLines val="0"/>
                <c15:leaderLines/>
              </c:ext>
            </c:extLst>
          </c:dLbls>
          <c:cat>
            <c:strRef>
              <c:f>Sheet1!$A$2:$A$19</c:f>
              <c:strCache>
                <c:ptCount val="18"/>
                <c:pt idx="0">
                  <c:v>餐饮福利</c:v>
                </c:pt>
                <c:pt idx="1">
                  <c:v>年节福利</c:v>
                </c:pt>
                <c:pt idx="2">
                  <c:v>高温/供暖津贴福利</c:v>
                </c:pt>
                <c:pt idx="3">
                  <c:v>健康福利</c:v>
                </c:pt>
                <c:pt idx="4">
                  <c:v>加班补助</c:v>
                </c:pt>
                <c:pt idx="5">
                  <c:v>通讯福利</c:v>
                </c:pt>
                <c:pt idx="6">
                  <c:v>关爱慰问福利</c:v>
                </c:pt>
                <c:pt idx="7">
                  <c:v>假期福利</c:v>
                </c:pt>
                <c:pt idx="8">
                  <c:v>抗疫关怀</c:v>
                </c:pt>
                <c:pt idx="9">
                  <c:v>交通福利</c:v>
                </c:pt>
                <c:pt idx="10">
                  <c:v>文娱福利</c:v>
                </c:pt>
                <c:pt idx="11">
                  <c:v>激励认可福利</c:v>
                </c:pt>
                <c:pt idx="12">
                  <c:v>住房福利</c:v>
                </c:pt>
                <c:pt idx="13">
                  <c:v>职工疗休养</c:v>
                </c:pt>
                <c:pt idx="14">
                  <c:v>育儿福利</c:v>
                </c:pt>
                <c:pt idx="15">
                  <c:v>置装福利</c:v>
                </c:pt>
                <c:pt idx="16">
                  <c:v>生活服务</c:v>
                </c:pt>
                <c:pt idx="17">
                  <c:v>其他</c:v>
                </c:pt>
              </c:strCache>
            </c:strRef>
          </c:cat>
          <c:val>
            <c:numRef>
              <c:f>Sheet1!$B$2:$B$19</c:f>
              <c:numCache>
                <c:formatCode>0%</c:formatCode>
                <c:ptCount val="18"/>
                <c:pt idx="0">
                  <c:v>0.957142857142857</c:v>
                </c:pt>
                <c:pt idx="1">
                  <c:v>0.928571428571429</c:v>
                </c:pt>
                <c:pt idx="2">
                  <c:v>0.814285714285714</c:v>
                </c:pt>
                <c:pt idx="3">
                  <c:v>0.785714285714286</c:v>
                </c:pt>
                <c:pt idx="4">
                  <c:v>0.642857142857143</c:v>
                </c:pt>
                <c:pt idx="5">
                  <c:v>0.628571428571429</c:v>
                </c:pt>
                <c:pt idx="6">
                  <c:v>0.571428571428571</c:v>
                </c:pt>
                <c:pt idx="7">
                  <c:v>0.485714285714286</c:v>
                </c:pt>
                <c:pt idx="8">
                  <c:v>0.471428571428571</c:v>
                </c:pt>
                <c:pt idx="9">
                  <c:v>0.471428571428571</c:v>
                </c:pt>
                <c:pt idx="10">
                  <c:v>0.457142857142857</c:v>
                </c:pt>
                <c:pt idx="11">
                  <c:v>0.385714285714286</c:v>
                </c:pt>
                <c:pt idx="12">
                  <c:v>0.371428571428571</c:v>
                </c:pt>
                <c:pt idx="13">
                  <c:v>0.2</c:v>
                </c:pt>
                <c:pt idx="14">
                  <c:v>0.142857142857143</c:v>
                </c:pt>
                <c:pt idx="15">
                  <c:v>0.142857142857143</c:v>
                </c:pt>
                <c:pt idx="16">
                  <c:v>0.0857142857142857</c:v>
                </c:pt>
                <c:pt idx="17">
                  <c:v>0.0142857142857143</c:v>
                </c:pt>
              </c:numCache>
            </c:numRef>
          </c:val>
        </c:ser>
        <c:dLbls>
          <c:showLegendKey val="0"/>
          <c:showVal val="1"/>
          <c:showCatName val="0"/>
          <c:showSerName val="0"/>
          <c:showPercent val="0"/>
          <c:showBubbleSize val="0"/>
        </c:dLbls>
        <c:gapWidth val="60"/>
        <c:overlap val="-7"/>
        <c:axId val="1856643488"/>
        <c:axId val="1856650016"/>
      </c:barChart>
      <c:catAx>
        <c:axId val="1856643488"/>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prstDash val="solid"/>
            <a:round/>
          </a:ln>
          <a:effectLst/>
        </c:spPr>
        <c:txPr>
          <a:bodyPr rot="-2400000" spcFirstLastPara="1" vertOverflow="ellipsis" vert="horz" wrap="square" anchor="ctr" anchorCtr="1"/>
          <a:lstStyle/>
          <a:p>
            <a:pPr>
              <a:defRPr lang="zh-CN" sz="11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856650016"/>
        <c:crosses val="autoZero"/>
        <c:auto val="1"/>
        <c:lblAlgn val="ctr"/>
        <c:lblOffset val="100"/>
        <c:noMultiLvlLbl val="0"/>
      </c:catAx>
      <c:valAx>
        <c:axId val="1856650016"/>
        <c:scaling>
          <c:orientation val="minMax"/>
          <c:max val="1.2"/>
          <c:min val="0"/>
        </c:scaling>
        <c:delete val="0"/>
        <c:axPos val="l"/>
        <c:numFmt formatCode="0%" sourceLinked="1"/>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汉仪旗黑-45S" panose="00020600040101010101" pitchFamily="18" charset="-122"/>
                <a:ea typeface="汉仪旗黑-45S" panose="00020600040101010101" pitchFamily="18" charset="-122"/>
                <a:cs typeface="+mn-cs"/>
              </a:defRPr>
            </a:pPr>
          </a:p>
        </c:txPr>
        <c:crossAx val="1856643488"/>
        <c:crosses val="autoZero"/>
        <c:crossBetween val="between"/>
      </c:valAx>
      <c:spPr>
        <a:noFill/>
        <a:ln>
          <a:noFill/>
        </a:ln>
        <a:effectLst/>
      </c:spPr>
    </c:plotArea>
    <c:plotVisOnly val="1"/>
    <c:dispBlanksAs val="gap"/>
    <c:showDLblsOverMax val="0"/>
  </c:chart>
  <c:spPr>
    <a:noFill/>
    <a:ln>
      <a:noFill/>
    </a:ln>
    <a:effectLst/>
  </c:spPr>
  <c:txPr>
    <a:bodyPr/>
    <a:lstStyle/>
    <a:p>
      <a:pPr>
        <a:defRPr lang="zh-CN">
          <a:latin typeface="汉仪旗黑-45S" panose="00020600040101010101" pitchFamily="18" charset="-122"/>
          <a:ea typeface="汉仪旗黑-45S" panose="00020600040101010101" pitchFamily="18" charset="-122"/>
        </a:defRPr>
      </a:pPr>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chemeClr val="tx1">
                    <a:lumMod val="65000"/>
                    <a:lumOff val="35000"/>
                  </a:schemeClr>
                </a:solidFill>
                <a:latin typeface="汉仪旗黑-80S" panose="00020600040101010101" pitchFamily="18" charset="-122"/>
                <a:ea typeface="汉仪旗黑-80S" panose="00020600040101010101" pitchFamily="18" charset="-122"/>
                <a:cs typeface="+mn-cs"/>
              </a:defRPr>
            </a:pPr>
            <a:r>
              <a:rPr lang="zh-CN" altLang="en-US" sz="1600" dirty="0">
                <a:latin typeface="汉仪旗黑-80S" panose="00020600040101010101" pitchFamily="18" charset="-122"/>
                <a:ea typeface="汉仪旗黑-80S" panose="00020600040101010101" pitchFamily="18" charset="-122"/>
              </a:rPr>
              <a:t>各项补充福利项目的</a:t>
            </a:r>
            <a:r>
              <a:rPr lang="zh-CN" altLang="zh-CN" sz="1600" b="0" i="0" u="none" strike="noStrike" baseline="0" dirty="0">
                <a:effectLst/>
              </a:rPr>
              <a:t>预算拨付方式</a:t>
            </a:r>
            <a:endParaRPr lang="zh-CN" altLang="en-US" sz="1600" dirty="0">
              <a:latin typeface="汉仪旗黑-80S" panose="00020600040101010101" pitchFamily="18" charset="-122"/>
              <a:ea typeface="汉仪旗黑-80S" panose="00020600040101010101" pitchFamily="18" charset="-122"/>
            </a:endParaRPr>
          </a:p>
        </c:rich>
      </c:tx>
      <c:layout>
        <c:manualLayout>
          <c:xMode val="edge"/>
          <c:yMode val="edge"/>
          <c:x val="0.360313514383568"/>
          <c:y val="0.0620626708895191"/>
        </c:manualLayout>
      </c:layout>
      <c:overlay val="0"/>
      <c:spPr>
        <a:noFill/>
        <a:ln>
          <a:noFill/>
        </a:ln>
        <a:effectLst/>
      </c:spPr>
    </c:title>
    <c:autoTitleDeleted val="0"/>
    <c:plotArea>
      <c:layout>
        <c:manualLayout>
          <c:layoutTarget val="inner"/>
          <c:xMode val="edge"/>
          <c:yMode val="edge"/>
          <c:x val="0.0817676988974237"/>
          <c:y val="0.187401829425203"/>
          <c:w val="0.903522073880657"/>
          <c:h val="0.606259803954967"/>
        </c:manualLayout>
      </c:layout>
      <c:barChart>
        <c:barDir val="col"/>
        <c:grouping val="stacked"/>
        <c:varyColors val="0"/>
        <c:ser>
          <c:idx val="0"/>
          <c:order val="0"/>
          <c:tx>
            <c:strRef>
              <c:f>Sheet1!$B$1</c:f>
              <c:strCache>
                <c:ptCount val="1"/>
                <c:pt idx="0">
                  <c:v>人力资源</c:v>
                </c:pt>
              </c:strCache>
            </c:strRef>
          </c:tx>
          <c:spPr>
            <a:solidFill>
              <a:srgbClr val="003D7E"/>
            </a:solidFill>
            <a:ln>
              <a:noFill/>
            </a:ln>
            <a:effectLst/>
          </c:spPr>
          <c:invertIfNegative val="0"/>
          <c:dPt>
            <c:idx val="0"/>
            <c:invertIfNegative val="0"/>
            <c:bubble3D val="0"/>
          </c:dPt>
          <c:dPt>
            <c:idx val="1"/>
            <c:invertIfNegative val="0"/>
            <c:bubble3D val="0"/>
          </c:dPt>
          <c:dPt>
            <c:idx val="2"/>
            <c:invertIfNegative val="0"/>
            <c:bubble3D val="0"/>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Pt>
            <c:idx val="12"/>
            <c:invertIfNegative val="0"/>
            <c:bubble3D val="0"/>
          </c:dPt>
          <c:dPt>
            <c:idx val="13"/>
            <c:invertIfNegative val="0"/>
            <c:bubble3D val="0"/>
          </c:dPt>
          <c:dPt>
            <c:idx val="14"/>
            <c:invertIfNegative val="0"/>
            <c:bubble3D val="0"/>
          </c:dPt>
          <c:dPt>
            <c:idx val="15"/>
            <c:invertIfNegative val="0"/>
            <c:bubble3D val="0"/>
          </c:dPt>
          <c:dPt>
            <c:idx val="16"/>
            <c:invertIfNegative val="0"/>
            <c:bubble3D val="0"/>
          </c:dPt>
          <c:dLbls>
            <c:spPr>
              <a:noFill/>
              <a:ln>
                <a:noFill/>
              </a:ln>
              <a:effectLst/>
            </c:spPr>
            <c:txPr>
              <a:bodyPr rot="0" spcFirstLastPara="0" vertOverflow="ellipsis" vert="horz" wrap="square" lIns="38100" tIns="19050" rIns="38100" bIns="19050" anchor="ctr" anchorCtr="1">
                <a:spAutoFit/>
              </a:bodyPr>
              <a:lstStyle/>
              <a:p>
                <a:pPr>
                  <a:defRPr lang="zh-CN" sz="1000"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cat>
            <c:strRef>
              <c:f>Sheet1!$A$2:$A$18</c:f>
              <c:strCache>
                <c:ptCount val="17"/>
                <c:pt idx="0">
                  <c:v>假期福利</c:v>
                </c:pt>
                <c:pt idx="1">
                  <c:v>高温/供暖津贴福利</c:v>
                </c:pt>
                <c:pt idx="2">
                  <c:v>交通福利</c:v>
                </c:pt>
                <c:pt idx="3">
                  <c:v>加班补助</c:v>
                </c:pt>
                <c:pt idx="4">
                  <c:v>住房福利</c:v>
                </c:pt>
                <c:pt idx="5">
                  <c:v>通讯福利</c:v>
                </c:pt>
                <c:pt idx="6">
                  <c:v>激励认可福利</c:v>
                </c:pt>
                <c:pt idx="7">
                  <c:v>餐饮福利</c:v>
                </c:pt>
                <c:pt idx="8">
                  <c:v>置装福利</c:v>
                </c:pt>
                <c:pt idx="9">
                  <c:v>育儿福利</c:v>
                </c:pt>
                <c:pt idx="10">
                  <c:v>健康福利</c:v>
                </c:pt>
                <c:pt idx="11">
                  <c:v>抗疫关怀</c:v>
                </c:pt>
                <c:pt idx="12">
                  <c:v>生活服务</c:v>
                </c:pt>
                <c:pt idx="13">
                  <c:v>年节福利</c:v>
                </c:pt>
                <c:pt idx="14">
                  <c:v>文娱福利</c:v>
                </c:pt>
                <c:pt idx="15">
                  <c:v>职工疗休养</c:v>
                </c:pt>
                <c:pt idx="16">
                  <c:v>关爱慰问福利</c:v>
                </c:pt>
              </c:strCache>
            </c:strRef>
          </c:cat>
          <c:val>
            <c:numRef>
              <c:f>Sheet1!$B$2:$B$18</c:f>
              <c:numCache>
                <c:formatCode>0%</c:formatCode>
                <c:ptCount val="17"/>
                <c:pt idx="0">
                  <c:v>0.82</c:v>
                </c:pt>
                <c:pt idx="1">
                  <c:v>0.81</c:v>
                </c:pt>
                <c:pt idx="2">
                  <c:v>0.79</c:v>
                </c:pt>
                <c:pt idx="3">
                  <c:v>0.78</c:v>
                </c:pt>
                <c:pt idx="4">
                  <c:v>0.77</c:v>
                </c:pt>
                <c:pt idx="5">
                  <c:v>0.75</c:v>
                </c:pt>
                <c:pt idx="6">
                  <c:v>0.74</c:v>
                </c:pt>
                <c:pt idx="7">
                  <c:v>0.67</c:v>
                </c:pt>
                <c:pt idx="8">
                  <c:v>0.6</c:v>
                </c:pt>
                <c:pt idx="9">
                  <c:v>0.5</c:v>
                </c:pt>
                <c:pt idx="10">
                  <c:v>0.4</c:v>
                </c:pt>
                <c:pt idx="11">
                  <c:v>0.36</c:v>
                </c:pt>
                <c:pt idx="12">
                  <c:v>0.33</c:v>
                </c:pt>
                <c:pt idx="13">
                  <c:v>0.29</c:v>
                </c:pt>
                <c:pt idx="14">
                  <c:v>0.19</c:v>
                </c:pt>
                <c:pt idx="15">
                  <c:v>0.14</c:v>
                </c:pt>
                <c:pt idx="16">
                  <c:v>0.08</c:v>
                </c:pt>
              </c:numCache>
            </c:numRef>
          </c:val>
        </c:ser>
        <c:ser>
          <c:idx val="1"/>
          <c:order val="1"/>
          <c:tx>
            <c:strRef>
              <c:f>Sheet1!$C$1</c:f>
              <c:strCache>
                <c:ptCount val="1"/>
                <c:pt idx="0">
                  <c:v>工会</c:v>
                </c:pt>
              </c:strCache>
            </c:strRef>
          </c:tx>
          <c:invertIfNegative val="0"/>
          <c:dLbls>
            <c:spPr>
              <a:noFill/>
              <a:ln>
                <a:noFill/>
              </a:ln>
              <a:effectLst/>
            </c:spPr>
            <c:txPr>
              <a:bodyPr rot="0" spcFirstLastPara="0" vertOverflow="ellipsis" vert="horz" wrap="square" lIns="38100" tIns="19050" rIns="38100" bIns="19050" anchor="ctr" anchorCtr="1">
                <a:spAutoFit/>
              </a:bodyPr>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cat>
            <c:strRef>
              <c:f>Sheet1!$A$2:$A$18</c:f>
              <c:strCache>
                <c:ptCount val="17"/>
                <c:pt idx="0">
                  <c:v>假期福利</c:v>
                </c:pt>
                <c:pt idx="1">
                  <c:v>高温/供暖津贴福利</c:v>
                </c:pt>
                <c:pt idx="2">
                  <c:v>交通福利</c:v>
                </c:pt>
                <c:pt idx="3">
                  <c:v>加班补助</c:v>
                </c:pt>
                <c:pt idx="4">
                  <c:v>住房福利</c:v>
                </c:pt>
                <c:pt idx="5">
                  <c:v>通讯福利</c:v>
                </c:pt>
                <c:pt idx="6">
                  <c:v>激励认可福利</c:v>
                </c:pt>
                <c:pt idx="7">
                  <c:v>餐饮福利</c:v>
                </c:pt>
                <c:pt idx="8">
                  <c:v>置装福利</c:v>
                </c:pt>
                <c:pt idx="9">
                  <c:v>育儿福利</c:v>
                </c:pt>
                <c:pt idx="10">
                  <c:v>健康福利</c:v>
                </c:pt>
                <c:pt idx="11">
                  <c:v>抗疫关怀</c:v>
                </c:pt>
                <c:pt idx="12">
                  <c:v>生活服务</c:v>
                </c:pt>
                <c:pt idx="13">
                  <c:v>年节福利</c:v>
                </c:pt>
                <c:pt idx="14">
                  <c:v>文娱福利</c:v>
                </c:pt>
                <c:pt idx="15">
                  <c:v>职工疗休养</c:v>
                </c:pt>
                <c:pt idx="16">
                  <c:v>关爱慰问福利</c:v>
                </c:pt>
              </c:strCache>
            </c:strRef>
          </c:cat>
          <c:val>
            <c:numRef>
              <c:f>Sheet1!$C$2:$C$18</c:f>
              <c:numCache>
                <c:formatCode>0%</c:formatCode>
                <c:ptCount val="17"/>
                <c:pt idx="0">
                  <c:v>0.09</c:v>
                </c:pt>
                <c:pt idx="1">
                  <c:v>0.14</c:v>
                </c:pt>
                <c:pt idx="2">
                  <c:v>0.06</c:v>
                </c:pt>
                <c:pt idx="3">
                  <c:v>0.09</c:v>
                </c:pt>
                <c:pt idx="4">
                  <c:v>0.04</c:v>
                </c:pt>
                <c:pt idx="5">
                  <c:v>0.02</c:v>
                </c:pt>
                <c:pt idx="6">
                  <c:v>0.15</c:v>
                </c:pt>
                <c:pt idx="7">
                  <c:v>0.11</c:v>
                </c:pt>
                <c:pt idx="8">
                  <c:v>0.3</c:v>
                </c:pt>
                <c:pt idx="9">
                  <c:v>0.4</c:v>
                </c:pt>
                <c:pt idx="10">
                  <c:v>0.53</c:v>
                </c:pt>
                <c:pt idx="11">
                  <c:v>0.49</c:v>
                </c:pt>
                <c:pt idx="12">
                  <c:v>0.5</c:v>
                </c:pt>
                <c:pt idx="13">
                  <c:v>0.69</c:v>
                </c:pt>
                <c:pt idx="14">
                  <c:v>0.72</c:v>
                </c:pt>
                <c:pt idx="15">
                  <c:v>0.86</c:v>
                </c:pt>
                <c:pt idx="16">
                  <c:v>0.87</c:v>
                </c:pt>
              </c:numCache>
            </c:numRef>
          </c:val>
        </c:ser>
        <c:ser>
          <c:idx val="2"/>
          <c:order val="2"/>
          <c:tx>
            <c:strRef>
              <c:f>Sheet1!$D$1</c:f>
              <c:strCache>
                <c:ptCount val="1"/>
                <c:pt idx="0">
                  <c:v>其他</c:v>
                </c:pt>
              </c:strCache>
            </c:strRef>
          </c:tx>
          <c:invertIfNegative val="0"/>
          <c:dLbls>
            <c:dLbl>
              <c:idx val="13"/>
              <c:layout>
                <c:manualLayout>
                  <c:x val="0"/>
                  <c:y val="0.0192421229768625"/>
                </c:manualLayout>
              </c:layout>
              <c:dLblPos val="ctr"/>
              <c:showLegendKey val="0"/>
              <c:showVal val="1"/>
              <c:showCatName val="0"/>
              <c:showSerName val="0"/>
              <c:showPercent val="0"/>
              <c:showBubbleSize val="0"/>
              <c:extLst>
                <c:ext xmlns:c15="http://schemas.microsoft.com/office/drawing/2012/chart" uri="{CE6537A1-D6FC-4f65-9D91-7224C49458BB}">
                  <c15:layout/>
                </c:ext>
              </c:extLst>
            </c:dLbl>
            <c:dLbl>
              <c:idx val="15"/>
              <c:delete val="1"/>
            </c:dLbl>
            <c:spPr>
              <a:noFill/>
              <a:ln>
                <a:noFill/>
              </a:ln>
              <a:effectLst/>
            </c:spPr>
            <c:txPr>
              <a:bodyPr rot="0" spcFirstLastPara="0" vertOverflow="ellipsis" vert="horz" wrap="square" lIns="38100" tIns="19050" rIns="38100" bIns="19050" anchor="ctr" anchorCtr="1">
                <a:spAutoFit/>
              </a:bodyPr>
              <a:lstStyle/>
              <a:p>
                <a:pPr>
                  <a:defRPr lang="zh-CN" sz="1000"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ext>
            </c:extLst>
          </c:dLbls>
          <c:cat>
            <c:strRef>
              <c:f>Sheet1!$A$2:$A$18</c:f>
              <c:strCache>
                <c:ptCount val="17"/>
                <c:pt idx="0">
                  <c:v>假期福利</c:v>
                </c:pt>
                <c:pt idx="1">
                  <c:v>高温/供暖津贴福利</c:v>
                </c:pt>
                <c:pt idx="2">
                  <c:v>交通福利</c:v>
                </c:pt>
                <c:pt idx="3">
                  <c:v>加班补助</c:v>
                </c:pt>
                <c:pt idx="4">
                  <c:v>住房福利</c:v>
                </c:pt>
                <c:pt idx="5">
                  <c:v>通讯福利</c:v>
                </c:pt>
                <c:pt idx="6">
                  <c:v>激励认可福利</c:v>
                </c:pt>
                <c:pt idx="7">
                  <c:v>餐饮福利</c:v>
                </c:pt>
                <c:pt idx="8">
                  <c:v>置装福利</c:v>
                </c:pt>
                <c:pt idx="9">
                  <c:v>育儿福利</c:v>
                </c:pt>
                <c:pt idx="10">
                  <c:v>健康福利</c:v>
                </c:pt>
                <c:pt idx="11">
                  <c:v>抗疫关怀</c:v>
                </c:pt>
                <c:pt idx="12">
                  <c:v>生活服务</c:v>
                </c:pt>
                <c:pt idx="13">
                  <c:v>年节福利</c:v>
                </c:pt>
                <c:pt idx="14">
                  <c:v>文娱福利</c:v>
                </c:pt>
                <c:pt idx="15">
                  <c:v>职工疗休养</c:v>
                </c:pt>
                <c:pt idx="16">
                  <c:v>关爱慰问福利</c:v>
                </c:pt>
              </c:strCache>
            </c:strRef>
          </c:cat>
          <c:val>
            <c:numRef>
              <c:f>Sheet1!$D$2:$D$18</c:f>
              <c:numCache>
                <c:formatCode>0%</c:formatCode>
                <c:ptCount val="17"/>
                <c:pt idx="0">
                  <c:v>0.09</c:v>
                </c:pt>
                <c:pt idx="1">
                  <c:v>0.05</c:v>
                </c:pt>
                <c:pt idx="2">
                  <c:v>0.15</c:v>
                </c:pt>
                <c:pt idx="3">
                  <c:v>0.13</c:v>
                </c:pt>
                <c:pt idx="4">
                  <c:v>0.19</c:v>
                </c:pt>
                <c:pt idx="5">
                  <c:v>0.23</c:v>
                </c:pt>
                <c:pt idx="6">
                  <c:v>0.11</c:v>
                </c:pt>
                <c:pt idx="7">
                  <c:v>0.22</c:v>
                </c:pt>
                <c:pt idx="8">
                  <c:v>0.1</c:v>
                </c:pt>
                <c:pt idx="9">
                  <c:v>0.1</c:v>
                </c:pt>
                <c:pt idx="10">
                  <c:v>0.07</c:v>
                </c:pt>
                <c:pt idx="11">
                  <c:v>0.15</c:v>
                </c:pt>
                <c:pt idx="12">
                  <c:v>0.17</c:v>
                </c:pt>
                <c:pt idx="13">
                  <c:v>0.02</c:v>
                </c:pt>
                <c:pt idx="14">
                  <c:v>0.09</c:v>
                </c:pt>
                <c:pt idx="15">
                  <c:v>0</c:v>
                </c:pt>
                <c:pt idx="16">
                  <c:v>0.05</c:v>
                </c:pt>
              </c:numCache>
            </c:numRef>
          </c:val>
        </c:ser>
        <c:dLbls>
          <c:showLegendKey val="0"/>
          <c:showVal val="1"/>
          <c:showCatName val="0"/>
          <c:showSerName val="0"/>
          <c:showPercent val="0"/>
          <c:showBubbleSize val="0"/>
        </c:dLbls>
        <c:gapWidth val="60"/>
        <c:overlap val="100"/>
        <c:axId val="1856643488"/>
        <c:axId val="1856650016"/>
      </c:barChart>
      <c:catAx>
        <c:axId val="1856643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1860000" spcFirstLastPara="1" vertOverflow="ellipsis" vert="horz" wrap="square" anchor="ctr" anchorCtr="1"/>
          <a:lstStyle/>
          <a:p>
            <a:pPr>
              <a:defRPr lang="zh-CN" sz="9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856650016"/>
        <c:crosses val="autoZero"/>
        <c:auto val="1"/>
        <c:lblAlgn val="ctr"/>
        <c:lblOffset val="100"/>
        <c:noMultiLvlLbl val="0"/>
      </c:catAx>
      <c:valAx>
        <c:axId val="1856650016"/>
        <c:scaling>
          <c:orientation val="minMax"/>
          <c:max val="1"/>
          <c:min val="0"/>
        </c:scaling>
        <c:delete val="0"/>
        <c:axPos val="l"/>
        <c:numFmt formatCode="0%" sourceLinked="1"/>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汉仪旗黑-45S" panose="00020600040101010101" pitchFamily="18" charset="-122"/>
                <a:ea typeface="汉仪旗黑-45S" panose="00020600040101010101" pitchFamily="18" charset="-122"/>
                <a:cs typeface="+mn-cs"/>
              </a:defRPr>
            </a:pPr>
          </a:p>
        </c:txPr>
        <c:crossAx val="1856643488"/>
        <c:crosses val="autoZero"/>
        <c:crossBetween val="between"/>
      </c:valAx>
      <c:spPr>
        <a:noFill/>
        <a:ln>
          <a:noFill/>
        </a:ln>
        <a:effectLst/>
      </c:spPr>
    </c:plotArea>
    <c:legend>
      <c:legendPos val="l"/>
      <c:layout/>
      <c:overlay val="0"/>
      <c:txPr>
        <a:bodyPr rot="0" spcFirstLastPara="0" vertOverflow="ellipsis" vert="horz" wrap="square" anchor="ctr" anchorCtr="1"/>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legend>
    <c:plotVisOnly val="1"/>
    <c:dispBlanksAs val="gap"/>
    <c:showDLblsOverMax val="0"/>
  </c:chart>
  <c:spPr>
    <a:noFill/>
    <a:ln>
      <a:noFill/>
    </a:ln>
    <a:effectLst/>
  </c:spPr>
  <c:txPr>
    <a:bodyPr/>
    <a:lstStyle/>
    <a:p>
      <a:pPr>
        <a:defRPr lang="zh-CN">
          <a:latin typeface="汉仪旗黑-45S" panose="00020600040101010101" pitchFamily="18" charset="-122"/>
          <a:ea typeface="汉仪旗黑-45S" panose="00020600040101010101" pitchFamily="18" charset="-122"/>
        </a:defRPr>
      </a:pPr>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chemeClr val="tx1">
                    <a:lumMod val="65000"/>
                    <a:lumOff val="35000"/>
                  </a:schemeClr>
                </a:solidFill>
                <a:latin typeface="汉仪旗黑-80S" panose="00020600040101010101" pitchFamily="18" charset="-122"/>
                <a:ea typeface="汉仪旗黑-80S" panose="00020600040101010101" pitchFamily="18" charset="-122"/>
                <a:cs typeface="+mn-cs"/>
              </a:defRPr>
            </a:pPr>
            <a:r>
              <a:rPr lang="zh-CN" altLang="en-US" sz="1600" dirty="0">
                <a:latin typeface="汉仪旗黑-80S" panose="00020600040101010101" pitchFamily="18" charset="-122"/>
                <a:ea typeface="汉仪旗黑-80S" panose="00020600040101010101" pitchFamily="18" charset="-122"/>
              </a:rPr>
              <a:t>各项补充福利项目的实施效果评分</a:t>
            </a:r>
            <a:endParaRPr lang="zh-CN" altLang="en-US" sz="1600" dirty="0">
              <a:latin typeface="汉仪旗黑-80S" panose="00020600040101010101" pitchFamily="18" charset="-122"/>
              <a:ea typeface="汉仪旗黑-80S" panose="00020600040101010101" pitchFamily="18" charset="-122"/>
            </a:endParaRPr>
          </a:p>
        </c:rich>
      </c:tx>
      <c:layout>
        <c:manualLayout>
          <c:xMode val="edge"/>
          <c:yMode val="edge"/>
          <c:x val="0.360313514383568"/>
          <c:y val="0.0620626708895191"/>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占比</c:v>
                </c:pt>
              </c:strCache>
            </c:strRef>
          </c:tx>
          <c:spPr>
            <a:gradFill flip="none" rotWithShape="1">
              <a:gsLst>
                <a:gs pos="66000">
                  <a:srgbClr val="003D7E"/>
                </a:gs>
                <a:gs pos="100000">
                  <a:srgbClr val="FFFFFF"/>
                </a:gs>
              </a:gsLst>
              <a:lin ang="5400000" scaled="1"/>
              <a:tileRect/>
            </a:gradFill>
            <a:ln>
              <a:noFill/>
            </a:ln>
            <a:effectLst/>
          </c:spPr>
          <c:invertIfNegative val="0"/>
          <c:dPt>
            <c:idx val="0"/>
            <c:invertIfNegative val="0"/>
            <c:bubble3D val="0"/>
            <c:spPr>
              <a:gradFill flip="none" rotWithShape="1">
                <a:gsLst>
                  <a:gs pos="66000">
                    <a:srgbClr val="F8B62D"/>
                  </a:gs>
                  <a:gs pos="100000">
                    <a:srgbClr val="FFFFFF"/>
                  </a:gs>
                </a:gsLst>
                <a:lin ang="5400000" scaled="1"/>
                <a:tileRect/>
              </a:gradFill>
              <a:ln>
                <a:noFill/>
              </a:ln>
              <a:effectLst/>
            </c:spPr>
          </c:dPt>
          <c:dPt>
            <c:idx val="1"/>
            <c:invertIfNegative val="0"/>
            <c:bubble3D val="0"/>
            <c:spPr>
              <a:gradFill flip="none" rotWithShape="1">
                <a:gsLst>
                  <a:gs pos="66000">
                    <a:srgbClr val="F8B62D"/>
                  </a:gs>
                  <a:gs pos="100000">
                    <a:srgbClr val="FFFFFF"/>
                  </a:gs>
                </a:gsLst>
                <a:lin ang="5400000" scaled="1"/>
                <a:tileRect/>
              </a:gradFill>
              <a:ln>
                <a:noFill/>
              </a:ln>
              <a:effectLst/>
            </c:spPr>
          </c:dPt>
          <c:dPt>
            <c:idx val="2"/>
            <c:invertIfNegative val="0"/>
            <c:bubble3D val="0"/>
            <c:spPr>
              <a:gradFill flip="none" rotWithShape="1">
                <a:gsLst>
                  <a:gs pos="66000">
                    <a:srgbClr val="F8B62D"/>
                  </a:gs>
                  <a:gs pos="100000">
                    <a:srgbClr val="FFFFFF"/>
                  </a:gs>
                </a:gsLst>
                <a:lin ang="5400000" scaled="1"/>
                <a:tileRect/>
              </a:gradFill>
              <a:ln>
                <a:noFill/>
              </a:ln>
              <a:effectLst/>
            </c:spPr>
          </c:dPt>
          <c:dPt>
            <c:idx val="3"/>
            <c:invertIfNegative val="0"/>
            <c:bubble3D val="0"/>
          </c:dPt>
          <c:dPt>
            <c:idx val="4"/>
            <c:invertIfNegative val="0"/>
            <c:bubble3D val="0"/>
          </c:dPt>
          <c:dPt>
            <c:idx val="5"/>
            <c:invertIfNegative val="0"/>
            <c:bubble3D val="0"/>
          </c:dPt>
          <c:dPt>
            <c:idx val="6"/>
            <c:invertIfNegative val="0"/>
            <c:bubble3D val="0"/>
          </c:dPt>
          <c:dPt>
            <c:idx val="7"/>
            <c:invertIfNegative val="0"/>
            <c:bubble3D val="0"/>
          </c:dPt>
          <c:dPt>
            <c:idx val="8"/>
            <c:invertIfNegative val="0"/>
            <c:bubble3D val="0"/>
          </c:dPt>
          <c:dPt>
            <c:idx val="9"/>
            <c:invertIfNegative val="0"/>
            <c:bubble3D val="0"/>
          </c:dPt>
          <c:dPt>
            <c:idx val="10"/>
            <c:invertIfNegative val="0"/>
            <c:bubble3D val="0"/>
          </c:dPt>
          <c:dPt>
            <c:idx val="11"/>
            <c:invertIfNegative val="0"/>
            <c:bubble3D val="0"/>
          </c:dPt>
          <c:dPt>
            <c:idx val="12"/>
            <c:invertIfNegative val="0"/>
            <c:bubble3D val="0"/>
          </c:dPt>
          <c:dPt>
            <c:idx val="13"/>
            <c:invertIfNegative val="0"/>
            <c:bubble3D val="0"/>
          </c:dPt>
          <c:dPt>
            <c:idx val="14"/>
            <c:invertIfNegative val="0"/>
            <c:bubble3D val="0"/>
          </c:dPt>
          <c:dPt>
            <c:idx val="15"/>
            <c:invertIfNegative val="0"/>
            <c:bubble3D val="0"/>
          </c:dPt>
          <c:dPt>
            <c:idx val="16"/>
            <c:invertIfNegative val="0"/>
            <c:bubble3D val="0"/>
          </c:dPt>
          <c:dLbls>
            <c:dLbl>
              <c:idx val="0"/>
              <c:layout/>
              <c:numFmt formatCode="0.0%" sourceLinked="0"/>
              <c:spPr>
                <a:noFill/>
                <a:ln>
                  <a:noFill/>
                </a:ln>
                <a:effectLst/>
              </c:spPr>
              <c:txPr>
                <a:bodyPr rot="0" spcFirstLastPara="1" vertOverflow="ellipsis" vert="eaVert" wrap="square" lIns="38100" tIns="19050" rIns="38100" bIns="19050" anchor="ctr" anchorCtr="1">
                  <a:spAutoFit/>
                </a:bodyPr>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inEnd"/>
              <c:showLegendKey val="0"/>
              <c:showVal val="0"/>
              <c:showCatName val="1"/>
              <c:showSerName val="0"/>
              <c:showPercent val="0"/>
              <c:showBubbleSize val="0"/>
              <c:extLst>
                <c:ext xmlns:c15="http://schemas.microsoft.com/office/drawing/2012/chart" uri="{CE6537A1-D6FC-4f65-9D91-7224C49458BB}"/>
              </c:extLst>
            </c:dLbl>
            <c:dLbl>
              <c:idx val="1"/>
              <c:layout/>
              <c:numFmt formatCode="0.0%" sourceLinked="0"/>
              <c:spPr>
                <a:noFill/>
                <a:ln>
                  <a:noFill/>
                </a:ln>
                <a:effectLst/>
              </c:spPr>
              <c:txPr>
                <a:bodyPr rot="0" spcFirstLastPara="1" vertOverflow="ellipsis" vert="eaVert" wrap="square" lIns="38100" tIns="19050" rIns="38100" bIns="19050" anchor="ctr" anchorCtr="1">
                  <a:spAutoFit/>
                </a:bodyPr>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inEnd"/>
              <c:showLegendKey val="0"/>
              <c:showVal val="0"/>
              <c:showCatName val="1"/>
              <c:showSerName val="0"/>
              <c:showPercent val="0"/>
              <c:showBubbleSize val="0"/>
              <c:extLst>
                <c:ext xmlns:c15="http://schemas.microsoft.com/office/drawing/2012/chart" uri="{CE6537A1-D6FC-4f65-9D91-7224C49458BB}"/>
              </c:extLst>
            </c:dLbl>
            <c:dLbl>
              <c:idx val="2"/>
              <c:layout/>
              <c:numFmt formatCode="0.0%" sourceLinked="0"/>
              <c:spPr>
                <a:noFill/>
                <a:ln>
                  <a:noFill/>
                </a:ln>
                <a:effectLst/>
              </c:spPr>
              <c:txPr>
                <a:bodyPr rot="0" spcFirstLastPara="1" vertOverflow="ellipsis" vert="eaVert" wrap="square" lIns="38100" tIns="19050" rIns="38100" bIns="19050" anchor="ctr" anchorCtr="1">
                  <a:spAutoFit/>
                </a:bodyPr>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inEnd"/>
              <c:showLegendKey val="0"/>
              <c:showVal val="0"/>
              <c:showCatName val="1"/>
              <c:showSerName val="0"/>
              <c:showPercent val="0"/>
              <c:showBubbleSize val="0"/>
              <c:extLst>
                <c:ext xmlns:c15="http://schemas.microsoft.com/office/drawing/2012/chart" uri="{CE6537A1-D6FC-4f65-9D91-7224C49458BB}"/>
              </c:extLst>
            </c:dLbl>
            <c:dLbl>
              <c:idx val="13"/>
              <c:layout>
                <c:manualLayout>
                  <c:x val="0"/>
                  <c:y val="0.270554269547325"/>
                </c:manualLayout>
              </c:layout>
              <c:dLblPos val="outEnd"/>
              <c:showLegendKey val="0"/>
              <c:showVal val="0"/>
              <c:showCatName val="1"/>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eaVert" wrap="square" lIns="38100" tIns="19050" rIns="38100" bIns="19050" anchor="ctr" anchorCtr="1">
                <a:spAutoFit/>
              </a:bodyPr>
              <a:lstStyle/>
              <a:p>
                <a:pPr>
                  <a:defRPr lang="zh-CN" sz="1200"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p>
            </c:txPr>
            <c:dLblPos val="inEnd"/>
            <c:showLegendKey val="0"/>
            <c:showVal val="0"/>
            <c:showCatName val="1"/>
            <c:showSerName val="0"/>
            <c:showPercent val="0"/>
            <c:showBubbleSize val="0"/>
            <c:showLeaderLines val="0"/>
            <c:extLst>
              <c:ext xmlns:c15="http://schemas.microsoft.com/office/drawing/2012/chart" uri="{CE6537A1-D6FC-4f65-9D91-7224C49458BB}">
                <c15:layout/>
                <c15:showLeaderLines val="0"/>
                <c15:leaderLines/>
              </c:ext>
            </c:extLst>
          </c:dLbls>
          <c:cat>
            <c:strRef>
              <c:f>Sheet1!$A$2:$A$18</c:f>
              <c:strCache>
                <c:ptCount val="17"/>
                <c:pt idx="0">
                  <c:v>关爱慰问福利</c:v>
                </c:pt>
                <c:pt idx="1">
                  <c:v>通讯福利</c:v>
                </c:pt>
                <c:pt idx="2">
                  <c:v>交通福利</c:v>
                </c:pt>
                <c:pt idx="3">
                  <c:v>育儿福利</c:v>
                </c:pt>
                <c:pt idx="4">
                  <c:v>置装福利</c:v>
                </c:pt>
                <c:pt idx="5">
                  <c:v>餐饮福利</c:v>
                </c:pt>
                <c:pt idx="6">
                  <c:v>住房福利</c:v>
                </c:pt>
                <c:pt idx="7">
                  <c:v>健康福利</c:v>
                </c:pt>
                <c:pt idx="8">
                  <c:v>高温/供暖津贴福利</c:v>
                </c:pt>
                <c:pt idx="9">
                  <c:v>年节福利</c:v>
                </c:pt>
                <c:pt idx="10">
                  <c:v>生活服务</c:v>
                </c:pt>
                <c:pt idx="11">
                  <c:v>抗疫关怀</c:v>
                </c:pt>
                <c:pt idx="12">
                  <c:v>加班补助</c:v>
                </c:pt>
                <c:pt idx="13">
                  <c:v>激励认可福利</c:v>
                </c:pt>
                <c:pt idx="14">
                  <c:v>职工疗休养</c:v>
                </c:pt>
                <c:pt idx="15">
                  <c:v>文娱福利</c:v>
                </c:pt>
                <c:pt idx="16">
                  <c:v>假期福利</c:v>
                </c:pt>
              </c:strCache>
            </c:strRef>
          </c:cat>
          <c:val>
            <c:numRef>
              <c:f>Sheet1!$B$2:$B$18</c:f>
              <c:numCache>
                <c:formatCode>General</c:formatCode>
                <c:ptCount val="17"/>
                <c:pt idx="0">
                  <c:v>4.28</c:v>
                </c:pt>
                <c:pt idx="1">
                  <c:v>4.27</c:v>
                </c:pt>
                <c:pt idx="2">
                  <c:v>4.24</c:v>
                </c:pt>
                <c:pt idx="3">
                  <c:v>4.2</c:v>
                </c:pt>
                <c:pt idx="4">
                  <c:v>4.2</c:v>
                </c:pt>
                <c:pt idx="5">
                  <c:v>4.19</c:v>
                </c:pt>
                <c:pt idx="6">
                  <c:v>4.19</c:v>
                </c:pt>
                <c:pt idx="7">
                  <c:v>4.16</c:v>
                </c:pt>
                <c:pt idx="8">
                  <c:v>4.14</c:v>
                </c:pt>
                <c:pt idx="9">
                  <c:v>4.05</c:v>
                </c:pt>
                <c:pt idx="10">
                  <c:v>4</c:v>
                </c:pt>
                <c:pt idx="11">
                  <c:v>3.97</c:v>
                </c:pt>
                <c:pt idx="12">
                  <c:v>3.96</c:v>
                </c:pt>
                <c:pt idx="13">
                  <c:v>3.93</c:v>
                </c:pt>
                <c:pt idx="14">
                  <c:v>3.93</c:v>
                </c:pt>
                <c:pt idx="15">
                  <c:v>3.84</c:v>
                </c:pt>
                <c:pt idx="16">
                  <c:v>3.47</c:v>
                </c:pt>
              </c:numCache>
            </c:numRef>
          </c:val>
        </c:ser>
        <c:dLbls>
          <c:showLegendKey val="0"/>
          <c:showVal val="1"/>
          <c:showCatName val="0"/>
          <c:showSerName val="0"/>
          <c:showPercent val="0"/>
          <c:showBubbleSize val="0"/>
        </c:dLbls>
        <c:gapWidth val="60"/>
        <c:overlap val="-7"/>
        <c:axId val="1856643488"/>
        <c:axId val="1856650016"/>
      </c:barChart>
      <c:catAx>
        <c:axId val="1856643488"/>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prstDash val="solid"/>
            <a:round/>
          </a:ln>
          <a:effectLst/>
        </c:spPr>
        <c:txPr>
          <a:bodyPr rot="-2400000" spcFirstLastPara="1" vertOverflow="ellipsis" vert="horz" wrap="square" anchor="ctr" anchorCtr="1"/>
          <a:lstStyle/>
          <a:p>
            <a:pPr>
              <a:defRPr lang="zh-CN" sz="11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856650016"/>
        <c:crosses val="autoZero"/>
        <c:auto val="1"/>
        <c:lblAlgn val="ctr"/>
        <c:lblOffset val="100"/>
        <c:noMultiLvlLbl val="0"/>
      </c:catAx>
      <c:valAx>
        <c:axId val="1856650016"/>
        <c:scaling>
          <c:orientation val="minMax"/>
          <c:max val="5"/>
          <c:min val="2"/>
        </c:scaling>
        <c:delete val="0"/>
        <c:axPos val="l"/>
        <c:numFmt formatCode="General" sourceLinked="1"/>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汉仪旗黑-45S" panose="00020600040101010101" pitchFamily="18" charset="-122"/>
                <a:ea typeface="汉仪旗黑-45S" panose="00020600040101010101" pitchFamily="18" charset="-122"/>
                <a:cs typeface="+mn-cs"/>
              </a:defRPr>
            </a:pPr>
          </a:p>
        </c:txPr>
        <c:crossAx val="1856643488"/>
        <c:crosses val="autoZero"/>
        <c:crossBetween val="between"/>
      </c:valAx>
      <c:spPr>
        <a:noFill/>
        <a:ln>
          <a:noFill/>
        </a:ln>
        <a:effectLst/>
      </c:spPr>
    </c:plotArea>
    <c:plotVisOnly val="1"/>
    <c:dispBlanksAs val="gap"/>
    <c:showDLblsOverMax val="0"/>
  </c:chart>
  <c:spPr>
    <a:noFill/>
    <a:ln>
      <a:noFill/>
    </a:ln>
    <a:effectLst/>
  </c:spPr>
  <c:txPr>
    <a:bodyPr/>
    <a:lstStyle/>
    <a:p>
      <a:pPr>
        <a:defRPr lang="zh-CN">
          <a:latin typeface="汉仪旗黑-45S" panose="00020600040101010101" pitchFamily="18" charset="-122"/>
          <a:ea typeface="汉仪旗黑-45S" panose="00020600040101010101" pitchFamily="18" charset="-122"/>
        </a:defRPr>
      </a:pPr>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chemeClr val="tx1">
                    <a:lumMod val="65000"/>
                    <a:lumOff val="35000"/>
                  </a:schemeClr>
                </a:solidFill>
                <a:latin typeface="汉仪旗黑-80S" panose="00020600040101010101" pitchFamily="18" charset="-122"/>
                <a:ea typeface="汉仪旗黑-80S" panose="00020600040101010101" pitchFamily="18" charset="-122"/>
                <a:cs typeface="+mn-cs"/>
              </a:defRPr>
            </a:pPr>
            <a:r>
              <a:rPr lang="zh-CN" altLang="en-US" sz="1600" dirty="0">
                <a:latin typeface="汉仪旗黑-80S" panose="00020600040101010101" pitchFamily="18" charset="-122"/>
                <a:ea typeface="汉仪旗黑-80S" panose="00020600040101010101" pitchFamily="18" charset="-122"/>
              </a:rPr>
              <a:t>主要</a:t>
            </a:r>
            <a:r>
              <a:rPr lang="zh-CN" altLang="en-US" sz="1600" dirty="0">
                <a:solidFill>
                  <a:schemeClr val="accent1"/>
                </a:solidFill>
                <a:latin typeface="汉仪旗黑-80S" panose="00020600040101010101" pitchFamily="18" charset="-122"/>
                <a:ea typeface="汉仪旗黑-80S" panose="00020600040101010101" pitchFamily="18" charset="-122"/>
              </a:rPr>
              <a:t>按年发放</a:t>
            </a:r>
            <a:r>
              <a:rPr lang="zh-CN" altLang="en-US" sz="1600" dirty="0">
                <a:latin typeface="汉仪旗黑-80S" panose="00020600040101010101" pitchFamily="18" charset="-122"/>
                <a:ea typeface="汉仪旗黑-80S" panose="00020600040101010101" pitchFamily="18" charset="-122"/>
              </a:rPr>
              <a:t>的福利项目</a:t>
            </a:r>
            <a:r>
              <a:rPr lang="en-US" altLang="zh-CN" sz="1600" dirty="0">
                <a:latin typeface="汉仪旗黑-80S" panose="00020600040101010101" pitchFamily="18" charset="-122"/>
                <a:ea typeface="汉仪旗黑-80S" panose="00020600040101010101" pitchFamily="18" charset="-122"/>
              </a:rPr>
              <a:t>-</a:t>
            </a:r>
            <a:r>
              <a:rPr lang="zh-CN" altLang="en-US" sz="1600" dirty="0">
                <a:latin typeface="汉仪旗黑-80S" panose="00020600040101010101" pitchFamily="18" charset="-122"/>
                <a:ea typeface="汉仪旗黑-80S" panose="00020600040101010101" pitchFamily="18" charset="-122"/>
              </a:rPr>
              <a:t>发放标准平均值</a:t>
            </a:r>
            <a:endParaRPr lang="zh-CN" altLang="en-US" sz="1600" dirty="0">
              <a:latin typeface="汉仪旗黑-80S" panose="00020600040101010101" pitchFamily="18" charset="-122"/>
              <a:ea typeface="汉仪旗黑-80S" panose="00020600040101010101" pitchFamily="18" charset="-122"/>
            </a:endParaRPr>
          </a:p>
        </c:rich>
      </c:tx>
      <c:layout>
        <c:manualLayout>
          <c:xMode val="edge"/>
          <c:yMode val="edge"/>
          <c:x val="0.156288528144965"/>
          <c:y val="0.0620627982014288"/>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占比</c:v>
                </c:pt>
              </c:strCache>
            </c:strRef>
          </c:tx>
          <c:spPr>
            <a:gradFill flip="none" rotWithShape="1">
              <a:gsLst>
                <a:gs pos="66000">
                  <a:srgbClr val="003D7E"/>
                </a:gs>
                <a:gs pos="100000">
                  <a:srgbClr val="FFFFFF"/>
                </a:gs>
              </a:gsLst>
              <a:lin ang="5400000" scaled="1"/>
              <a:tileRect/>
            </a:gradFill>
            <a:ln>
              <a:noFill/>
            </a:ln>
            <a:effectLst/>
          </c:spPr>
          <c:invertIfNegative val="0"/>
          <c:dPt>
            <c:idx val="0"/>
            <c:invertIfNegative val="0"/>
            <c:bubble3D val="0"/>
            <c:spPr>
              <a:gradFill flip="none" rotWithShape="1">
                <a:gsLst>
                  <a:gs pos="66000">
                    <a:srgbClr val="F8B62D"/>
                  </a:gs>
                  <a:gs pos="100000">
                    <a:srgbClr val="FFFFFF"/>
                  </a:gs>
                </a:gsLst>
                <a:lin ang="5400000" scaled="1"/>
                <a:tileRect/>
              </a:gradFill>
              <a:ln>
                <a:noFill/>
              </a:ln>
              <a:effectLst/>
            </c:spPr>
          </c:dPt>
          <c:dPt>
            <c:idx val="1"/>
            <c:invertIfNegative val="0"/>
            <c:bubble3D val="0"/>
          </c:dPt>
          <c:dPt>
            <c:idx val="3"/>
            <c:invertIfNegative val="0"/>
            <c:bubble3D val="0"/>
          </c:dPt>
          <c:dPt>
            <c:idx val="4"/>
            <c:invertIfNegative val="0"/>
            <c:bubble3D val="0"/>
          </c:dPt>
          <c:dPt>
            <c:idx val="5"/>
            <c:invertIfNegative val="0"/>
            <c:bubble3D val="0"/>
          </c:dPt>
          <c:dLbls>
            <c:dLbl>
              <c:idx val="0"/>
              <c:layout/>
              <c:numFmt formatCode="0.0%" sourceLinked="0"/>
              <c:spPr>
                <a:noFill/>
                <a:ln>
                  <a:noFill/>
                </a:ln>
                <a:effectLst/>
              </c:spPr>
              <c:txPr>
                <a:bodyPr rot="0" spcFirstLastPara="1" vertOverflow="ellipsis" vert="eaVert" wrap="square" lIns="38100" tIns="19050" rIns="38100" bIns="19050" anchor="ctr" anchorCtr="1">
                  <a:spAutoFit/>
                </a:bodyPr>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inEnd"/>
              <c:showLegendKey val="0"/>
              <c:showVal val="0"/>
              <c:showCatName val="1"/>
              <c:showSerName val="0"/>
              <c:showPercent val="0"/>
              <c:showBubbleSize val="0"/>
              <c:extLst>
                <c:ext xmlns:c15="http://schemas.microsoft.com/office/drawing/2012/chart" uri="{CE6537A1-D6FC-4f65-9D91-7224C49458BB}"/>
              </c:extLst>
            </c:dLbl>
            <c:dLbl>
              <c:idx val="5"/>
              <c:layout>
                <c:manualLayout>
                  <c:x val="0"/>
                  <c:y val="0.178383175439731"/>
                </c:manualLayout>
              </c:layout>
              <c:dLblPos val="outEnd"/>
              <c:showLegendKey val="0"/>
              <c:showVal val="0"/>
              <c:showCatName val="1"/>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eaVert" wrap="square" lIns="38100" tIns="19050" rIns="38100" bIns="19050" anchor="ctr" anchorCtr="1">
                <a:spAutoFit/>
              </a:bodyPr>
              <a:lstStyle/>
              <a:p>
                <a:pPr>
                  <a:defRPr lang="zh-CN" sz="1200"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p>
            </c:txPr>
            <c:dLblPos val="inEnd"/>
            <c:showLegendKey val="0"/>
            <c:showVal val="0"/>
            <c:showCatName val="1"/>
            <c:showSerName val="0"/>
            <c:showPercent val="0"/>
            <c:showBubbleSize val="0"/>
            <c:showLeaderLines val="0"/>
            <c:extLst>
              <c:ext xmlns:c15="http://schemas.microsoft.com/office/drawing/2012/chart" uri="{CE6537A1-D6FC-4f65-9D91-7224C49458BB}">
                <c15:layout/>
                <c15:showLeaderLines val="0"/>
                <c15:leaderLines/>
              </c:ext>
            </c:extLst>
          </c:dLbls>
          <c:cat>
            <c:strRef>
              <c:f>Sheet1!$A$2:$A$7</c:f>
              <c:strCache>
                <c:ptCount val="6"/>
                <c:pt idx="0">
                  <c:v>高温/供暖津贴</c:v>
                </c:pt>
                <c:pt idx="1">
                  <c:v>年节福利</c:v>
                </c:pt>
                <c:pt idx="2">
                  <c:v>激励认可福利</c:v>
                </c:pt>
                <c:pt idx="3">
                  <c:v>体检福利</c:v>
                </c:pt>
                <c:pt idx="4">
                  <c:v>健身福利</c:v>
                </c:pt>
                <c:pt idx="5">
                  <c:v>文娱福利</c:v>
                </c:pt>
              </c:strCache>
            </c:strRef>
          </c:cat>
          <c:val>
            <c:numRef>
              <c:f>Sheet1!$B$2:$B$7</c:f>
              <c:numCache>
                <c:formatCode>General</c:formatCode>
                <c:ptCount val="6"/>
                <c:pt idx="0">
                  <c:v>1848</c:v>
                </c:pt>
                <c:pt idx="1">
                  <c:v>1824</c:v>
                </c:pt>
                <c:pt idx="2">
                  <c:v>1740</c:v>
                </c:pt>
                <c:pt idx="3">
                  <c:v>1480</c:v>
                </c:pt>
                <c:pt idx="4">
                  <c:v>1350</c:v>
                </c:pt>
                <c:pt idx="5">
                  <c:v>400</c:v>
                </c:pt>
              </c:numCache>
            </c:numRef>
          </c:val>
        </c:ser>
        <c:dLbls>
          <c:showLegendKey val="0"/>
          <c:showVal val="1"/>
          <c:showCatName val="0"/>
          <c:showSerName val="0"/>
          <c:showPercent val="0"/>
          <c:showBubbleSize val="0"/>
        </c:dLbls>
        <c:gapWidth val="80"/>
        <c:overlap val="3"/>
        <c:axId val="1856643488"/>
        <c:axId val="1856650016"/>
      </c:barChart>
      <c:catAx>
        <c:axId val="1856643488"/>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prstDash val="solid"/>
            <a:round/>
          </a:ln>
          <a:effectLst/>
        </c:spPr>
        <c:txPr>
          <a:bodyPr rot="-2400000" spcFirstLastPara="1" vertOverflow="ellipsis" vert="horz" wrap="square" anchor="ctr" anchorCtr="1"/>
          <a:lstStyle/>
          <a:p>
            <a:pPr>
              <a:defRPr lang="zh-CN" sz="11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856650016"/>
        <c:crosses val="autoZero"/>
        <c:auto val="1"/>
        <c:lblAlgn val="ctr"/>
        <c:lblOffset val="100"/>
        <c:noMultiLvlLbl val="0"/>
      </c:catAx>
      <c:valAx>
        <c:axId val="1856650016"/>
        <c:scaling>
          <c:orientation val="minMax"/>
          <c:max val="2000"/>
          <c:min val="0"/>
        </c:scaling>
        <c:delete val="0"/>
        <c:axPos val="l"/>
        <c:numFmt formatCode="General" sourceLinked="1"/>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汉仪旗黑-45S" panose="00020600040101010101" pitchFamily="18" charset="-122"/>
                <a:ea typeface="汉仪旗黑-45S" panose="00020600040101010101" pitchFamily="18" charset="-122"/>
                <a:cs typeface="+mn-cs"/>
              </a:defRPr>
            </a:pPr>
          </a:p>
        </c:txPr>
        <c:crossAx val="1856643488"/>
        <c:crosses val="autoZero"/>
        <c:crossBetween val="between"/>
      </c:valAx>
      <c:spPr>
        <a:noFill/>
        <a:ln>
          <a:noFill/>
        </a:ln>
        <a:effectLst/>
      </c:spPr>
    </c:plotArea>
    <c:plotVisOnly val="1"/>
    <c:dispBlanksAs val="gap"/>
    <c:showDLblsOverMax val="0"/>
  </c:chart>
  <c:spPr>
    <a:noFill/>
    <a:ln>
      <a:noFill/>
    </a:ln>
    <a:effectLst/>
  </c:spPr>
  <c:txPr>
    <a:bodyPr/>
    <a:lstStyle/>
    <a:p>
      <a:pPr>
        <a:defRPr lang="zh-CN">
          <a:latin typeface="汉仪旗黑-45S" panose="00020600040101010101" pitchFamily="18" charset="-122"/>
          <a:ea typeface="汉仪旗黑-45S" panose="00020600040101010101" pitchFamily="18" charset="-122"/>
        </a:defRPr>
      </a:pPr>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chemeClr val="tx1">
                    <a:lumMod val="65000"/>
                    <a:lumOff val="35000"/>
                  </a:schemeClr>
                </a:solidFill>
                <a:latin typeface="汉仪旗黑-80S" panose="00020600040101010101" pitchFamily="18" charset="-122"/>
                <a:ea typeface="汉仪旗黑-80S" panose="00020600040101010101" pitchFamily="18" charset="-122"/>
                <a:cs typeface="+mn-cs"/>
              </a:defRPr>
            </a:pPr>
            <a:r>
              <a:rPr lang="zh-CN" altLang="en-US" sz="1600" dirty="0">
                <a:latin typeface="汉仪旗黑-80S" panose="00020600040101010101" pitchFamily="18" charset="-122"/>
                <a:ea typeface="汉仪旗黑-80S" panose="00020600040101010101" pitchFamily="18" charset="-122"/>
              </a:rPr>
              <a:t>主要</a:t>
            </a:r>
            <a:r>
              <a:rPr lang="zh-CN" altLang="en-US" sz="1600" dirty="0">
                <a:solidFill>
                  <a:schemeClr val="accent1"/>
                </a:solidFill>
                <a:latin typeface="汉仪旗黑-80S" panose="00020600040101010101" pitchFamily="18" charset="-122"/>
                <a:ea typeface="汉仪旗黑-80S" panose="00020600040101010101" pitchFamily="18" charset="-122"/>
              </a:rPr>
              <a:t>按月发放</a:t>
            </a:r>
            <a:r>
              <a:rPr lang="zh-CN" altLang="en-US" sz="1600" dirty="0">
                <a:latin typeface="汉仪旗黑-80S" panose="00020600040101010101" pitchFamily="18" charset="-122"/>
                <a:ea typeface="汉仪旗黑-80S" panose="00020600040101010101" pitchFamily="18" charset="-122"/>
              </a:rPr>
              <a:t>的福利项目</a:t>
            </a:r>
            <a:r>
              <a:rPr lang="en-US" altLang="zh-CN" sz="1600" dirty="0">
                <a:latin typeface="汉仪旗黑-80S" panose="00020600040101010101" pitchFamily="18" charset="-122"/>
                <a:ea typeface="汉仪旗黑-80S" panose="00020600040101010101" pitchFamily="18" charset="-122"/>
              </a:rPr>
              <a:t>-</a:t>
            </a:r>
            <a:r>
              <a:rPr lang="zh-CN" altLang="en-US" sz="1600" dirty="0">
                <a:latin typeface="汉仪旗黑-80S" panose="00020600040101010101" pitchFamily="18" charset="-122"/>
                <a:ea typeface="汉仪旗黑-80S" panose="00020600040101010101" pitchFamily="18" charset="-122"/>
              </a:rPr>
              <a:t>发放标准平均值</a:t>
            </a:r>
            <a:endParaRPr lang="zh-CN" altLang="en-US" sz="1600" dirty="0">
              <a:latin typeface="汉仪旗黑-80S" panose="00020600040101010101" pitchFamily="18" charset="-122"/>
              <a:ea typeface="汉仪旗黑-80S" panose="00020600040101010101" pitchFamily="18" charset="-122"/>
            </a:endParaRPr>
          </a:p>
        </c:rich>
      </c:tx>
      <c:layout>
        <c:manualLayout>
          <c:xMode val="edge"/>
          <c:yMode val="edge"/>
          <c:x val="0.156288528144965"/>
          <c:y val="0.0620627982014288"/>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占比</c:v>
                </c:pt>
              </c:strCache>
            </c:strRef>
          </c:tx>
          <c:spPr>
            <a:gradFill flip="none" rotWithShape="1">
              <a:gsLst>
                <a:gs pos="66000">
                  <a:srgbClr val="003D7E"/>
                </a:gs>
                <a:gs pos="100000">
                  <a:srgbClr val="FFFFFF"/>
                </a:gs>
              </a:gsLst>
              <a:lin ang="5400000" scaled="1"/>
              <a:tileRect/>
            </a:gradFill>
            <a:ln>
              <a:noFill/>
            </a:ln>
            <a:effectLst/>
          </c:spPr>
          <c:invertIfNegative val="0"/>
          <c:dPt>
            <c:idx val="0"/>
            <c:invertIfNegative val="0"/>
            <c:bubble3D val="0"/>
            <c:spPr>
              <a:gradFill flip="none" rotWithShape="1">
                <a:gsLst>
                  <a:gs pos="66000">
                    <a:srgbClr val="F8B62D"/>
                  </a:gs>
                  <a:gs pos="100000">
                    <a:srgbClr val="FFFFFF"/>
                  </a:gs>
                </a:gsLst>
                <a:lin ang="5400000" scaled="1"/>
                <a:tileRect/>
              </a:gradFill>
              <a:ln>
                <a:noFill/>
              </a:ln>
              <a:effectLst/>
            </c:spPr>
          </c:dPt>
          <c:dPt>
            <c:idx val="1"/>
            <c:invertIfNegative val="0"/>
            <c:bubble3D val="0"/>
          </c:dPt>
          <c:dPt>
            <c:idx val="2"/>
            <c:invertIfNegative val="0"/>
            <c:bubble3D val="0"/>
          </c:dPt>
          <c:dPt>
            <c:idx val="3"/>
            <c:invertIfNegative val="0"/>
            <c:bubble3D val="0"/>
          </c:dPt>
          <c:dLbls>
            <c:dLbl>
              <c:idx val="0"/>
              <c:layout/>
              <c:numFmt formatCode="0.0%" sourceLinked="0"/>
              <c:spPr>
                <a:noFill/>
                <a:ln>
                  <a:noFill/>
                </a:ln>
                <a:effectLst/>
              </c:spPr>
              <c:txPr>
                <a:bodyPr rot="0" spcFirstLastPara="1" vertOverflow="ellipsis" vert="eaVert" wrap="square" lIns="38100" tIns="19050" rIns="38100" bIns="19050" anchor="ctr" anchorCtr="1">
                  <a:spAutoFit/>
                </a:bodyPr>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inEnd"/>
              <c:showLegendKey val="0"/>
              <c:showVal val="0"/>
              <c:showCatName val="1"/>
              <c:showSerName val="0"/>
              <c:showPercent val="0"/>
              <c:showBubbleSize val="0"/>
              <c:extLst>
                <c:ext xmlns:c15="http://schemas.microsoft.com/office/drawing/2012/chart" uri="{CE6537A1-D6FC-4f65-9D91-7224C49458BB}"/>
              </c:extLst>
            </c:dLbl>
            <c:dLbl>
              <c:idx val="3"/>
              <c:layout>
                <c:manualLayout>
                  <c:x val="0"/>
                  <c:y val="-0.0598202109220203"/>
                </c:manualLayout>
              </c:layout>
              <c:numFmt formatCode="0.0%" sourceLinked="0"/>
              <c:spPr>
                <a:noFill/>
                <a:ln>
                  <a:noFill/>
                </a:ln>
                <a:effectLst/>
              </c:spPr>
              <c:txPr>
                <a:bodyPr rot="0" spcFirstLastPara="1" vertOverflow="ellipsis" vert="eaVert" wrap="square" lIns="38100" tIns="19050" rIns="38100" bIns="19050" anchor="ctr" anchorCtr="1">
                  <a:spAutoFit/>
                </a:bodyPr>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0"/>
              <c:showCatName val="1"/>
              <c:showSerName val="0"/>
              <c:showPercent val="0"/>
              <c:showBubbleSize val="0"/>
              <c:extLst>
                <c:ext xmlns:c15="http://schemas.microsoft.com/office/drawing/2012/chart" uri="{CE6537A1-D6FC-4f65-9D91-7224C49458BB}">
                  <c15:layout/>
                </c:ext>
              </c:extLst>
            </c:dLbl>
            <c:numFmt formatCode="0.0%" sourceLinked="0"/>
            <c:spPr>
              <a:noFill/>
              <a:ln>
                <a:noFill/>
              </a:ln>
              <a:effectLst/>
            </c:spPr>
            <c:txPr>
              <a:bodyPr rot="0" spcFirstLastPara="1" vertOverflow="ellipsis" vert="eaVert" wrap="square" lIns="38100" tIns="19050" rIns="38100" bIns="19050" anchor="ctr" anchorCtr="1">
                <a:spAutoFit/>
              </a:bodyPr>
              <a:lstStyle/>
              <a:p>
                <a:pPr>
                  <a:defRPr lang="zh-CN" sz="1200"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p>
            </c:txPr>
            <c:dLblPos val="inEnd"/>
            <c:showLegendKey val="0"/>
            <c:showVal val="0"/>
            <c:showCatName val="1"/>
            <c:showSerName val="0"/>
            <c:showPercent val="0"/>
            <c:showBubbleSize val="0"/>
            <c:showLeaderLines val="0"/>
            <c:extLst>
              <c:ext xmlns:c15="http://schemas.microsoft.com/office/drawing/2012/chart" uri="{CE6537A1-D6FC-4f65-9D91-7224C49458BB}">
                <c15:layout/>
                <c15:showLeaderLines val="0"/>
                <c15:leaderLines/>
              </c:ext>
            </c:extLst>
          </c:dLbls>
          <c:cat>
            <c:strRef>
              <c:f>Sheet1!$A$2:$A$5</c:f>
              <c:strCache>
                <c:ptCount val="4"/>
                <c:pt idx="0">
                  <c:v>住房福利</c:v>
                </c:pt>
                <c:pt idx="1">
                  <c:v>餐饮福利</c:v>
                </c:pt>
                <c:pt idx="2">
                  <c:v>交通福利</c:v>
                </c:pt>
                <c:pt idx="3">
                  <c:v>通讯福利</c:v>
                </c:pt>
              </c:strCache>
            </c:strRef>
          </c:cat>
          <c:val>
            <c:numRef>
              <c:f>Sheet1!$B$2:$B$5</c:f>
              <c:numCache>
                <c:formatCode>General</c:formatCode>
                <c:ptCount val="4"/>
                <c:pt idx="0">
                  <c:v>1021</c:v>
                </c:pt>
                <c:pt idx="1">
                  <c:v>600</c:v>
                </c:pt>
                <c:pt idx="2">
                  <c:v>598</c:v>
                </c:pt>
                <c:pt idx="3">
                  <c:v>229</c:v>
                </c:pt>
              </c:numCache>
            </c:numRef>
          </c:val>
        </c:ser>
        <c:dLbls>
          <c:showLegendKey val="0"/>
          <c:showVal val="1"/>
          <c:showCatName val="0"/>
          <c:showSerName val="0"/>
          <c:showPercent val="0"/>
          <c:showBubbleSize val="0"/>
        </c:dLbls>
        <c:gapWidth val="110"/>
        <c:overlap val="3"/>
        <c:axId val="1856643488"/>
        <c:axId val="1856650016"/>
      </c:barChart>
      <c:catAx>
        <c:axId val="1856643488"/>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prstDash val="solid"/>
            <a:round/>
          </a:ln>
          <a:effectLst/>
        </c:spPr>
        <c:txPr>
          <a:bodyPr rot="-2400000" spcFirstLastPara="1" vertOverflow="ellipsis" vert="horz" wrap="square" anchor="ctr" anchorCtr="1"/>
          <a:lstStyle/>
          <a:p>
            <a:pPr>
              <a:defRPr lang="zh-CN" sz="11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856650016"/>
        <c:crosses val="autoZero"/>
        <c:auto val="1"/>
        <c:lblAlgn val="ctr"/>
        <c:lblOffset val="100"/>
        <c:noMultiLvlLbl val="0"/>
      </c:catAx>
      <c:valAx>
        <c:axId val="1856650016"/>
        <c:scaling>
          <c:orientation val="minMax"/>
          <c:max val="2000"/>
          <c:min val="0"/>
        </c:scaling>
        <c:delete val="0"/>
        <c:axPos val="l"/>
        <c:numFmt formatCode="General" sourceLinked="1"/>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汉仪旗黑-45S" panose="00020600040101010101" pitchFamily="18" charset="-122"/>
                <a:ea typeface="汉仪旗黑-45S" panose="00020600040101010101" pitchFamily="18" charset="-122"/>
                <a:cs typeface="+mn-cs"/>
              </a:defRPr>
            </a:pPr>
          </a:p>
        </c:txPr>
        <c:crossAx val="1856643488"/>
        <c:crosses val="autoZero"/>
        <c:crossBetween val="between"/>
      </c:valAx>
      <c:spPr>
        <a:noFill/>
        <a:ln>
          <a:noFill/>
        </a:ln>
        <a:effectLst/>
      </c:spPr>
    </c:plotArea>
    <c:plotVisOnly val="1"/>
    <c:dispBlanksAs val="gap"/>
    <c:showDLblsOverMax val="0"/>
  </c:chart>
  <c:spPr>
    <a:noFill/>
    <a:ln>
      <a:noFill/>
    </a:ln>
    <a:effectLst/>
  </c:spPr>
  <c:txPr>
    <a:bodyPr/>
    <a:lstStyle/>
    <a:p>
      <a:pPr>
        <a:defRPr lang="zh-CN">
          <a:latin typeface="汉仪旗黑-45S" panose="00020600040101010101" pitchFamily="18" charset="-122"/>
          <a:ea typeface="汉仪旗黑-45S" panose="00020600040101010101" pitchFamily="18" charset="-122"/>
        </a:defRPr>
      </a:pP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chemeClr val="tx1">
                    <a:lumMod val="65000"/>
                    <a:lumOff val="35000"/>
                  </a:schemeClr>
                </a:solidFill>
                <a:latin typeface="汉仪旗黑-80S" panose="00020600040101010101" pitchFamily="18" charset="-122"/>
                <a:ea typeface="汉仪旗黑-80S" panose="00020600040101010101" pitchFamily="18" charset="-122"/>
                <a:cs typeface="+mn-cs"/>
              </a:defRPr>
            </a:pPr>
            <a:r>
              <a:rPr lang="zh-CN" altLang="en-US" sz="1600" dirty="0">
                <a:latin typeface="汉仪旗黑-80S" panose="00020600040101010101" pitchFamily="18" charset="-122"/>
                <a:ea typeface="汉仪旗黑-80S" panose="00020600040101010101" pitchFamily="18" charset="-122"/>
              </a:rPr>
              <a:t>主要</a:t>
            </a:r>
            <a:r>
              <a:rPr lang="zh-CN" altLang="en-US" sz="1600" dirty="0">
                <a:solidFill>
                  <a:schemeClr val="accent1"/>
                </a:solidFill>
                <a:latin typeface="汉仪旗黑-80S" panose="00020600040101010101" pitchFamily="18" charset="-122"/>
                <a:ea typeface="汉仪旗黑-80S" panose="00020600040101010101" pitchFamily="18" charset="-122"/>
              </a:rPr>
              <a:t>按次</a:t>
            </a:r>
            <a:r>
              <a:rPr lang="zh-CN" altLang="en-US" sz="1600" dirty="0">
                <a:latin typeface="汉仪旗黑-80S" panose="00020600040101010101" pitchFamily="18" charset="-122"/>
                <a:ea typeface="汉仪旗黑-80S" panose="00020600040101010101" pitchFamily="18" charset="-122"/>
              </a:rPr>
              <a:t>发放的福利项目</a:t>
            </a:r>
            <a:r>
              <a:rPr lang="en-US" altLang="zh-CN" sz="1600" dirty="0">
                <a:latin typeface="汉仪旗黑-80S" panose="00020600040101010101" pitchFamily="18" charset="-122"/>
                <a:ea typeface="汉仪旗黑-80S" panose="00020600040101010101" pitchFamily="18" charset="-122"/>
              </a:rPr>
              <a:t>-</a:t>
            </a:r>
            <a:r>
              <a:rPr lang="zh-CN" altLang="en-US" sz="1600" dirty="0">
                <a:latin typeface="汉仪旗黑-80S" panose="00020600040101010101" pitchFamily="18" charset="-122"/>
                <a:ea typeface="汉仪旗黑-80S" panose="00020600040101010101" pitchFamily="18" charset="-122"/>
              </a:rPr>
              <a:t>发放标准平均值</a:t>
            </a:r>
            <a:endParaRPr lang="zh-CN" altLang="en-US" sz="1600" dirty="0">
              <a:latin typeface="汉仪旗黑-80S" panose="00020600040101010101" pitchFamily="18" charset="-122"/>
              <a:ea typeface="汉仪旗黑-80S" panose="00020600040101010101" pitchFamily="18" charset="-122"/>
            </a:endParaRPr>
          </a:p>
        </c:rich>
      </c:tx>
      <c:layout>
        <c:manualLayout>
          <c:xMode val="edge"/>
          <c:yMode val="edge"/>
          <c:x val="0.156288528144965"/>
          <c:y val="0.0620627982014288"/>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占比</c:v>
                </c:pt>
              </c:strCache>
            </c:strRef>
          </c:tx>
          <c:spPr>
            <a:gradFill flip="none" rotWithShape="1">
              <a:gsLst>
                <a:gs pos="66000">
                  <a:srgbClr val="003D7E"/>
                </a:gs>
                <a:gs pos="100000">
                  <a:srgbClr val="FFFFFF"/>
                </a:gs>
              </a:gsLst>
              <a:lin ang="5400000" scaled="1"/>
              <a:tileRect/>
            </a:gradFill>
            <a:ln>
              <a:noFill/>
            </a:ln>
            <a:effectLst/>
          </c:spPr>
          <c:invertIfNegative val="0"/>
          <c:dPt>
            <c:idx val="0"/>
            <c:invertIfNegative val="0"/>
            <c:bubble3D val="0"/>
            <c:spPr>
              <a:gradFill flip="none" rotWithShape="1">
                <a:gsLst>
                  <a:gs pos="66000">
                    <a:srgbClr val="F8B62D"/>
                  </a:gs>
                  <a:gs pos="100000">
                    <a:srgbClr val="FFFFFF"/>
                  </a:gs>
                </a:gsLst>
                <a:lin ang="5400000" scaled="1"/>
                <a:tileRect/>
              </a:gradFill>
              <a:ln>
                <a:noFill/>
              </a:ln>
              <a:effectLst/>
            </c:spPr>
          </c:dPt>
          <c:dPt>
            <c:idx val="1"/>
            <c:invertIfNegative val="0"/>
            <c:bubble3D val="0"/>
          </c:dPt>
          <c:dPt>
            <c:idx val="2"/>
            <c:invertIfNegative val="0"/>
            <c:bubble3D val="0"/>
          </c:dPt>
          <c:dLbls>
            <c:dLbl>
              <c:idx val="0"/>
              <c:layout/>
              <c:numFmt formatCode="0.0%" sourceLinked="0"/>
              <c:spPr>
                <a:noFill/>
                <a:ln>
                  <a:noFill/>
                </a:ln>
                <a:effectLst/>
              </c:spPr>
              <c:txPr>
                <a:bodyPr rot="0" spcFirstLastPara="1" vertOverflow="ellipsis" vert="eaVert" wrap="square" lIns="38100" tIns="19050" rIns="38100" bIns="19050" anchor="ctr" anchorCtr="1">
                  <a:spAutoFit/>
                </a:bodyPr>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inEnd"/>
              <c:showLegendKey val="0"/>
              <c:showVal val="0"/>
              <c:showCatName val="1"/>
              <c:showSerName val="0"/>
              <c:showPercent val="0"/>
              <c:showBubbleSize val="0"/>
              <c:extLst>
                <c:ext xmlns:c15="http://schemas.microsoft.com/office/drawing/2012/chart" uri="{CE6537A1-D6FC-4f65-9D91-7224C49458BB}"/>
              </c:extLst>
            </c:dLbl>
            <c:numFmt formatCode="0.0%" sourceLinked="0"/>
            <c:spPr>
              <a:noFill/>
              <a:ln>
                <a:noFill/>
              </a:ln>
              <a:effectLst/>
            </c:spPr>
            <c:txPr>
              <a:bodyPr rot="0" spcFirstLastPara="1" vertOverflow="ellipsis" vert="eaVert" wrap="square" lIns="38100" tIns="19050" rIns="38100" bIns="19050" anchor="ctr" anchorCtr="1">
                <a:spAutoFit/>
              </a:bodyPr>
              <a:lstStyle/>
              <a:p>
                <a:pPr>
                  <a:defRPr lang="zh-CN" sz="1200"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p>
            </c:txPr>
            <c:dLblPos val="inEnd"/>
            <c:showLegendKey val="0"/>
            <c:showVal val="0"/>
            <c:showCatName val="1"/>
            <c:showSerName val="0"/>
            <c:showPercent val="0"/>
            <c:showBubbleSize val="0"/>
            <c:showLeaderLines val="0"/>
            <c:extLst>
              <c:ext xmlns:c15="http://schemas.microsoft.com/office/drawing/2012/chart" uri="{CE6537A1-D6FC-4f65-9D91-7224C49458BB}">
                <c15:layout/>
                <c15:showLeaderLines val="0"/>
                <c15:leaderLines/>
              </c:ext>
            </c:extLst>
          </c:dLbls>
          <c:cat>
            <c:strRef>
              <c:f>Sheet1!$A$2:$A$4</c:f>
              <c:strCache>
                <c:ptCount val="3"/>
                <c:pt idx="0">
                  <c:v>假期福利</c:v>
                </c:pt>
                <c:pt idx="1">
                  <c:v>关爱/慰问福利</c:v>
                </c:pt>
                <c:pt idx="2">
                  <c:v>抗疫关怀</c:v>
                </c:pt>
              </c:strCache>
            </c:strRef>
          </c:cat>
          <c:val>
            <c:numRef>
              <c:f>Sheet1!$B$2:$B$4</c:f>
              <c:numCache>
                <c:formatCode>General</c:formatCode>
                <c:ptCount val="3"/>
                <c:pt idx="0">
                  <c:v>1100</c:v>
                </c:pt>
                <c:pt idx="1">
                  <c:v>830</c:v>
                </c:pt>
                <c:pt idx="2">
                  <c:v>350</c:v>
                </c:pt>
              </c:numCache>
            </c:numRef>
          </c:val>
        </c:ser>
        <c:dLbls>
          <c:showLegendKey val="0"/>
          <c:showVal val="1"/>
          <c:showCatName val="0"/>
          <c:showSerName val="0"/>
          <c:showPercent val="0"/>
          <c:showBubbleSize val="0"/>
        </c:dLbls>
        <c:gapWidth val="170"/>
        <c:overlap val="3"/>
        <c:axId val="1856643488"/>
        <c:axId val="1856650016"/>
      </c:barChart>
      <c:catAx>
        <c:axId val="1856643488"/>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prstDash val="solid"/>
            <a:round/>
          </a:ln>
          <a:effectLst/>
        </c:spPr>
        <c:txPr>
          <a:bodyPr rot="-2400000" spcFirstLastPara="1" vertOverflow="ellipsis" vert="horz" wrap="square" anchor="ctr" anchorCtr="1"/>
          <a:lstStyle/>
          <a:p>
            <a:pPr>
              <a:defRPr lang="zh-CN" sz="11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856650016"/>
        <c:crosses val="autoZero"/>
        <c:auto val="1"/>
        <c:lblAlgn val="ctr"/>
        <c:lblOffset val="100"/>
        <c:noMultiLvlLbl val="0"/>
      </c:catAx>
      <c:valAx>
        <c:axId val="1856650016"/>
        <c:scaling>
          <c:orientation val="minMax"/>
          <c:max val="1400"/>
          <c:min val="0"/>
        </c:scaling>
        <c:delete val="0"/>
        <c:axPos val="l"/>
        <c:numFmt formatCode="General" sourceLinked="1"/>
        <c:majorTickMark val="none"/>
        <c:minorTickMark val="none"/>
        <c:tickLblPos val="none"/>
        <c:spPr>
          <a:noFill/>
          <a:ln w="6350" cap="flat" cmpd="sng" algn="ctr">
            <a:noFill/>
            <a:prstDash val="solid"/>
            <a:round/>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汉仪旗黑-45S" panose="00020600040101010101" pitchFamily="18" charset="-122"/>
                <a:ea typeface="汉仪旗黑-45S" panose="00020600040101010101" pitchFamily="18" charset="-122"/>
                <a:cs typeface="+mn-cs"/>
              </a:defRPr>
            </a:pPr>
          </a:p>
        </c:txPr>
        <c:crossAx val="1856643488"/>
        <c:crosses val="autoZero"/>
        <c:crossBetween val="between"/>
      </c:valAx>
      <c:spPr>
        <a:noFill/>
        <a:ln>
          <a:noFill/>
        </a:ln>
        <a:effectLst/>
      </c:spPr>
    </c:plotArea>
    <c:plotVisOnly val="1"/>
    <c:dispBlanksAs val="gap"/>
    <c:showDLblsOverMax val="0"/>
  </c:chart>
  <c:spPr>
    <a:noFill/>
    <a:ln>
      <a:noFill/>
    </a:ln>
    <a:effectLst/>
  </c:spPr>
  <c:txPr>
    <a:bodyPr/>
    <a:lstStyle/>
    <a:p>
      <a:pPr>
        <a:defRPr lang="zh-CN">
          <a:latin typeface="汉仪旗黑-45S" panose="00020600040101010101" pitchFamily="18" charset="-122"/>
          <a:ea typeface="汉仪旗黑-45S" panose="00020600040101010101" pitchFamily="18" charset="-122"/>
        </a:defRPr>
      </a:pP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sz="1600" b="0" i="0" u="none" strike="noStrike" baseline="0" dirty="0">
                <a:solidFill>
                  <a:srgbClr val="595757"/>
                </a:solidFill>
                <a:effectLst/>
                <a:latin typeface="汉仪旗黑-80S" panose="00020600040101010101" pitchFamily="18" charset="-122"/>
                <a:ea typeface="汉仪旗黑-80S" panose="00020600040101010101" pitchFamily="18" charset="-122"/>
              </a:rPr>
              <a:t>餐饮福利的规划及费用支出具体实施方式</a:t>
            </a:r>
            <a:endParaRPr lang="zh-CN" altLang="en-US" sz="1600" dirty="0">
              <a:solidFill>
                <a:srgbClr val="595757"/>
              </a:solidFill>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265837900961943"/>
          <c:y val="0.145894511347846"/>
          <c:w val="0.636835945006891"/>
          <c:h val="0.82868718156554"/>
        </c:manualLayout>
      </c:layout>
      <c:barChart>
        <c:barDir val="bar"/>
        <c:grouping val="clustered"/>
        <c:varyColors val="0"/>
        <c:ser>
          <c:idx val="0"/>
          <c:order val="0"/>
          <c:tx>
            <c:strRef>
              <c:f>Sheet1!$B$1</c:f>
              <c:strCache>
                <c:ptCount val="1"/>
                <c:pt idx="0">
                  <c:v>占比</c:v>
                </c:pt>
              </c:strCache>
            </c:strRef>
          </c:tx>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invertIfNegative val="0"/>
          <c:dPt>
            <c:idx val="0"/>
            <c:invertIfNegative val="0"/>
            <c:bubble3D val="0"/>
            <c:spPr>
              <a:gradFill flip="none" rotWithShape="1">
                <a:gsLst>
                  <a:gs pos="0">
                    <a:srgbClr val="F8B62D"/>
                  </a:gs>
                  <a:gs pos="80000">
                    <a:srgbClr val="F8B62D">
                      <a:alpha val="50000"/>
                    </a:srgbClr>
                  </a:gs>
                  <a:gs pos="50000">
                    <a:srgbClr val="F8B62D">
                      <a:alpha val="70000"/>
                    </a:srgbClr>
                  </a:gs>
                  <a:gs pos="100000">
                    <a:srgbClr val="F8B62D">
                      <a:alpha val="0"/>
                    </a:srgbClr>
                  </a:gs>
                </a:gsLst>
                <a:lin ang="10800000" scaled="1"/>
                <a:tileRect/>
              </a:gradFill>
              <a:ln>
                <a:noFill/>
              </a:ln>
              <a:effectLst/>
            </c:spPr>
          </c:dPt>
          <c:dPt>
            <c:idx val="2"/>
            <c:invertIfNegative val="0"/>
            <c:bubble3D val="0"/>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自建设施提供</c:v>
                </c:pt>
                <c:pt idx="1">
                  <c:v>现金形式随工资发放</c:v>
                </c:pt>
                <c:pt idx="2">
                  <c:v>第三方招采-卡券形式发放</c:v>
                </c:pt>
                <c:pt idx="3">
                  <c:v>报销形式-实报实销</c:v>
                </c:pt>
                <c:pt idx="4">
                  <c:v>报销形式-限额内实报实销</c:v>
                </c:pt>
                <c:pt idx="5">
                  <c:v>自建福利平台发放</c:v>
                </c:pt>
                <c:pt idx="6">
                  <c:v>第三方招采-实物形式发放</c:v>
                </c:pt>
                <c:pt idx="7">
                  <c:v>其他</c:v>
                </c:pt>
                <c:pt idx="8">
                  <c:v>第三方招采-福利平台发放</c:v>
                </c:pt>
              </c:strCache>
            </c:strRef>
          </c:cat>
          <c:val>
            <c:numRef>
              <c:f>Sheet1!$B$2:$B$10</c:f>
              <c:numCache>
                <c:formatCode>0%</c:formatCode>
                <c:ptCount val="9"/>
                <c:pt idx="0">
                  <c:v>0.567164179104478</c:v>
                </c:pt>
                <c:pt idx="1">
                  <c:v>0.238805970149254</c:v>
                </c:pt>
                <c:pt idx="2">
                  <c:v>0.104477611940299</c:v>
                </c:pt>
                <c:pt idx="3">
                  <c:v>0.0746268656716418</c:v>
                </c:pt>
                <c:pt idx="4">
                  <c:v>0.0597014925373134</c:v>
                </c:pt>
                <c:pt idx="5">
                  <c:v>0.0597014925373134</c:v>
                </c:pt>
                <c:pt idx="6">
                  <c:v>0.0597014925373134</c:v>
                </c:pt>
                <c:pt idx="7">
                  <c:v>0.0447761194029851</c:v>
                </c:pt>
                <c:pt idx="8">
                  <c:v>0.01</c:v>
                </c:pt>
              </c:numCache>
            </c:numRef>
          </c:val>
        </c:ser>
        <c:dLbls>
          <c:showLegendKey val="0"/>
          <c:showVal val="1"/>
          <c:showCatName val="0"/>
          <c:showSerName val="0"/>
          <c:showPercent val="0"/>
          <c:showBubbleSize val="0"/>
        </c:dLbls>
        <c:gapWidth val="70"/>
        <c:axId val="-1475918064"/>
        <c:axId val="-1475913168"/>
      </c:barChart>
      <c:catAx>
        <c:axId val="-1475918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3168"/>
        <c:crosses val="autoZero"/>
        <c:auto val="1"/>
        <c:lblAlgn val="ctr"/>
        <c:lblOffset val="100"/>
        <c:noMultiLvlLbl val="0"/>
      </c:catAx>
      <c:valAx>
        <c:axId val="-1475913168"/>
        <c:scaling>
          <c:orientation val="minMax"/>
          <c:max val="0.7"/>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806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sz="1600" b="0" i="0" u="none" strike="noStrike" baseline="0" dirty="0">
                <a:solidFill>
                  <a:srgbClr val="595757"/>
                </a:solidFill>
                <a:effectLst/>
                <a:latin typeface="汉仪旗黑-80S" panose="00020600040101010101" pitchFamily="18" charset="-122"/>
                <a:ea typeface="汉仪旗黑-80S" panose="00020600040101010101" pitchFamily="18" charset="-122"/>
              </a:rPr>
              <a:t>年节福利的规划及费用支出具体实施方式</a:t>
            </a:r>
            <a:endParaRPr lang="zh-CN" altLang="en-US" sz="1600" dirty="0">
              <a:solidFill>
                <a:srgbClr val="595757"/>
              </a:solidFill>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265837900961943"/>
          <c:y val="0.145894511347846"/>
          <c:w val="0.636835945006891"/>
          <c:h val="0.82868718156554"/>
        </c:manualLayout>
      </c:layout>
      <c:barChart>
        <c:barDir val="bar"/>
        <c:grouping val="clustered"/>
        <c:varyColors val="0"/>
        <c:ser>
          <c:idx val="0"/>
          <c:order val="0"/>
          <c:tx>
            <c:strRef>
              <c:f>Sheet1!$B$1</c:f>
              <c:strCache>
                <c:ptCount val="1"/>
                <c:pt idx="0">
                  <c:v>占比</c:v>
                </c:pt>
              </c:strCache>
            </c:strRef>
          </c:tx>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invertIfNegative val="0"/>
          <c:dPt>
            <c:idx val="0"/>
            <c:invertIfNegative val="0"/>
            <c:bubble3D val="0"/>
            <c:spPr>
              <a:gradFill flip="none" rotWithShape="1">
                <a:gsLst>
                  <a:gs pos="0">
                    <a:srgbClr val="F8B62D"/>
                  </a:gs>
                  <a:gs pos="80000">
                    <a:srgbClr val="F8B62D">
                      <a:alpha val="50000"/>
                    </a:srgbClr>
                  </a:gs>
                  <a:gs pos="50000">
                    <a:srgbClr val="F8B62D">
                      <a:alpha val="70000"/>
                    </a:srgbClr>
                  </a:gs>
                  <a:gs pos="100000">
                    <a:srgbClr val="F8B62D">
                      <a:alpha val="0"/>
                    </a:srgbClr>
                  </a:gs>
                </a:gsLst>
                <a:lin ang="10800000" scaled="1"/>
                <a:tileRect/>
              </a:gradFill>
              <a:ln>
                <a:noFill/>
              </a:ln>
              <a:effectLst/>
            </c:spPr>
          </c:dPt>
          <c:dPt>
            <c:idx val="2"/>
            <c:invertIfNegative val="0"/>
            <c:bubble3D val="0"/>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第三方招采-实物形式发放</c:v>
                </c:pt>
                <c:pt idx="1">
                  <c:v>第三方招采-卡券形式发放</c:v>
                </c:pt>
                <c:pt idx="2">
                  <c:v>现金形式随工资发放</c:v>
                </c:pt>
                <c:pt idx="3">
                  <c:v>第三方招采-福利平台发放</c:v>
                </c:pt>
                <c:pt idx="4">
                  <c:v>报销形式-实报实销</c:v>
                </c:pt>
                <c:pt idx="5">
                  <c:v>自建福利平台发放</c:v>
                </c:pt>
                <c:pt idx="6">
                  <c:v>报销形式-限额内实报实销</c:v>
                </c:pt>
                <c:pt idx="7">
                  <c:v>其他</c:v>
                </c:pt>
              </c:strCache>
            </c:strRef>
          </c:cat>
          <c:val>
            <c:numRef>
              <c:f>Sheet1!$B$2:$B$9</c:f>
              <c:numCache>
                <c:formatCode>0%</c:formatCode>
                <c:ptCount val="8"/>
                <c:pt idx="0">
                  <c:v>0.430769230769231</c:v>
                </c:pt>
                <c:pt idx="1">
                  <c:v>0.338461538461538</c:v>
                </c:pt>
                <c:pt idx="2">
                  <c:v>0.246153846153846</c:v>
                </c:pt>
                <c:pt idx="3">
                  <c:v>0.2</c:v>
                </c:pt>
                <c:pt idx="4">
                  <c:v>0.0461538461538462</c:v>
                </c:pt>
                <c:pt idx="5">
                  <c:v>0.0461538461538462</c:v>
                </c:pt>
                <c:pt idx="6">
                  <c:v>0.0307692307692308</c:v>
                </c:pt>
                <c:pt idx="7">
                  <c:v>0.0307692307692308</c:v>
                </c:pt>
              </c:numCache>
            </c:numRef>
          </c:val>
        </c:ser>
        <c:dLbls>
          <c:showLegendKey val="0"/>
          <c:showVal val="1"/>
          <c:showCatName val="0"/>
          <c:showSerName val="0"/>
          <c:showPercent val="0"/>
          <c:showBubbleSize val="0"/>
        </c:dLbls>
        <c:gapWidth val="70"/>
        <c:axId val="-1475918064"/>
        <c:axId val="-1475913168"/>
      </c:barChart>
      <c:catAx>
        <c:axId val="-1475918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3168"/>
        <c:crosses val="autoZero"/>
        <c:auto val="1"/>
        <c:lblAlgn val="ctr"/>
        <c:lblOffset val="100"/>
        <c:noMultiLvlLbl val="0"/>
      </c:catAx>
      <c:valAx>
        <c:axId val="-1475913168"/>
        <c:scaling>
          <c:orientation val="minMax"/>
          <c:max val="0.7"/>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806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4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sz="1400" b="0" dirty="0">
                <a:latin typeface="汉仪旗黑-80S" panose="00020600040101010101" pitchFamily="18" charset="-122"/>
                <a:ea typeface="汉仪旗黑-80S" panose="00020600040101010101" pitchFamily="18" charset="-122"/>
              </a:rPr>
              <a:t>企业性质分布</a:t>
            </a:r>
            <a:endParaRPr lang="zh-CN" altLang="en-US" sz="1400" b="0" dirty="0">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doughnutChart>
        <c:varyColors val="1"/>
        <c:ser>
          <c:idx val="0"/>
          <c:order val="0"/>
          <c:tx>
            <c:strRef>
              <c:f>Sheet1!$B$1</c:f>
              <c:strCache>
                <c:ptCount val="1"/>
                <c:pt idx="0">
                  <c:v>占比</c:v>
                </c:pt>
              </c:strCache>
            </c:strRef>
          </c:tx>
          <c:spPr>
            <a:solidFill>
              <a:srgbClr val="F4B52C"/>
            </a:solidFill>
            <a:effectLst>
              <a:outerShdw blurRad="50800" dist="38100" dir="2700000" algn="tl" rotWithShape="0">
                <a:prstClr val="black">
                  <a:alpha val="40000"/>
                </a:prstClr>
              </a:outerShdw>
            </a:effectLst>
          </c:spPr>
          <c:explosion val="0"/>
          <c:dPt>
            <c:idx val="0"/>
            <c:bubble3D val="0"/>
            <c:spPr>
              <a:solidFill>
                <a:srgbClr val="003D7E"/>
              </a:solidFill>
              <a:ln>
                <a:noFill/>
              </a:ln>
              <a:effectLst>
                <a:outerShdw blurRad="50800" dist="38100" dir="2700000" algn="tl" rotWithShape="0">
                  <a:prstClr val="black">
                    <a:alpha val="40000"/>
                  </a:prstClr>
                </a:outerShdw>
              </a:effectLst>
            </c:spPr>
          </c:dPt>
          <c:dPt>
            <c:idx val="1"/>
            <c:bubble3D val="0"/>
            <c:spPr>
              <a:solidFill>
                <a:srgbClr val="F8B62D"/>
              </a:solidFill>
              <a:ln>
                <a:noFill/>
              </a:ln>
              <a:effectLst>
                <a:outerShdw blurRad="50800" dist="38100" dir="2700000" algn="tl" rotWithShape="0">
                  <a:prstClr val="black">
                    <a:alpha val="40000"/>
                  </a:prstClr>
                </a:outerShdw>
              </a:effectLst>
            </c:spPr>
          </c:dPt>
          <c:dLbls>
            <c:dLbl>
              <c:idx val="0"/>
              <c:layout>
                <c:manualLayout>
                  <c:x val="-0.0183738425925927"/>
                  <c:y val="-4.04935675622897e-17"/>
                </c:manualLayout>
              </c:layout>
              <c:showLegendKey val="0"/>
              <c:showVal val="1"/>
              <c:showCatName val="0"/>
              <c:showSerName val="0"/>
              <c:showPercent val="0"/>
              <c:showBubbleSize val="0"/>
              <c:separator>
</c:separator>
              <c:extLst>
                <c:ext xmlns:c15="http://schemas.microsoft.com/office/drawing/2012/chart" uri="{CE6537A1-D6FC-4f65-9D91-7224C49458BB}">
                  <c15:layout/>
                </c:ext>
              </c:extLst>
            </c:dLbl>
            <c:dLbl>
              <c:idx val="1"/>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showLegendKey val="0"/>
              <c:showVal val="1"/>
              <c:showCatName val="0"/>
              <c:showSerName val="0"/>
              <c:showPercent val="0"/>
              <c:showBubbleSize val="0"/>
              <c:separator>
</c:separator>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Sheet1!$A$2:$A$3</c:f>
              <c:strCache>
                <c:ptCount val="2"/>
                <c:pt idx="0">
                  <c:v>中央企业</c:v>
                </c:pt>
                <c:pt idx="1">
                  <c:v>地方国企</c:v>
                </c:pt>
              </c:strCache>
            </c:strRef>
          </c:cat>
          <c:val>
            <c:numRef>
              <c:f>Sheet1!$B$2:$B$3</c:f>
              <c:numCache>
                <c:formatCode>0%</c:formatCode>
                <c:ptCount val="2"/>
                <c:pt idx="0">
                  <c:v>0.43</c:v>
                </c:pt>
                <c:pt idx="1">
                  <c:v>0.57</c:v>
                </c:pt>
              </c:numCache>
            </c:numRef>
          </c:val>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620989710481798"/>
          <c:y val="0.446079637047818"/>
          <c:w val="0.297922545543254"/>
          <c:h val="0.241612504305696"/>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legend>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zh-CN" sz="1600" b="0" i="0" u="none" strike="noStrike" baseline="0" dirty="0">
                <a:effectLst/>
              </a:rPr>
              <a:t>高温</a:t>
            </a:r>
            <a:r>
              <a:rPr lang="en-US" altLang="zh-CN" sz="1600" b="0" i="0" u="none" strike="noStrike" baseline="0" dirty="0">
                <a:effectLst/>
              </a:rPr>
              <a:t>/</a:t>
            </a:r>
            <a:r>
              <a:rPr lang="zh-CN" altLang="zh-CN" sz="1600" b="0" i="0" u="none" strike="noStrike" baseline="0" dirty="0">
                <a:effectLst/>
              </a:rPr>
              <a:t>供暖津贴</a:t>
            </a:r>
            <a:r>
              <a:rPr lang="zh-CN" altLang="en-US" sz="1600" b="0" i="0" u="none" strike="noStrike" baseline="0" dirty="0">
                <a:solidFill>
                  <a:srgbClr val="595757"/>
                </a:solidFill>
                <a:effectLst/>
                <a:latin typeface="汉仪旗黑-80S" panose="00020600040101010101" pitchFamily="18" charset="-122"/>
                <a:ea typeface="汉仪旗黑-80S" panose="00020600040101010101" pitchFamily="18" charset="-122"/>
              </a:rPr>
              <a:t>的规划及费用支出具体实施方式</a:t>
            </a:r>
            <a:endParaRPr lang="zh-CN" altLang="en-US" sz="1600" dirty="0">
              <a:solidFill>
                <a:srgbClr val="595757"/>
              </a:solidFill>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265837900961943"/>
          <c:y val="0.145894511347846"/>
          <c:w val="0.636835945006891"/>
          <c:h val="0.82868718156554"/>
        </c:manualLayout>
      </c:layout>
      <c:barChart>
        <c:barDir val="bar"/>
        <c:grouping val="clustered"/>
        <c:varyColors val="0"/>
        <c:ser>
          <c:idx val="0"/>
          <c:order val="0"/>
          <c:tx>
            <c:strRef>
              <c:f>Sheet1!$B$1</c:f>
              <c:strCache>
                <c:ptCount val="1"/>
                <c:pt idx="0">
                  <c:v>占比</c:v>
                </c:pt>
              </c:strCache>
            </c:strRef>
          </c:tx>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invertIfNegative val="0"/>
          <c:dPt>
            <c:idx val="0"/>
            <c:invertIfNegative val="0"/>
            <c:bubble3D val="0"/>
            <c:spPr>
              <a:gradFill flip="none" rotWithShape="1">
                <a:gsLst>
                  <a:gs pos="0">
                    <a:srgbClr val="F8B62D"/>
                  </a:gs>
                  <a:gs pos="80000">
                    <a:srgbClr val="F8B62D">
                      <a:alpha val="50000"/>
                    </a:srgbClr>
                  </a:gs>
                  <a:gs pos="50000">
                    <a:srgbClr val="F8B62D">
                      <a:alpha val="70000"/>
                    </a:srgbClr>
                  </a:gs>
                  <a:gs pos="100000">
                    <a:srgbClr val="F8B62D">
                      <a:alpha val="0"/>
                    </a:srgbClr>
                  </a:gs>
                </a:gsLst>
                <a:lin ang="10800000" scaled="1"/>
                <a:tileRect/>
              </a:gradFill>
              <a:ln>
                <a:noFill/>
              </a:ln>
              <a:effectLst/>
            </c:spPr>
          </c:dPt>
          <c:dPt>
            <c:idx val="2"/>
            <c:invertIfNegative val="0"/>
            <c:bubble3D val="0"/>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现金形式随工资发放</c:v>
                </c:pt>
                <c:pt idx="1">
                  <c:v>报销形式-实报实销</c:v>
                </c:pt>
                <c:pt idx="2">
                  <c:v>报销形式-限额内实报实销</c:v>
                </c:pt>
                <c:pt idx="3">
                  <c:v>第三方招采-卡券形式发放</c:v>
                </c:pt>
                <c:pt idx="4">
                  <c:v>第三方招采-实物形式发放</c:v>
                </c:pt>
                <c:pt idx="5">
                  <c:v>自建福利平台发放</c:v>
                </c:pt>
                <c:pt idx="6">
                  <c:v>第三方招采-福利平台发放</c:v>
                </c:pt>
                <c:pt idx="7">
                  <c:v>其他</c:v>
                </c:pt>
              </c:strCache>
            </c:strRef>
          </c:cat>
          <c:val>
            <c:numRef>
              <c:f>Sheet1!$B$2:$B$9</c:f>
              <c:numCache>
                <c:formatCode>0%</c:formatCode>
                <c:ptCount val="8"/>
                <c:pt idx="0">
                  <c:v>0.74</c:v>
                </c:pt>
                <c:pt idx="1">
                  <c:v>0.0909090909090909</c:v>
                </c:pt>
                <c:pt idx="2">
                  <c:v>0.0666666666666667</c:v>
                </c:pt>
                <c:pt idx="3">
                  <c:v>0.0606060606060606</c:v>
                </c:pt>
                <c:pt idx="4">
                  <c:v>0.0588235294117647</c:v>
                </c:pt>
                <c:pt idx="5">
                  <c:v>0.0454545454545455</c:v>
                </c:pt>
                <c:pt idx="6">
                  <c:v>0.0303030303030303</c:v>
                </c:pt>
                <c:pt idx="7">
                  <c:v>0.03</c:v>
                </c:pt>
              </c:numCache>
            </c:numRef>
          </c:val>
        </c:ser>
        <c:dLbls>
          <c:showLegendKey val="0"/>
          <c:showVal val="1"/>
          <c:showCatName val="0"/>
          <c:showSerName val="0"/>
          <c:showPercent val="0"/>
          <c:showBubbleSize val="0"/>
        </c:dLbls>
        <c:gapWidth val="70"/>
        <c:axId val="-1475918064"/>
        <c:axId val="-1475913168"/>
      </c:barChart>
      <c:catAx>
        <c:axId val="-1475918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3168"/>
        <c:crosses val="autoZero"/>
        <c:auto val="1"/>
        <c:lblAlgn val="ctr"/>
        <c:lblOffset val="100"/>
        <c:noMultiLvlLbl val="0"/>
      </c:catAx>
      <c:valAx>
        <c:axId val="-1475913168"/>
        <c:scaling>
          <c:orientation val="minMax"/>
          <c:max val="1"/>
          <c:min val="0"/>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806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zh-CN" sz="1600" b="0" i="0" u="none" strike="noStrike" baseline="0" dirty="0">
                <a:effectLst/>
              </a:rPr>
              <a:t>体检福利</a:t>
            </a:r>
            <a:r>
              <a:rPr lang="zh-CN" altLang="en-US" sz="1600" b="0" i="0" u="none" strike="noStrike" baseline="0" dirty="0">
                <a:solidFill>
                  <a:srgbClr val="595757"/>
                </a:solidFill>
                <a:effectLst/>
                <a:latin typeface="汉仪旗黑-80S" panose="00020600040101010101" pitchFamily="18" charset="-122"/>
                <a:ea typeface="汉仪旗黑-80S" panose="00020600040101010101" pitchFamily="18" charset="-122"/>
              </a:rPr>
              <a:t>的规划及费用支出具体实施方式</a:t>
            </a:r>
            <a:endParaRPr lang="zh-CN" altLang="en-US" sz="1600" dirty="0">
              <a:solidFill>
                <a:srgbClr val="595757"/>
              </a:solidFill>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265837900961943"/>
          <c:y val="0.145894511347846"/>
          <c:w val="0.636835945006891"/>
          <c:h val="0.82868718156554"/>
        </c:manualLayout>
      </c:layout>
      <c:barChart>
        <c:barDir val="bar"/>
        <c:grouping val="clustered"/>
        <c:varyColors val="0"/>
        <c:ser>
          <c:idx val="0"/>
          <c:order val="0"/>
          <c:tx>
            <c:strRef>
              <c:f>Sheet1!$B$1</c:f>
              <c:strCache>
                <c:ptCount val="1"/>
                <c:pt idx="0">
                  <c:v>占比</c:v>
                </c:pt>
              </c:strCache>
            </c:strRef>
          </c:tx>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invertIfNegative val="0"/>
          <c:dPt>
            <c:idx val="0"/>
            <c:invertIfNegative val="0"/>
            <c:bubble3D val="0"/>
            <c:spPr>
              <a:gradFill flip="none" rotWithShape="1">
                <a:gsLst>
                  <a:gs pos="0">
                    <a:srgbClr val="F8B62D"/>
                  </a:gs>
                  <a:gs pos="80000">
                    <a:srgbClr val="F8B62D">
                      <a:alpha val="50000"/>
                    </a:srgbClr>
                  </a:gs>
                  <a:gs pos="50000">
                    <a:srgbClr val="F8B62D">
                      <a:alpha val="70000"/>
                    </a:srgbClr>
                  </a:gs>
                  <a:gs pos="100000">
                    <a:srgbClr val="F8B62D">
                      <a:alpha val="0"/>
                    </a:srgbClr>
                  </a:gs>
                </a:gsLst>
                <a:lin ang="10800000" scaled="1"/>
                <a:tileRect/>
              </a:gradFill>
              <a:ln>
                <a:noFill/>
              </a:ln>
              <a:effectLst/>
            </c:spPr>
          </c:dPt>
          <c:dPt>
            <c:idx val="2"/>
            <c:invertIfNegative val="0"/>
            <c:bubble3D val="0"/>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其他</c:v>
                </c:pt>
                <c:pt idx="1">
                  <c:v>报销形式-实报实销</c:v>
                </c:pt>
                <c:pt idx="2">
                  <c:v>第三方招采-实物形式发放</c:v>
                </c:pt>
                <c:pt idx="3">
                  <c:v>第三方招采-福利平台发放</c:v>
                </c:pt>
                <c:pt idx="4">
                  <c:v>报销形式-限额内实报实销</c:v>
                </c:pt>
                <c:pt idx="5">
                  <c:v>第三方招采-卡券形式发放</c:v>
                </c:pt>
                <c:pt idx="6">
                  <c:v>自建福利平台发放</c:v>
                </c:pt>
              </c:strCache>
            </c:strRef>
          </c:cat>
          <c:val>
            <c:numRef>
              <c:f>Sheet1!$B$2:$B$8</c:f>
              <c:numCache>
                <c:formatCode>0%</c:formatCode>
                <c:ptCount val="7"/>
                <c:pt idx="0">
                  <c:v>0.309090909090909</c:v>
                </c:pt>
                <c:pt idx="1">
                  <c:v>0.17</c:v>
                </c:pt>
                <c:pt idx="2">
                  <c:v>0.145454545454545</c:v>
                </c:pt>
                <c:pt idx="3">
                  <c:v>0.145454545454545</c:v>
                </c:pt>
                <c:pt idx="4">
                  <c:v>0.127272727272727</c:v>
                </c:pt>
                <c:pt idx="5">
                  <c:v>0.127272727272727</c:v>
                </c:pt>
                <c:pt idx="6">
                  <c:v>0.0363636363636364</c:v>
                </c:pt>
              </c:numCache>
            </c:numRef>
          </c:val>
        </c:ser>
        <c:dLbls>
          <c:showLegendKey val="0"/>
          <c:showVal val="1"/>
          <c:showCatName val="0"/>
          <c:showSerName val="0"/>
          <c:showPercent val="0"/>
          <c:showBubbleSize val="0"/>
        </c:dLbls>
        <c:gapWidth val="70"/>
        <c:axId val="-1475918064"/>
        <c:axId val="-1475913168"/>
      </c:barChart>
      <c:catAx>
        <c:axId val="-1475918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3168"/>
        <c:crosses val="autoZero"/>
        <c:auto val="1"/>
        <c:lblAlgn val="ctr"/>
        <c:lblOffset val="100"/>
        <c:noMultiLvlLbl val="0"/>
      </c:catAx>
      <c:valAx>
        <c:axId val="-1475913168"/>
        <c:scaling>
          <c:orientation val="minMax"/>
          <c:max val="0.4"/>
          <c:min val="0"/>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806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zh-CN" sz="1600" b="0" i="0" u="none" strike="noStrike" baseline="0" dirty="0">
                <a:effectLst/>
              </a:rPr>
              <a:t>健身福利</a:t>
            </a:r>
            <a:r>
              <a:rPr lang="zh-CN" altLang="en-US" sz="1600" b="0" i="0" u="none" strike="noStrike" baseline="0" dirty="0">
                <a:solidFill>
                  <a:srgbClr val="595757"/>
                </a:solidFill>
                <a:effectLst/>
                <a:latin typeface="汉仪旗黑-80S" panose="00020600040101010101" pitchFamily="18" charset="-122"/>
                <a:ea typeface="汉仪旗黑-80S" panose="00020600040101010101" pitchFamily="18" charset="-122"/>
              </a:rPr>
              <a:t>的规划及费用支出具体实施方式</a:t>
            </a:r>
            <a:endParaRPr lang="zh-CN" altLang="en-US" sz="1600" dirty="0">
              <a:solidFill>
                <a:srgbClr val="595757"/>
              </a:solidFill>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265837900961943"/>
          <c:y val="0.145894511347846"/>
          <c:w val="0.636835945006891"/>
          <c:h val="0.82868718156554"/>
        </c:manualLayout>
      </c:layout>
      <c:barChart>
        <c:barDir val="bar"/>
        <c:grouping val="clustered"/>
        <c:varyColors val="0"/>
        <c:ser>
          <c:idx val="0"/>
          <c:order val="0"/>
          <c:tx>
            <c:strRef>
              <c:f>Sheet1!$B$1</c:f>
              <c:strCache>
                <c:ptCount val="1"/>
                <c:pt idx="0">
                  <c:v>占比</c:v>
                </c:pt>
              </c:strCache>
            </c:strRef>
          </c:tx>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invertIfNegative val="0"/>
          <c:dPt>
            <c:idx val="0"/>
            <c:invertIfNegative val="0"/>
            <c:bubble3D val="0"/>
            <c:spPr>
              <a:gradFill flip="none" rotWithShape="1">
                <a:gsLst>
                  <a:gs pos="0">
                    <a:srgbClr val="F8B62D"/>
                  </a:gs>
                  <a:gs pos="80000">
                    <a:srgbClr val="F8B62D">
                      <a:alpha val="50000"/>
                    </a:srgbClr>
                  </a:gs>
                  <a:gs pos="50000">
                    <a:srgbClr val="F8B62D">
                      <a:alpha val="70000"/>
                    </a:srgbClr>
                  </a:gs>
                  <a:gs pos="100000">
                    <a:srgbClr val="F8B62D">
                      <a:alpha val="0"/>
                    </a:srgbClr>
                  </a:gs>
                </a:gsLst>
                <a:lin ang="10800000" scaled="1"/>
                <a:tileRect/>
              </a:gradFill>
              <a:ln>
                <a:noFill/>
              </a:ln>
              <a:effectLst/>
            </c:spPr>
          </c:dPt>
          <c:dPt>
            <c:idx val="1"/>
            <c:invertIfNegative val="0"/>
            <c:bubble3D val="0"/>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自建设施提供</c:v>
                </c:pt>
                <c:pt idx="1">
                  <c:v>报销形式-实报实销</c:v>
                </c:pt>
                <c:pt idx="2">
                  <c:v>报销形式-限额内实报实销</c:v>
                </c:pt>
                <c:pt idx="3">
                  <c:v>自建福利平台发放</c:v>
                </c:pt>
                <c:pt idx="4">
                  <c:v>第三方招采-实物形式发放</c:v>
                </c:pt>
                <c:pt idx="5">
                  <c:v>第三方招采-福利平台发放</c:v>
                </c:pt>
                <c:pt idx="6">
                  <c:v>其他</c:v>
                </c:pt>
              </c:strCache>
            </c:strRef>
          </c:cat>
          <c:val>
            <c:numRef>
              <c:f>Sheet1!$B$2:$B$8</c:f>
              <c:numCache>
                <c:formatCode>0%</c:formatCode>
                <c:ptCount val="7"/>
                <c:pt idx="0">
                  <c:v>0.2</c:v>
                </c:pt>
                <c:pt idx="1">
                  <c:v>0.0545454545454545</c:v>
                </c:pt>
                <c:pt idx="2">
                  <c:v>0.0363636363636364</c:v>
                </c:pt>
                <c:pt idx="3">
                  <c:v>0.0363636363636364</c:v>
                </c:pt>
                <c:pt idx="4">
                  <c:v>0.0363636363636364</c:v>
                </c:pt>
                <c:pt idx="5">
                  <c:v>0.02</c:v>
                </c:pt>
                <c:pt idx="6">
                  <c:v>0.02</c:v>
                </c:pt>
              </c:numCache>
            </c:numRef>
          </c:val>
        </c:ser>
        <c:dLbls>
          <c:showLegendKey val="0"/>
          <c:showVal val="1"/>
          <c:showCatName val="0"/>
          <c:showSerName val="0"/>
          <c:showPercent val="0"/>
          <c:showBubbleSize val="0"/>
        </c:dLbls>
        <c:gapWidth val="70"/>
        <c:axId val="-1475918064"/>
        <c:axId val="-1475913168"/>
      </c:barChart>
      <c:catAx>
        <c:axId val="-1475918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3168"/>
        <c:crosses val="autoZero"/>
        <c:auto val="1"/>
        <c:lblAlgn val="ctr"/>
        <c:lblOffset val="100"/>
        <c:noMultiLvlLbl val="0"/>
      </c:catAx>
      <c:valAx>
        <c:axId val="-1475913168"/>
        <c:scaling>
          <c:orientation val="minMax"/>
          <c:max val="0.3"/>
          <c:min val="0"/>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806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zh-CN" sz="1600" b="0" i="0" u="none" strike="noStrike" baseline="0" dirty="0">
                <a:effectLst/>
              </a:rPr>
              <a:t>加班补助</a:t>
            </a:r>
            <a:r>
              <a:rPr lang="zh-CN" altLang="en-US" sz="1600" b="0" i="0" u="none" strike="noStrike" baseline="0" dirty="0">
                <a:solidFill>
                  <a:srgbClr val="595757"/>
                </a:solidFill>
                <a:effectLst/>
                <a:latin typeface="汉仪旗黑-80S" panose="00020600040101010101" pitchFamily="18" charset="-122"/>
                <a:ea typeface="汉仪旗黑-80S" panose="00020600040101010101" pitchFamily="18" charset="-122"/>
              </a:rPr>
              <a:t>的规划及费用支出具体实施方式</a:t>
            </a:r>
            <a:endParaRPr lang="zh-CN" altLang="en-US" sz="1600" dirty="0">
              <a:solidFill>
                <a:srgbClr val="595757"/>
              </a:solidFill>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265837900961943"/>
          <c:y val="0.145894511347846"/>
          <c:w val="0.636835945006891"/>
          <c:h val="0.82868718156554"/>
        </c:manualLayout>
      </c:layout>
      <c:barChart>
        <c:barDir val="bar"/>
        <c:grouping val="clustered"/>
        <c:varyColors val="0"/>
        <c:ser>
          <c:idx val="0"/>
          <c:order val="0"/>
          <c:tx>
            <c:strRef>
              <c:f>Sheet1!$B$1</c:f>
              <c:strCache>
                <c:ptCount val="1"/>
                <c:pt idx="0">
                  <c:v>占比</c:v>
                </c:pt>
              </c:strCache>
            </c:strRef>
          </c:tx>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invertIfNegative val="0"/>
          <c:dPt>
            <c:idx val="0"/>
            <c:invertIfNegative val="0"/>
            <c:bubble3D val="0"/>
            <c:spPr>
              <a:gradFill flip="none" rotWithShape="1">
                <a:gsLst>
                  <a:gs pos="0">
                    <a:srgbClr val="F8B62D"/>
                  </a:gs>
                  <a:gs pos="80000">
                    <a:srgbClr val="F8B62D">
                      <a:alpha val="50000"/>
                    </a:srgbClr>
                  </a:gs>
                  <a:gs pos="50000">
                    <a:srgbClr val="F8B62D">
                      <a:alpha val="70000"/>
                    </a:srgbClr>
                  </a:gs>
                  <a:gs pos="100000">
                    <a:srgbClr val="F8B62D">
                      <a:alpha val="0"/>
                    </a:srgbClr>
                  </a:gs>
                </a:gsLst>
                <a:lin ang="10800000" scaled="1"/>
                <a:tileRect/>
              </a:gradFill>
              <a:ln>
                <a:noFill/>
              </a:ln>
              <a:effectLst/>
            </c:spPr>
          </c:dPt>
          <c:dPt>
            <c:idx val="2"/>
            <c:invertIfNegative val="0"/>
            <c:bubble3D val="0"/>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现金形式随工资发放</c:v>
                </c:pt>
                <c:pt idx="1">
                  <c:v>报销形式-实报实销</c:v>
                </c:pt>
                <c:pt idx="2">
                  <c:v>自建设施提供</c:v>
                </c:pt>
                <c:pt idx="3">
                  <c:v>报销形式-限额内实报实销</c:v>
                </c:pt>
                <c:pt idx="4">
                  <c:v>其他</c:v>
                </c:pt>
                <c:pt idx="5">
                  <c:v>第三方招采-卡券形式发放</c:v>
                </c:pt>
                <c:pt idx="6">
                  <c:v>自建福利平台发放</c:v>
                </c:pt>
                <c:pt idx="7">
                  <c:v>第三方招采-实物形式发放</c:v>
                </c:pt>
                <c:pt idx="8">
                  <c:v>第三方招采-福利平台发放</c:v>
                </c:pt>
              </c:strCache>
            </c:strRef>
          </c:cat>
          <c:val>
            <c:numRef>
              <c:f>Sheet1!$B$2:$B$10</c:f>
              <c:numCache>
                <c:formatCode>0%</c:formatCode>
                <c:ptCount val="9"/>
                <c:pt idx="0">
                  <c:v>0.577777777777778</c:v>
                </c:pt>
                <c:pt idx="1">
                  <c:v>0.2</c:v>
                </c:pt>
                <c:pt idx="2">
                  <c:v>0.111111111111111</c:v>
                </c:pt>
                <c:pt idx="3">
                  <c:v>0.0888888888888889</c:v>
                </c:pt>
                <c:pt idx="4">
                  <c:v>0.0666666666666667</c:v>
                </c:pt>
                <c:pt idx="5">
                  <c:v>0.0666666666666667</c:v>
                </c:pt>
                <c:pt idx="6">
                  <c:v>0.0444444444444444</c:v>
                </c:pt>
                <c:pt idx="7">
                  <c:v>0.0222222222222222</c:v>
                </c:pt>
                <c:pt idx="8">
                  <c:v>0.0222222222222222</c:v>
                </c:pt>
              </c:numCache>
            </c:numRef>
          </c:val>
        </c:ser>
        <c:dLbls>
          <c:showLegendKey val="0"/>
          <c:showVal val="1"/>
          <c:showCatName val="0"/>
          <c:showSerName val="0"/>
          <c:showPercent val="0"/>
          <c:showBubbleSize val="0"/>
        </c:dLbls>
        <c:gapWidth val="50"/>
        <c:axId val="-1475918064"/>
        <c:axId val="-1475913168"/>
      </c:barChart>
      <c:catAx>
        <c:axId val="-1475918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3168"/>
        <c:crosses val="autoZero"/>
        <c:auto val="1"/>
        <c:lblAlgn val="ctr"/>
        <c:lblOffset val="100"/>
        <c:noMultiLvlLbl val="0"/>
      </c:catAx>
      <c:valAx>
        <c:axId val="-1475913168"/>
        <c:scaling>
          <c:orientation val="minMax"/>
          <c:max val="0.7"/>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806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zh-CN" sz="1600" b="0" i="0" u="none" strike="noStrike" baseline="0" dirty="0">
                <a:effectLst/>
              </a:rPr>
              <a:t>通讯福利</a:t>
            </a:r>
            <a:r>
              <a:rPr lang="zh-CN" altLang="en-US" sz="1600" b="0" i="0" u="none" strike="noStrike" baseline="0" dirty="0">
                <a:solidFill>
                  <a:srgbClr val="595757"/>
                </a:solidFill>
                <a:effectLst/>
                <a:latin typeface="汉仪旗黑-80S" panose="00020600040101010101" pitchFamily="18" charset="-122"/>
                <a:ea typeface="汉仪旗黑-80S" panose="00020600040101010101" pitchFamily="18" charset="-122"/>
              </a:rPr>
              <a:t>的规划及费用支出具体实施方式</a:t>
            </a:r>
            <a:endParaRPr lang="zh-CN" altLang="en-US" sz="1600" dirty="0">
              <a:solidFill>
                <a:srgbClr val="595757"/>
              </a:solidFill>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265837900961943"/>
          <c:y val="0.145894511347846"/>
          <c:w val="0.636835945006891"/>
          <c:h val="0.82868718156554"/>
        </c:manualLayout>
      </c:layout>
      <c:barChart>
        <c:barDir val="bar"/>
        <c:grouping val="clustered"/>
        <c:varyColors val="0"/>
        <c:ser>
          <c:idx val="0"/>
          <c:order val="0"/>
          <c:tx>
            <c:strRef>
              <c:f>Sheet1!$B$1</c:f>
              <c:strCache>
                <c:ptCount val="1"/>
                <c:pt idx="0">
                  <c:v>占比</c:v>
                </c:pt>
              </c:strCache>
            </c:strRef>
          </c:tx>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invertIfNegative val="0"/>
          <c:dPt>
            <c:idx val="0"/>
            <c:invertIfNegative val="0"/>
            <c:bubble3D val="0"/>
            <c:spPr>
              <a:gradFill flip="none" rotWithShape="1">
                <a:gsLst>
                  <a:gs pos="0">
                    <a:srgbClr val="F8B62D"/>
                  </a:gs>
                  <a:gs pos="80000">
                    <a:srgbClr val="F8B62D">
                      <a:alpha val="50000"/>
                    </a:srgbClr>
                  </a:gs>
                  <a:gs pos="50000">
                    <a:srgbClr val="F8B62D">
                      <a:alpha val="70000"/>
                    </a:srgbClr>
                  </a:gs>
                  <a:gs pos="100000">
                    <a:srgbClr val="F8B62D">
                      <a:alpha val="0"/>
                    </a:srgbClr>
                  </a:gs>
                </a:gsLst>
                <a:lin ang="10800000" scaled="1"/>
                <a:tileRect/>
              </a:gradFill>
              <a:ln>
                <a:noFill/>
              </a:ln>
              <a:effectLst/>
            </c:spPr>
          </c:dPt>
          <c:dPt>
            <c:idx val="1"/>
            <c:invertIfNegative val="0"/>
            <c:bubble3D val="0"/>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现金形式随工资发放</c:v>
                </c:pt>
                <c:pt idx="1">
                  <c:v>报销形式-限额内实报实销</c:v>
                </c:pt>
                <c:pt idx="2">
                  <c:v>报销形式-实报实销</c:v>
                </c:pt>
                <c:pt idx="3">
                  <c:v>其他</c:v>
                </c:pt>
                <c:pt idx="4">
                  <c:v>第三方招采-卡券形式发放</c:v>
                </c:pt>
              </c:strCache>
            </c:strRef>
          </c:cat>
          <c:val>
            <c:numRef>
              <c:f>Sheet1!$B$2:$B$6</c:f>
              <c:numCache>
                <c:formatCode>0%</c:formatCode>
                <c:ptCount val="5"/>
                <c:pt idx="0">
                  <c:v>0.568181818181818</c:v>
                </c:pt>
                <c:pt idx="1">
                  <c:v>0.25</c:v>
                </c:pt>
                <c:pt idx="2">
                  <c:v>0.0909090909090909</c:v>
                </c:pt>
                <c:pt idx="3">
                  <c:v>0.0681818181818182</c:v>
                </c:pt>
                <c:pt idx="4">
                  <c:v>0.0227272727272727</c:v>
                </c:pt>
              </c:numCache>
            </c:numRef>
          </c:val>
        </c:ser>
        <c:dLbls>
          <c:showLegendKey val="0"/>
          <c:showVal val="1"/>
          <c:showCatName val="0"/>
          <c:showSerName val="0"/>
          <c:showPercent val="0"/>
          <c:showBubbleSize val="0"/>
        </c:dLbls>
        <c:gapWidth val="70"/>
        <c:axId val="-1475918064"/>
        <c:axId val="-1475913168"/>
      </c:barChart>
      <c:catAx>
        <c:axId val="-1475918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3168"/>
        <c:crosses val="autoZero"/>
        <c:auto val="1"/>
        <c:lblAlgn val="ctr"/>
        <c:lblOffset val="100"/>
        <c:noMultiLvlLbl val="0"/>
      </c:catAx>
      <c:valAx>
        <c:axId val="-1475913168"/>
        <c:scaling>
          <c:orientation val="minMax"/>
          <c:max val="0.8"/>
          <c:min val="0"/>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806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sz="1600" b="0" i="0" u="none" strike="noStrike" baseline="0" dirty="0">
                <a:effectLst/>
              </a:rPr>
              <a:t>关爱慰问</a:t>
            </a:r>
            <a:r>
              <a:rPr lang="zh-CN" altLang="zh-CN" sz="1600" b="0" i="0" u="none" strike="noStrike" baseline="0" dirty="0">
                <a:effectLst/>
              </a:rPr>
              <a:t>福利</a:t>
            </a:r>
            <a:r>
              <a:rPr lang="zh-CN" altLang="en-US" sz="1600" b="0" i="0" u="none" strike="noStrike" baseline="0" dirty="0">
                <a:solidFill>
                  <a:srgbClr val="595757"/>
                </a:solidFill>
                <a:effectLst/>
                <a:latin typeface="汉仪旗黑-80S" panose="00020600040101010101" pitchFamily="18" charset="-122"/>
                <a:ea typeface="汉仪旗黑-80S" panose="00020600040101010101" pitchFamily="18" charset="-122"/>
              </a:rPr>
              <a:t>的规划及费用支出具体实施方式</a:t>
            </a:r>
            <a:endParaRPr lang="zh-CN" altLang="en-US" sz="1600" dirty="0">
              <a:solidFill>
                <a:srgbClr val="595757"/>
              </a:solidFill>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312139930555556"/>
          <c:y val="0.145894511347846"/>
          <c:w val="0.590533854166667"/>
          <c:h val="0.82868718156554"/>
        </c:manualLayout>
      </c:layout>
      <c:barChart>
        <c:barDir val="bar"/>
        <c:grouping val="clustered"/>
        <c:varyColors val="0"/>
        <c:ser>
          <c:idx val="0"/>
          <c:order val="0"/>
          <c:tx>
            <c:strRef>
              <c:f>Sheet1!$B$1</c:f>
              <c:strCache>
                <c:ptCount val="1"/>
                <c:pt idx="0">
                  <c:v>占比</c:v>
                </c:pt>
              </c:strCache>
            </c:strRef>
          </c:tx>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invertIfNegative val="0"/>
          <c:dPt>
            <c:idx val="0"/>
            <c:invertIfNegative val="0"/>
            <c:bubble3D val="0"/>
            <c:spPr>
              <a:gradFill flip="none" rotWithShape="1">
                <a:gsLst>
                  <a:gs pos="0">
                    <a:srgbClr val="F8B62D"/>
                  </a:gs>
                  <a:gs pos="80000">
                    <a:srgbClr val="F8B62D">
                      <a:alpha val="50000"/>
                    </a:srgbClr>
                  </a:gs>
                  <a:gs pos="50000">
                    <a:srgbClr val="F8B62D">
                      <a:alpha val="70000"/>
                    </a:srgbClr>
                  </a:gs>
                  <a:gs pos="100000">
                    <a:srgbClr val="F8B62D">
                      <a:alpha val="0"/>
                    </a:srgbClr>
                  </a:gs>
                </a:gsLst>
                <a:lin ang="10800000" scaled="1"/>
                <a:tileRect/>
              </a:gradFill>
              <a:ln>
                <a:noFill/>
              </a:ln>
              <a:effectLst/>
            </c:spPr>
          </c:dPt>
          <c:dPt>
            <c:idx val="1"/>
            <c:invertIfNegative val="0"/>
            <c:bubble3D val="0"/>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其他</c:v>
                </c:pt>
                <c:pt idx="1">
                  <c:v>现金形式随工资发放</c:v>
                </c:pt>
                <c:pt idx="2">
                  <c:v>报销形式-限额内实报实销</c:v>
                </c:pt>
                <c:pt idx="3">
                  <c:v>第三方招采-实物形式发放</c:v>
                </c:pt>
                <c:pt idx="4">
                  <c:v>报销形式-实报实销</c:v>
                </c:pt>
              </c:strCache>
            </c:strRef>
          </c:cat>
          <c:val>
            <c:numRef>
              <c:f>Sheet1!$B$2:$B$6</c:f>
              <c:numCache>
                <c:formatCode>0%</c:formatCode>
                <c:ptCount val="5"/>
                <c:pt idx="0">
                  <c:v>0.28</c:v>
                </c:pt>
                <c:pt idx="1">
                  <c:v>0.2</c:v>
                </c:pt>
                <c:pt idx="2">
                  <c:v>0.16</c:v>
                </c:pt>
                <c:pt idx="3">
                  <c:v>0.15</c:v>
                </c:pt>
                <c:pt idx="4">
                  <c:v>0.12</c:v>
                </c:pt>
              </c:numCache>
            </c:numRef>
          </c:val>
        </c:ser>
        <c:dLbls>
          <c:showLegendKey val="0"/>
          <c:showVal val="1"/>
          <c:showCatName val="0"/>
          <c:showSerName val="0"/>
          <c:showPercent val="0"/>
          <c:showBubbleSize val="0"/>
        </c:dLbls>
        <c:gapWidth val="70"/>
        <c:axId val="-1475918064"/>
        <c:axId val="-1475913168"/>
      </c:barChart>
      <c:catAx>
        <c:axId val="-1475918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3168"/>
        <c:crosses val="autoZero"/>
        <c:auto val="1"/>
        <c:lblAlgn val="ctr"/>
        <c:lblOffset val="100"/>
        <c:noMultiLvlLbl val="0"/>
      </c:catAx>
      <c:valAx>
        <c:axId val="-1475913168"/>
        <c:scaling>
          <c:orientation val="minMax"/>
          <c:max val="0.6"/>
          <c:min val="0"/>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806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zh-CN" sz="1600" b="0" i="0" u="none" strike="noStrike" baseline="0" dirty="0">
                <a:effectLst/>
              </a:rPr>
              <a:t>假期福利</a:t>
            </a:r>
            <a:r>
              <a:rPr lang="zh-CN" altLang="en-US" sz="1600" b="0" i="0" u="none" strike="noStrike" baseline="0" dirty="0">
                <a:solidFill>
                  <a:srgbClr val="595757"/>
                </a:solidFill>
                <a:effectLst/>
                <a:latin typeface="汉仪旗黑-80S" panose="00020600040101010101" pitchFamily="18" charset="-122"/>
                <a:ea typeface="汉仪旗黑-80S" panose="00020600040101010101" pitchFamily="18" charset="-122"/>
              </a:rPr>
              <a:t>的规划及费用支出具体实施方式</a:t>
            </a:r>
            <a:endParaRPr lang="zh-CN" altLang="en-US" sz="1600" dirty="0">
              <a:solidFill>
                <a:srgbClr val="595757"/>
              </a:solidFill>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265837900961943"/>
          <c:y val="0.145894511347846"/>
          <c:w val="0.636835945006891"/>
          <c:h val="0.82868718156554"/>
        </c:manualLayout>
      </c:layout>
      <c:barChart>
        <c:barDir val="bar"/>
        <c:grouping val="clustered"/>
        <c:varyColors val="0"/>
        <c:ser>
          <c:idx val="0"/>
          <c:order val="0"/>
          <c:tx>
            <c:strRef>
              <c:f>Sheet1!$B$1</c:f>
              <c:strCache>
                <c:ptCount val="1"/>
                <c:pt idx="0">
                  <c:v>占比</c:v>
                </c:pt>
              </c:strCache>
            </c:strRef>
          </c:tx>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invertIfNegative val="0"/>
          <c:dPt>
            <c:idx val="0"/>
            <c:invertIfNegative val="0"/>
            <c:bubble3D val="0"/>
            <c:spPr>
              <a:gradFill flip="none" rotWithShape="1">
                <a:gsLst>
                  <a:gs pos="0">
                    <a:srgbClr val="F8B62D"/>
                  </a:gs>
                  <a:gs pos="80000">
                    <a:srgbClr val="F8B62D">
                      <a:alpha val="50000"/>
                    </a:srgbClr>
                  </a:gs>
                  <a:gs pos="50000">
                    <a:srgbClr val="F8B62D">
                      <a:alpha val="70000"/>
                    </a:srgbClr>
                  </a:gs>
                  <a:gs pos="100000">
                    <a:srgbClr val="F8B62D">
                      <a:alpha val="0"/>
                    </a:srgbClr>
                  </a:gs>
                </a:gsLst>
                <a:lin ang="10800000" scaled="1"/>
                <a:tileRect/>
              </a:gradFill>
              <a:ln>
                <a:noFill/>
              </a:ln>
              <a:effectLst/>
            </c:spPr>
          </c:dPt>
          <c:dPt>
            <c:idx val="1"/>
            <c:invertIfNegative val="0"/>
            <c:bubble3D val="0"/>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报销形式-限额内实报实销</c:v>
                </c:pt>
                <c:pt idx="1">
                  <c:v>报销形式-实报实销</c:v>
                </c:pt>
                <c:pt idx="2">
                  <c:v>其他</c:v>
                </c:pt>
                <c:pt idx="3">
                  <c:v>现金形式随工资发放</c:v>
                </c:pt>
                <c:pt idx="4">
                  <c:v>自建福利平台发放</c:v>
                </c:pt>
                <c:pt idx="5">
                  <c:v>第三方招采-实物形式发放</c:v>
                </c:pt>
                <c:pt idx="6">
                  <c:v>第三方招采-卡券形式发放</c:v>
                </c:pt>
              </c:strCache>
            </c:strRef>
          </c:cat>
          <c:val>
            <c:numRef>
              <c:f>Sheet1!$B$2:$B$8</c:f>
              <c:numCache>
                <c:formatCode>0%</c:formatCode>
                <c:ptCount val="7"/>
                <c:pt idx="0">
                  <c:v>0.470588235294118</c:v>
                </c:pt>
                <c:pt idx="1">
                  <c:v>0.382352941176471</c:v>
                </c:pt>
                <c:pt idx="2">
                  <c:v>0.117647058823529</c:v>
                </c:pt>
                <c:pt idx="3">
                  <c:v>0.0588235294117647</c:v>
                </c:pt>
                <c:pt idx="4">
                  <c:v>0.0294117647058824</c:v>
                </c:pt>
                <c:pt idx="5">
                  <c:v>0.0294117647058824</c:v>
                </c:pt>
                <c:pt idx="6">
                  <c:v>0.0294117647058824</c:v>
                </c:pt>
              </c:numCache>
            </c:numRef>
          </c:val>
        </c:ser>
        <c:dLbls>
          <c:showLegendKey val="0"/>
          <c:showVal val="1"/>
          <c:showCatName val="0"/>
          <c:showSerName val="0"/>
          <c:showPercent val="0"/>
          <c:showBubbleSize val="0"/>
        </c:dLbls>
        <c:gapWidth val="70"/>
        <c:axId val="-1475918064"/>
        <c:axId val="-1475913168"/>
      </c:barChart>
      <c:catAx>
        <c:axId val="-1475918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3168"/>
        <c:crosses val="autoZero"/>
        <c:auto val="1"/>
        <c:lblAlgn val="ctr"/>
        <c:lblOffset val="100"/>
        <c:noMultiLvlLbl val="0"/>
      </c:catAx>
      <c:valAx>
        <c:axId val="-1475913168"/>
        <c:scaling>
          <c:orientation val="minMax"/>
          <c:max val="0.6"/>
          <c:min val="0"/>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806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zh-CN" sz="1600" b="0" i="0" u="none" strike="noStrike" baseline="0" dirty="0">
                <a:effectLst/>
              </a:rPr>
              <a:t>抗疫关怀</a:t>
            </a:r>
            <a:r>
              <a:rPr lang="zh-CN" altLang="en-US" sz="1600" b="0" i="0" u="none" strike="noStrike" baseline="0" dirty="0">
                <a:solidFill>
                  <a:srgbClr val="595757"/>
                </a:solidFill>
                <a:effectLst/>
                <a:latin typeface="汉仪旗黑-80S" panose="00020600040101010101" pitchFamily="18" charset="-122"/>
                <a:ea typeface="汉仪旗黑-80S" panose="00020600040101010101" pitchFamily="18" charset="-122"/>
              </a:rPr>
              <a:t>的规划及费用支出具体实施方式</a:t>
            </a:r>
            <a:endParaRPr lang="zh-CN" altLang="en-US" sz="1600" dirty="0">
              <a:solidFill>
                <a:srgbClr val="595757"/>
              </a:solidFill>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265837900961943"/>
          <c:y val="0.145894511347846"/>
          <c:w val="0.636835945006891"/>
          <c:h val="0.82868718156554"/>
        </c:manualLayout>
      </c:layout>
      <c:barChart>
        <c:barDir val="bar"/>
        <c:grouping val="clustered"/>
        <c:varyColors val="0"/>
        <c:ser>
          <c:idx val="0"/>
          <c:order val="0"/>
          <c:tx>
            <c:strRef>
              <c:f>Sheet1!$B$1</c:f>
              <c:strCache>
                <c:ptCount val="1"/>
                <c:pt idx="0">
                  <c:v>占比</c:v>
                </c:pt>
              </c:strCache>
            </c:strRef>
          </c:tx>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invertIfNegative val="0"/>
          <c:dPt>
            <c:idx val="0"/>
            <c:invertIfNegative val="0"/>
            <c:bubble3D val="0"/>
            <c:spPr>
              <a:gradFill flip="none" rotWithShape="1">
                <a:gsLst>
                  <a:gs pos="0">
                    <a:srgbClr val="F8B62D"/>
                  </a:gs>
                  <a:gs pos="80000">
                    <a:srgbClr val="F8B62D">
                      <a:alpha val="50000"/>
                    </a:srgbClr>
                  </a:gs>
                  <a:gs pos="50000">
                    <a:srgbClr val="F8B62D">
                      <a:alpha val="70000"/>
                    </a:srgbClr>
                  </a:gs>
                  <a:gs pos="100000">
                    <a:srgbClr val="F8B62D">
                      <a:alpha val="0"/>
                    </a:srgbClr>
                  </a:gs>
                </a:gsLst>
                <a:lin ang="10800000" scaled="1"/>
                <a:tileRect/>
              </a:gradFill>
              <a:ln>
                <a:noFill/>
              </a:ln>
              <a:effectLst/>
            </c:spPr>
          </c:dPt>
          <c:dPt>
            <c:idx val="1"/>
            <c:invertIfNegative val="0"/>
            <c:bubble3D val="0"/>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第三方招采-实物形式发放</c:v>
                </c:pt>
                <c:pt idx="1">
                  <c:v>现金形式随工资发放</c:v>
                </c:pt>
                <c:pt idx="2">
                  <c:v>其他</c:v>
                </c:pt>
                <c:pt idx="3">
                  <c:v>报销形式-实报实销</c:v>
                </c:pt>
                <c:pt idx="4">
                  <c:v>第三方招采-卡券形式发放</c:v>
                </c:pt>
              </c:strCache>
            </c:strRef>
          </c:cat>
          <c:val>
            <c:numRef>
              <c:f>Sheet1!$B$2:$B$6</c:f>
              <c:numCache>
                <c:formatCode>0%</c:formatCode>
                <c:ptCount val="5"/>
                <c:pt idx="0">
                  <c:v>0.42</c:v>
                </c:pt>
                <c:pt idx="1">
                  <c:v>0.24</c:v>
                </c:pt>
                <c:pt idx="2">
                  <c:v>0.18</c:v>
                </c:pt>
                <c:pt idx="3">
                  <c:v>0.06</c:v>
                </c:pt>
                <c:pt idx="4">
                  <c:v>0.06</c:v>
                </c:pt>
              </c:numCache>
            </c:numRef>
          </c:val>
        </c:ser>
        <c:dLbls>
          <c:showLegendKey val="0"/>
          <c:showVal val="1"/>
          <c:showCatName val="0"/>
          <c:showSerName val="0"/>
          <c:showPercent val="0"/>
          <c:showBubbleSize val="0"/>
        </c:dLbls>
        <c:gapWidth val="90"/>
        <c:axId val="-1475918064"/>
        <c:axId val="-1475913168"/>
      </c:barChart>
      <c:catAx>
        <c:axId val="-1475918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3168"/>
        <c:crosses val="autoZero"/>
        <c:auto val="1"/>
        <c:lblAlgn val="ctr"/>
        <c:lblOffset val="100"/>
        <c:noMultiLvlLbl val="0"/>
      </c:catAx>
      <c:valAx>
        <c:axId val="-1475913168"/>
        <c:scaling>
          <c:orientation val="minMax"/>
          <c:max val="0.8"/>
          <c:min val="0"/>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806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zh-CN" sz="1600" b="0" i="0" u="none" strike="noStrike" baseline="0" dirty="0">
                <a:effectLst/>
              </a:rPr>
              <a:t>交通福利</a:t>
            </a:r>
            <a:r>
              <a:rPr lang="zh-CN" altLang="en-US" sz="1600" b="0" i="0" u="none" strike="noStrike" baseline="0" dirty="0">
                <a:solidFill>
                  <a:srgbClr val="595757"/>
                </a:solidFill>
                <a:effectLst/>
                <a:latin typeface="汉仪旗黑-80S" panose="00020600040101010101" pitchFamily="18" charset="-122"/>
                <a:ea typeface="汉仪旗黑-80S" panose="00020600040101010101" pitchFamily="18" charset="-122"/>
              </a:rPr>
              <a:t>的规划及费用支出具体实施方式</a:t>
            </a:r>
            <a:endParaRPr lang="zh-CN" altLang="en-US" sz="1600" dirty="0">
              <a:solidFill>
                <a:srgbClr val="595757"/>
              </a:solidFill>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265837900961943"/>
          <c:y val="0.145894511347846"/>
          <c:w val="0.636835945006891"/>
          <c:h val="0.82868718156554"/>
        </c:manualLayout>
      </c:layout>
      <c:barChart>
        <c:barDir val="bar"/>
        <c:grouping val="clustered"/>
        <c:varyColors val="0"/>
        <c:ser>
          <c:idx val="0"/>
          <c:order val="0"/>
          <c:tx>
            <c:strRef>
              <c:f>Sheet1!$B$1</c:f>
              <c:strCache>
                <c:ptCount val="1"/>
                <c:pt idx="0">
                  <c:v>占比</c:v>
                </c:pt>
              </c:strCache>
            </c:strRef>
          </c:tx>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invertIfNegative val="0"/>
          <c:dPt>
            <c:idx val="0"/>
            <c:invertIfNegative val="0"/>
            <c:bubble3D val="0"/>
            <c:spPr>
              <a:gradFill flip="none" rotWithShape="1">
                <a:gsLst>
                  <a:gs pos="0">
                    <a:srgbClr val="F8B62D"/>
                  </a:gs>
                  <a:gs pos="80000">
                    <a:srgbClr val="F8B62D">
                      <a:alpha val="50000"/>
                    </a:srgbClr>
                  </a:gs>
                  <a:gs pos="50000">
                    <a:srgbClr val="F8B62D">
                      <a:alpha val="70000"/>
                    </a:srgbClr>
                  </a:gs>
                  <a:gs pos="100000">
                    <a:srgbClr val="F8B62D">
                      <a:alpha val="0"/>
                    </a:srgbClr>
                  </a:gs>
                </a:gsLst>
                <a:lin ang="10800000" scaled="1"/>
                <a:tileRect/>
              </a:gradFill>
              <a:ln>
                <a:noFill/>
              </a:ln>
              <a:effectLst/>
            </c:spPr>
          </c:dPt>
          <c:dPt>
            <c:idx val="1"/>
            <c:invertIfNegative val="0"/>
            <c:bubble3D val="0"/>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现金形式随工资发放</c:v>
                </c:pt>
                <c:pt idx="1">
                  <c:v>自建设施提供</c:v>
                </c:pt>
                <c:pt idx="2">
                  <c:v>其他</c:v>
                </c:pt>
                <c:pt idx="3">
                  <c:v>报销形式-限额内实报实销</c:v>
                </c:pt>
                <c:pt idx="4">
                  <c:v>报销形式-实报实销</c:v>
                </c:pt>
              </c:strCache>
            </c:strRef>
          </c:cat>
          <c:val>
            <c:numRef>
              <c:f>Sheet1!$B$2:$B$6</c:f>
              <c:numCache>
                <c:formatCode>0%</c:formatCode>
                <c:ptCount val="5"/>
                <c:pt idx="0">
                  <c:v>0.545454545454545</c:v>
                </c:pt>
                <c:pt idx="1">
                  <c:v>0.242424242424242</c:v>
                </c:pt>
                <c:pt idx="2">
                  <c:v>0.121212121212121</c:v>
                </c:pt>
                <c:pt idx="3">
                  <c:v>0.0909090909090909</c:v>
                </c:pt>
                <c:pt idx="4">
                  <c:v>0.0303030303030303</c:v>
                </c:pt>
              </c:numCache>
            </c:numRef>
          </c:val>
        </c:ser>
        <c:dLbls>
          <c:showLegendKey val="0"/>
          <c:showVal val="1"/>
          <c:showCatName val="0"/>
          <c:showSerName val="0"/>
          <c:showPercent val="0"/>
          <c:showBubbleSize val="0"/>
        </c:dLbls>
        <c:gapWidth val="70"/>
        <c:axId val="-1475918064"/>
        <c:axId val="-1475913168"/>
      </c:barChart>
      <c:catAx>
        <c:axId val="-1475918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3168"/>
        <c:crosses val="autoZero"/>
        <c:auto val="1"/>
        <c:lblAlgn val="ctr"/>
        <c:lblOffset val="100"/>
        <c:noMultiLvlLbl val="0"/>
      </c:catAx>
      <c:valAx>
        <c:axId val="-1475913168"/>
        <c:scaling>
          <c:orientation val="minMax"/>
          <c:max val="0.8"/>
          <c:min val="0"/>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806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zh-CN" sz="1600" b="0" i="0" u="none" strike="noStrike" baseline="0" dirty="0">
                <a:effectLst/>
              </a:rPr>
              <a:t>文娱福利</a:t>
            </a:r>
            <a:r>
              <a:rPr lang="zh-CN" altLang="en-US" sz="1600" b="0" i="0" u="none" strike="noStrike" baseline="0" dirty="0">
                <a:solidFill>
                  <a:srgbClr val="595757"/>
                </a:solidFill>
                <a:effectLst/>
                <a:latin typeface="汉仪旗黑-80S" panose="00020600040101010101" pitchFamily="18" charset="-122"/>
                <a:ea typeface="汉仪旗黑-80S" panose="00020600040101010101" pitchFamily="18" charset="-122"/>
              </a:rPr>
              <a:t>的规划及费用支出具体实施方式</a:t>
            </a:r>
            <a:endParaRPr lang="zh-CN" altLang="en-US" sz="1600" dirty="0">
              <a:solidFill>
                <a:srgbClr val="595757"/>
              </a:solidFill>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265837900961943"/>
          <c:y val="0.145894511347846"/>
          <c:w val="0.636835945006891"/>
          <c:h val="0.82868718156554"/>
        </c:manualLayout>
      </c:layout>
      <c:barChart>
        <c:barDir val="bar"/>
        <c:grouping val="clustered"/>
        <c:varyColors val="0"/>
        <c:ser>
          <c:idx val="0"/>
          <c:order val="0"/>
          <c:tx>
            <c:strRef>
              <c:f>Sheet1!$B$1</c:f>
              <c:strCache>
                <c:ptCount val="1"/>
                <c:pt idx="0">
                  <c:v>占比</c:v>
                </c:pt>
              </c:strCache>
            </c:strRef>
          </c:tx>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invertIfNegative val="0"/>
          <c:dPt>
            <c:idx val="0"/>
            <c:invertIfNegative val="0"/>
            <c:bubble3D val="0"/>
            <c:spPr>
              <a:gradFill flip="none" rotWithShape="1">
                <a:gsLst>
                  <a:gs pos="0">
                    <a:srgbClr val="F8B62D"/>
                  </a:gs>
                  <a:gs pos="80000">
                    <a:srgbClr val="F8B62D">
                      <a:alpha val="50000"/>
                    </a:srgbClr>
                  </a:gs>
                  <a:gs pos="50000">
                    <a:srgbClr val="F8B62D">
                      <a:alpha val="70000"/>
                    </a:srgbClr>
                  </a:gs>
                  <a:gs pos="100000">
                    <a:srgbClr val="F8B62D">
                      <a:alpha val="0"/>
                    </a:srgbClr>
                  </a:gs>
                </a:gsLst>
                <a:lin ang="10800000" scaled="1"/>
                <a:tileRect/>
              </a:gradFill>
              <a:ln>
                <a:noFill/>
              </a:ln>
              <a:effectLst/>
            </c:spPr>
          </c:dPt>
          <c:dPt>
            <c:idx val="1"/>
            <c:invertIfNegative val="0"/>
            <c:bubble3D val="0"/>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第三方招采-卡券形式发放</c:v>
                </c:pt>
                <c:pt idx="1">
                  <c:v>报销形式-限额内实报实销</c:v>
                </c:pt>
                <c:pt idx="2">
                  <c:v>报销形式-实报实销</c:v>
                </c:pt>
                <c:pt idx="3">
                  <c:v>现金形式随工资发放</c:v>
                </c:pt>
                <c:pt idx="4">
                  <c:v>第三方招采-实物形式发放</c:v>
                </c:pt>
                <c:pt idx="5">
                  <c:v>其他</c:v>
                </c:pt>
                <c:pt idx="6">
                  <c:v>第三方招采-福利平台发放</c:v>
                </c:pt>
              </c:strCache>
            </c:strRef>
          </c:cat>
          <c:val>
            <c:numRef>
              <c:f>Sheet1!$B$2:$B$8</c:f>
              <c:numCache>
                <c:formatCode>0%</c:formatCode>
                <c:ptCount val="7"/>
                <c:pt idx="0">
                  <c:v>0.40625</c:v>
                </c:pt>
                <c:pt idx="1">
                  <c:v>0.25</c:v>
                </c:pt>
                <c:pt idx="2">
                  <c:v>0.1875</c:v>
                </c:pt>
                <c:pt idx="3">
                  <c:v>0.09375</c:v>
                </c:pt>
                <c:pt idx="4">
                  <c:v>0.0625</c:v>
                </c:pt>
                <c:pt idx="5">
                  <c:v>0.0625</c:v>
                </c:pt>
                <c:pt idx="6">
                  <c:v>0.03125</c:v>
                </c:pt>
              </c:numCache>
            </c:numRef>
          </c:val>
        </c:ser>
        <c:dLbls>
          <c:showLegendKey val="0"/>
          <c:showVal val="1"/>
          <c:showCatName val="0"/>
          <c:showSerName val="0"/>
          <c:showPercent val="0"/>
          <c:showBubbleSize val="0"/>
        </c:dLbls>
        <c:gapWidth val="50"/>
        <c:axId val="-1475918064"/>
        <c:axId val="-1475913168"/>
      </c:barChart>
      <c:catAx>
        <c:axId val="-1475918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3168"/>
        <c:crosses val="autoZero"/>
        <c:auto val="1"/>
        <c:lblAlgn val="ctr"/>
        <c:lblOffset val="100"/>
        <c:noMultiLvlLbl val="0"/>
      </c:catAx>
      <c:valAx>
        <c:axId val="-1475913168"/>
        <c:scaling>
          <c:orientation val="minMax"/>
          <c:max val="0.6"/>
          <c:min val="0"/>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806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4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sz="1400" b="0" dirty="0">
                <a:latin typeface="汉仪旗黑-80S" panose="00020600040101010101" pitchFamily="18" charset="-122"/>
                <a:ea typeface="汉仪旗黑-80S" panose="00020600040101010101" pitchFamily="18" charset="-122"/>
              </a:rPr>
              <a:t>人员规模分布</a:t>
            </a:r>
            <a:endParaRPr lang="zh-CN" altLang="en-US" sz="1400" b="0" dirty="0">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0559543266287391"/>
          <c:y val="0.256604796404109"/>
          <c:w val="0.528828168377184"/>
          <c:h val="0.635717606578915"/>
        </c:manualLayout>
      </c:layout>
      <c:doughnutChart>
        <c:varyColors val="1"/>
        <c:ser>
          <c:idx val="0"/>
          <c:order val="0"/>
          <c:tx>
            <c:strRef>
              <c:f>Sheet1!$B$1</c:f>
              <c:strCache>
                <c:ptCount val="1"/>
                <c:pt idx="0">
                  <c:v>占比</c:v>
                </c:pt>
              </c:strCache>
            </c:strRef>
          </c:tx>
          <c:spPr>
            <a:solidFill>
              <a:srgbClr val="F4B52C"/>
            </a:solidFill>
            <a:effectLst>
              <a:outerShdw blurRad="50800" dist="38100" dir="2700000" algn="tl" rotWithShape="0">
                <a:prstClr val="black">
                  <a:alpha val="40000"/>
                </a:prstClr>
              </a:outerShdw>
            </a:effectLst>
          </c:spPr>
          <c:explosion val="0"/>
          <c:dPt>
            <c:idx val="0"/>
            <c:bubble3D val="0"/>
            <c:spPr>
              <a:solidFill>
                <a:srgbClr val="003D7E"/>
              </a:solidFill>
              <a:ln>
                <a:noFill/>
              </a:ln>
              <a:effectLst>
                <a:outerShdw blurRad="50800" dist="38100" dir="2700000" algn="tl" rotWithShape="0">
                  <a:prstClr val="black">
                    <a:alpha val="40000"/>
                  </a:prstClr>
                </a:outerShdw>
              </a:effectLst>
            </c:spPr>
          </c:dPt>
          <c:dPt>
            <c:idx val="1"/>
            <c:bubble3D val="0"/>
            <c:spPr>
              <a:solidFill>
                <a:srgbClr val="F8B62D"/>
              </a:solidFill>
              <a:ln>
                <a:noFill/>
              </a:ln>
              <a:effectLst>
                <a:outerShdw blurRad="50800" dist="38100" dir="2700000" algn="tl" rotWithShape="0">
                  <a:prstClr val="black">
                    <a:alpha val="40000"/>
                  </a:prstClr>
                </a:outerShdw>
              </a:effectLst>
            </c:spPr>
          </c:dPt>
          <c:dPt>
            <c:idx val="2"/>
            <c:bubble3D val="0"/>
            <c:spPr>
              <a:solidFill>
                <a:srgbClr val="898989"/>
              </a:solidFill>
              <a:ln>
                <a:noFill/>
              </a:ln>
              <a:effectLst>
                <a:outerShdw blurRad="50800" dist="38100" dir="2700000" algn="tl" rotWithShape="0">
                  <a:prstClr val="black">
                    <a:alpha val="40000"/>
                  </a:prstClr>
                </a:outerShdw>
              </a:effectLst>
            </c:spPr>
          </c:dPt>
          <c:dPt>
            <c:idx val="3"/>
            <c:bubble3D val="0"/>
            <c:spPr>
              <a:solidFill>
                <a:srgbClr val="B5B5B5"/>
              </a:solidFill>
              <a:ln>
                <a:noFill/>
              </a:ln>
              <a:effectLst>
                <a:outerShdw blurRad="50800" dist="38100" dir="2700000" algn="tl" rotWithShape="0">
                  <a:prstClr val="black">
                    <a:alpha val="40000"/>
                  </a:prstClr>
                </a:outerShdw>
              </a:effectLst>
            </c:spPr>
          </c:dPt>
          <c:dPt>
            <c:idx val="4"/>
            <c:bubble3D val="0"/>
            <c:spPr>
              <a:solidFill>
                <a:srgbClr val="4A639E"/>
              </a:solidFill>
              <a:ln>
                <a:noFill/>
              </a:ln>
              <a:effectLst>
                <a:outerShdw blurRad="50800" dist="38100" dir="2700000" algn="tl" rotWithShape="0">
                  <a:prstClr val="black">
                    <a:alpha val="40000"/>
                  </a:prstClr>
                </a:outerShdw>
              </a:effectLst>
            </c:spPr>
          </c:dPt>
          <c:dLbls>
            <c:dLbl>
              <c:idx val="0"/>
              <c:layout>
                <c:manualLayout>
                  <c:x val="-0.0183738425925927"/>
                  <c:y val="-4.04935675622897e-17"/>
                </c:manualLayout>
              </c:layout>
              <c:showLegendKey val="0"/>
              <c:showVal val="1"/>
              <c:showCatName val="0"/>
              <c:showSerName val="0"/>
              <c:showPercent val="0"/>
              <c:showBubbleSize val="0"/>
              <c:separator>
</c:separator>
              <c:extLst>
                <c:ext xmlns:c15="http://schemas.microsoft.com/office/drawing/2012/chart" uri="{CE6537A1-D6FC-4f65-9D91-7224C49458BB}">
                  <c15:layout/>
                </c:ext>
              </c:extLst>
            </c:dLbl>
            <c:dLbl>
              <c:idx val="1"/>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showLegendKey val="0"/>
              <c:showVal val="1"/>
              <c:showCatName val="0"/>
              <c:showSerName val="0"/>
              <c:showPercent val="0"/>
              <c:showBubbleSize val="0"/>
              <c:separator>
</c:separator>
              <c:extLst>
                <c:ext xmlns:c15="http://schemas.microsoft.com/office/drawing/2012/chart" uri="{CE6537A1-D6FC-4f65-9D91-7224C49458BB}"/>
              </c:extLst>
            </c:dLbl>
            <c:dLbl>
              <c:idx val="2"/>
              <c:layout>
                <c:manualLayout>
                  <c:x val="0.0110885416666666"/>
                  <c:y val="0.019802018081268"/>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bg1">
                          <a:lumMod val="95000"/>
                        </a:schemeClr>
                      </a:solidFill>
                      <a:latin typeface="汉仪旗黑-45S" panose="00020600040101010101" pitchFamily="18" charset="-122"/>
                      <a:ea typeface="汉仪旗黑-45S" panose="00020600040101010101" pitchFamily="18" charset="-122"/>
                      <a:cs typeface="+mn-cs"/>
                    </a:defRPr>
                  </a:pPr>
                </a:p>
              </c:txPr>
              <c:showLegendKey val="0"/>
              <c:showVal val="1"/>
              <c:showCatName val="0"/>
              <c:showSerName val="0"/>
              <c:showPercent val="0"/>
              <c:showBubbleSize val="0"/>
              <c:separator>
</c:separator>
              <c:extLst>
                <c:ext xmlns:c15="http://schemas.microsoft.com/office/drawing/2012/chart" uri="{CE6537A1-D6FC-4f65-9D91-7224C49458BB}">
                  <c15:layout/>
                </c:ext>
              </c:extLst>
            </c:dLbl>
            <c:dLbl>
              <c:idx val="3"/>
              <c:layout>
                <c:manualLayout>
                  <c:x val="0.00162623331065501"/>
                  <c:y val="-0.0136324901472149"/>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lang="zh-CN" sz="1000"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p>
              </c:txPr>
              <c:showLegendKey val="0"/>
              <c:showVal val="1"/>
              <c:showCatName val="0"/>
              <c:showSerName val="0"/>
              <c:showPercent val="0"/>
              <c:showBubbleSize val="0"/>
              <c:separator>
</c:separator>
              <c:extLst>
                <c:ext xmlns:c15="http://schemas.microsoft.com/office/drawing/2012/chart" uri="{CE6537A1-D6FC-4f65-9D91-7224C49458BB}">
                  <c15:layout>
                    <c:manualLayout>
                      <c:w val="0.118592628862018"/>
                      <c:h val="0.198134156271471"/>
                    </c:manualLayout>
                  </c15:layout>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Sheet1!$A$2:$A$6</c:f>
              <c:strCache>
                <c:ptCount val="5"/>
                <c:pt idx="0">
                  <c:v>100人以内</c:v>
                </c:pt>
                <c:pt idx="1">
                  <c:v>100-499人</c:v>
                </c:pt>
                <c:pt idx="2">
                  <c:v>500-999人</c:v>
                </c:pt>
                <c:pt idx="3">
                  <c:v>1000-4999人</c:v>
                </c:pt>
                <c:pt idx="4">
                  <c:v>5000人及以上</c:v>
                </c:pt>
              </c:strCache>
            </c:strRef>
          </c:cat>
          <c:val>
            <c:numRef>
              <c:f>Sheet1!$B$2:$B$6</c:f>
              <c:numCache>
                <c:formatCode>0%</c:formatCode>
                <c:ptCount val="5"/>
                <c:pt idx="0">
                  <c:v>0.148148148148148</c:v>
                </c:pt>
                <c:pt idx="1">
                  <c:v>0.296296296296296</c:v>
                </c:pt>
                <c:pt idx="2">
                  <c:v>0.135802469135802</c:v>
                </c:pt>
                <c:pt idx="3">
                  <c:v>0.222222222222222</c:v>
                </c:pt>
                <c:pt idx="4">
                  <c:v>0.197530864197531</c:v>
                </c:pt>
              </c:numCache>
            </c:numRef>
          </c:val>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525920850399458"/>
          <c:y val="0.336117329682088"/>
          <c:w val="0.409281294517273"/>
          <c:h val="0.51239070937663"/>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legend>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sz="1600" b="0" i="0" u="none" strike="noStrike" baseline="0" dirty="0">
                <a:effectLst/>
              </a:rPr>
              <a:t>激励认可</a:t>
            </a:r>
            <a:r>
              <a:rPr lang="zh-CN" altLang="zh-CN" sz="1600" b="0" i="0" u="none" strike="noStrike" baseline="0" dirty="0">
                <a:effectLst/>
              </a:rPr>
              <a:t>福利</a:t>
            </a:r>
            <a:r>
              <a:rPr lang="zh-CN" altLang="en-US" sz="1600" b="0" i="0" u="none" strike="noStrike" baseline="0" dirty="0">
                <a:solidFill>
                  <a:srgbClr val="595757"/>
                </a:solidFill>
                <a:effectLst/>
                <a:latin typeface="汉仪旗黑-80S" panose="00020600040101010101" pitchFamily="18" charset="-122"/>
                <a:ea typeface="汉仪旗黑-80S" panose="00020600040101010101" pitchFamily="18" charset="-122"/>
              </a:rPr>
              <a:t>的规划及费用支出具体实施方式</a:t>
            </a:r>
            <a:endParaRPr lang="zh-CN" altLang="en-US" sz="1600" dirty="0">
              <a:solidFill>
                <a:srgbClr val="595757"/>
              </a:solidFill>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265837900961943"/>
          <c:y val="0.145894511347846"/>
          <c:w val="0.636835945006891"/>
          <c:h val="0.82868718156554"/>
        </c:manualLayout>
      </c:layout>
      <c:barChart>
        <c:barDir val="bar"/>
        <c:grouping val="clustered"/>
        <c:varyColors val="0"/>
        <c:ser>
          <c:idx val="0"/>
          <c:order val="0"/>
          <c:tx>
            <c:strRef>
              <c:f>Sheet1!$B$1</c:f>
              <c:strCache>
                <c:ptCount val="1"/>
                <c:pt idx="0">
                  <c:v>占比</c:v>
                </c:pt>
              </c:strCache>
            </c:strRef>
          </c:tx>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invertIfNegative val="0"/>
          <c:dPt>
            <c:idx val="0"/>
            <c:invertIfNegative val="0"/>
            <c:bubble3D val="0"/>
            <c:spPr>
              <a:gradFill flip="none" rotWithShape="1">
                <a:gsLst>
                  <a:gs pos="0">
                    <a:srgbClr val="F8B62D"/>
                  </a:gs>
                  <a:gs pos="80000">
                    <a:srgbClr val="F8B62D">
                      <a:alpha val="50000"/>
                    </a:srgbClr>
                  </a:gs>
                  <a:gs pos="50000">
                    <a:srgbClr val="F8B62D">
                      <a:alpha val="70000"/>
                    </a:srgbClr>
                  </a:gs>
                  <a:gs pos="100000">
                    <a:srgbClr val="F8B62D">
                      <a:alpha val="0"/>
                    </a:srgbClr>
                  </a:gs>
                </a:gsLst>
                <a:lin ang="10800000" scaled="1"/>
                <a:tileRect/>
              </a:gradFill>
              <a:ln>
                <a:noFill/>
              </a:ln>
              <a:effectLst/>
            </c:spPr>
          </c:dPt>
          <c:dPt>
            <c:idx val="1"/>
            <c:invertIfNegative val="0"/>
            <c:bubble3D val="0"/>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现金形式随工资发放</c:v>
                </c:pt>
                <c:pt idx="1">
                  <c:v>其他</c:v>
                </c:pt>
                <c:pt idx="2">
                  <c:v>报销形式-实报实销</c:v>
                </c:pt>
                <c:pt idx="3">
                  <c:v>第三方招采-实物形式发放</c:v>
                </c:pt>
                <c:pt idx="4">
                  <c:v>第三方招采-福利平台发放</c:v>
                </c:pt>
                <c:pt idx="5">
                  <c:v>报销形式-限额内实报实销</c:v>
                </c:pt>
                <c:pt idx="6">
                  <c:v>自建福利平台发放</c:v>
                </c:pt>
              </c:strCache>
            </c:strRef>
          </c:cat>
          <c:val>
            <c:numRef>
              <c:f>Sheet1!$B$2:$B$8</c:f>
              <c:numCache>
                <c:formatCode>0%</c:formatCode>
                <c:ptCount val="7"/>
                <c:pt idx="0">
                  <c:v>0.481481481481481</c:v>
                </c:pt>
                <c:pt idx="1">
                  <c:v>0.259259259259259</c:v>
                </c:pt>
                <c:pt idx="2">
                  <c:v>0.0740740740740741</c:v>
                </c:pt>
                <c:pt idx="3">
                  <c:v>0.0740740740740741</c:v>
                </c:pt>
                <c:pt idx="4">
                  <c:v>0.0740740740740741</c:v>
                </c:pt>
                <c:pt idx="5">
                  <c:v>0.037037037037037</c:v>
                </c:pt>
                <c:pt idx="6">
                  <c:v>0.037037037037037</c:v>
                </c:pt>
              </c:numCache>
            </c:numRef>
          </c:val>
        </c:ser>
        <c:dLbls>
          <c:showLegendKey val="0"/>
          <c:showVal val="1"/>
          <c:showCatName val="0"/>
          <c:showSerName val="0"/>
          <c:showPercent val="0"/>
          <c:showBubbleSize val="0"/>
        </c:dLbls>
        <c:gapWidth val="50"/>
        <c:axId val="-1475918064"/>
        <c:axId val="-1475913168"/>
      </c:barChart>
      <c:catAx>
        <c:axId val="-1475918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3168"/>
        <c:crosses val="autoZero"/>
        <c:auto val="1"/>
        <c:lblAlgn val="ctr"/>
        <c:lblOffset val="100"/>
        <c:noMultiLvlLbl val="0"/>
      </c:catAx>
      <c:valAx>
        <c:axId val="-1475913168"/>
        <c:scaling>
          <c:orientation val="minMax"/>
          <c:max val="0.8"/>
          <c:min val="0"/>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806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sz="1600" b="0" i="0" u="none" strike="noStrike" baseline="0" dirty="0">
                <a:effectLst/>
              </a:rPr>
              <a:t>住房</a:t>
            </a:r>
            <a:r>
              <a:rPr lang="zh-CN" altLang="zh-CN" sz="1600" b="0" i="0" u="none" strike="noStrike" baseline="0" dirty="0">
                <a:effectLst/>
              </a:rPr>
              <a:t>福利</a:t>
            </a:r>
            <a:r>
              <a:rPr lang="zh-CN" altLang="en-US" sz="1600" b="0" i="0" u="none" strike="noStrike" baseline="0" dirty="0">
                <a:solidFill>
                  <a:srgbClr val="595757"/>
                </a:solidFill>
                <a:effectLst/>
                <a:latin typeface="汉仪旗黑-80S" panose="00020600040101010101" pitchFamily="18" charset="-122"/>
                <a:ea typeface="汉仪旗黑-80S" panose="00020600040101010101" pitchFamily="18" charset="-122"/>
              </a:rPr>
              <a:t>的规划及费用支出具体实施方式</a:t>
            </a:r>
            <a:endParaRPr lang="zh-CN" altLang="en-US" sz="1600" dirty="0">
              <a:solidFill>
                <a:srgbClr val="595757"/>
              </a:solidFill>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265837900961943"/>
          <c:y val="0.145894511347846"/>
          <c:w val="0.636835945006891"/>
          <c:h val="0.82868718156554"/>
        </c:manualLayout>
      </c:layout>
      <c:barChart>
        <c:barDir val="bar"/>
        <c:grouping val="clustered"/>
        <c:varyColors val="0"/>
        <c:ser>
          <c:idx val="0"/>
          <c:order val="0"/>
          <c:tx>
            <c:strRef>
              <c:f>Sheet1!$B$1</c:f>
              <c:strCache>
                <c:ptCount val="1"/>
                <c:pt idx="0">
                  <c:v>占比</c:v>
                </c:pt>
              </c:strCache>
            </c:strRef>
          </c:tx>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invertIfNegative val="0"/>
          <c:dPt>
            <c:idx val="0"/>
            <c:invertIfNegative val="0"/>
            <c:bubble3D val="0"/>
            <c:spPr>
              <a:gradFill flip="none" rotWithShape="1">
                <a:gsLst>
                  <a:gs pos="0">
                    <a:srgbClr val="F8B62D"/>
                  </a:gs>
                  <a:gs pos="80000">
                    <a:srgbClr val="F8B62D">
                      <a:alpha val="50000"/>
                    </a:srgbClr>
                  </a:gs>
                  <a:gs pos="50000">
                    <a:srgbClr val="F8B62D">
                      <a:alpha val="70000"/>
                    </a:srgbClr>
                  </a:gs>
                  <a:gs pos="100000">
                    <a:srgbClr val="F8B62D">
                      <a:alpha val="0"/>
                    </a:srgbClr>
                  </a:gs>
                </a:gsLst>
                <a:lin ang="10800000" scaled="1"/>
                <a:tileRect/>
              </a:gradFill>
              <a:ln>
                <a:noFill/>
              </a:ln>
              <a:effectLst/>
            </c:spPr>
          </c:dPt>
          <c:dPt>
            <c:idx val="1"/>
            <c:invertIfNegative val="0"/>
            <c:bubble3D val="0"/>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现金形式随工资发放</c:v>
                </c:pt>
                <c:pt idx="1">
                  <c:v>其他</c:v>
                </c:pt>
                <c:pt idx="2">
                  <c:v>自建设施提供</c:v>
                </c:pt>
                <c:pt idx="3">
                  <c:v>报销形式-限额内实报实销</c:v>
                </c:pt>
                <c:pt idx="4">
                  <c:v>自建福利平台发放</c:v>
                </c:pt>
              </c:strCache>
            </c:strRef>
          </c:cat>
          <c:val>
            <c:numRef>
              <c:f>Sheet1!$B$2:$B$6</c:f>
              <c:numCache>
                <c:formatCode>0%</c:formatCode>
                <c:ptCount val="5"/>
                <c:pt idx="0">
                  <c:v>0.38</c:v>
                </c:pt>
                <c:pt idx="1">
                  <c:v>0.31</c:v>
                </c:pt>
                <c:pt idx="2">
                  <c:v>0.15</c:v>
                </c:pt>
                <c:pt idx="3">
                  <c:v>0.12</c:v>
                </c:pt>
                <c:pt idx="4">
                  <c:v>0.12</c:v>
                </c:pt>
              </c:numCache>
            </c:numRef>
          </c:val>
        </c:ser>
        <c:dLbls>
          <c:showLegendKey val="0"/>
          <c:showVal val="1"/>
          <c:showCatName val="0"/>
          <c:showSerName val="0"/>
          <c:showPercent val="0"/>
          <c:showBubbleSize val="0"/>
        </c:dLbls>
        <c:gapWidth val="80"/>
        <c:axId val="-1475918064"/>
        <c:axId val="-1475913168"/>
      </c:barChart>
      <c:catAx>
        <c:axId val="-1475918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3168"/>
        <c:crosses val="autoZero"/>
        <c:auto val="1"/>
        <c:lblAlgn val="ctr"/>
        <c:lblOffset val="100"/>
        <c:noMultiLvlLbl val="0"/>
      </c:catAx>
      <c:valAx>
        <c:axId val="-1475913168"/>
        <c:scaling>
          <c:orientation val="minMax"/>
          <c:max val="0.8"/>
          <c:min val="0"/>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806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sz="1600" b="0" i="0" u="none" strike="noStrike" baseline="0" dirty="0">
                <a:effectLst/>
              </a:rPr>
              <a:t>职工疗养</a:t>
            </a:r>
            <a:r>
              <a:rPr lang="zh-CN" altLang="zh-CN" sz="1600" b="0" i="0" u="none" strike="noStrike" baseline="0" dirty="0">
                <a:effectLst/>
              </a:rPr>
              <a:t>福利</a:t>
            </a:r>
            <a:r>
              <a:rPr lang="zh-CN" altLang="en-US" sz="1600" b="0" i="0" u="none" strike="noStrike" baseline="0" dirty="0">
                <a:solidFill>
                  <a:srgbClr val="595757"/>
                </a:solidFill>
                <a:effectLst/>
                <a:latin typeface="汉仪旗黑-80S" panose="00020600040101010101" pitchFamily="18" charset="-122"/>
                <a:ea typeface="汉仪旗黑-80S" panose="00020600040101010101" pitchFamily="18" charset="-122"/>
              </a:rPr>
              <a:t>的规划及费用支出具体实施方式</a:t>
            </a:r>
            <a:endParaRPr lang="zh-CN" altLang="en-US" sz="1600" dirty="0">
              <a:solidFill>
                <a:srgbClr val="595757"/>
              </a:solidFill>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30503549382716"/>
          <c:y val="0.145894511347846"/>
          <c:w val="0.59763850308642"/>
          <c:h val="0.82868718156554"/>
        </c:manualLayout>
      </c:layout>
      <c:barChart>
        <c:barDir val="bar"/>
        <c:grouping val="clustered"/>
        <c:varyColors val="0"/>
        <c:ser>
          <c:idx val="0"/>
          <c:order val="0"/>
          <c:tx>
            <c:strRef>
              <c:f>Sheet1!$B$1</c:f>
              <c:strCache>
                <c:ptCount val="1"/>
                <c:pt idx="0">
                  <c:v>占比</c:v>
                </c:pt>
              </c:strCache>
            </c:strRef>
          </c:tx>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invertIfNegative val="0"/>
          <c:dPt>
            <c:idx val="0"/>
            <c:invertIfNegative val="0"/>
            <c:bubble3D val="0"/>
            <c:spPr>
              <a:gradFill flip="none" rotWithShape="1">
                <a:gsLst>
                  <a:gs pos="0">
                    <a:srgbClr val="F8B62D"/>
                  </a:gs>
                  <a:gs pos="80000">
                    <a:srgbClr val="F8B62D">
                      <a:alpha val="50000"/>
                    </a:srgbClr>
                  </a:gs>
                  <a:gs pos="50000">
                    <a:srgbClr val="F8B62D">
                      <a:alpha val="70000"/>
                    </a:srgbClr>
                  </a:gs>
                  <a:gs pos="100000">
                    <a:srgbClr val="F8B62D">
                      <a:alpha val="0"/>
                    </a:srgbClr>
                  </a:gs>
                </a:gsLst>
                <a:lin ang="10800000" scaled="1"/>
                <a:tileRect/>
              </a:gradFill>
              <a:ln>
                <a:noFill/>
              </a:ln>
              <a:effectLst/>
            </c:spPr>
          </c:dPt>
          <c:dPt>
            <c:idx val="1"/>
            <c:invertIfNegative val="0"/>
            <c:bubble3D val="0"/>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其他</c:v>
                </c:pt>
                <c:pt idx="1">
                  <c:v>报销形式-实报实销</c:v>
                </c:pt>
                <c:pt idx="2">
                  <c:v>报销形式-限额内实报实销</c:v>
                </c:pt>
                <c:pt idx="3">
                  <c:v>第三方招采-实物形式发放</c:v>
                </c:pt>
                <c:pt idx="4">
                  <c:v>现金形式随工资发放</c:v>
                </c:pt>
              </c:strCache>
            </c:strRef>
          </c:cat>
          <c:val>
            <c:numRef>
              <c:f>Sheet1!$B$2:$B$6</c:f>
              <c:numCache>
                <c:formatCode>0%</c:formatCode>
                <c:ptCount val="5"/>
                <c:pt idx="0">
                  <c:v>0.29</c:v>
                </c:pt>
                <c:pt idx="1">
                  <c:v>0.21</c:v>
                </c:pt>
                <c:pt idx="2">
                  <c:v>0.21</c:v>
                </c:pt>
                <c:pt idx="3">
                  <c:v>0.14</c:v>
                </c:pt>
                <c:pt idx="4">
                  <c:v>0.07</c:v>
                </c:pt>
              </c:numCache>
            </c:numRef>
          </c:val>
        </c:ser>
        <c:dLbls>
          <c:showLegendKey val="0"/>
          <c:showVal val="1"/>
          <c:showCatName val="0"/>
          <c:showSerName val="0"/>
          <c:showPercent val="0"/>
          <c:showBubbleSize val="0"/>
        </c:dLbls>
        <c:gapWidth val="70"/>
        <c:axId val="-1475918064"/>
        <c:axId val="-1475913168"/>
      </c:barChart>
      <c:catAx>
        <c:axId val="-1475918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3168"/>
        <c:crosses val="autoZero"/>
        <c:auto val="1"/>
        <c:lblAlgn val="ctr"/>
        <c:lblOffset val="100"/>
        <c:noMultiLvlLbl val="0"/>
      </c:catAx>
      <c:valAx>
        <c:axId val="-1475913168"/>
        <c:scaling>
          <c:orientation val="minMax"/>
          <c:max val="0.4"/>
          <c:min val="0"/>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806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sz="1600" b="0" i="0" u="none" strike="noStrike" baseline="0" dirty="0">
                <a:effectLst/>
              </a:rPr>
              <a:t>育儿</a:t>
            </a:r>
            <a:r>
              <a:rPr lang="zh-CN" altLang="zh-CN" sz="1600" b="0" i="0" u="none" strike="noStrike" baseline="0" dirty="0">
                <a:effectLst/>
              </a:rPr>
              <a:t>福利</a:t>
            </a:r>
            <a:r>
              <a:rPr lang="zh-CN" altLang="en-US" sz="1600" b="0" i="0" u="none" strike="noStrike" baseline="0" dirty="0">
                <a:solidFill>
                  <a:srgbClr val="595757"/>
                </a:solidFill>
                <a:effectLst/>
                <a:latin typeface="汉仪旗黑-80S" panose="00020600040101010101" pitchFamily="18" charset="-122"/>
                <a:ea typeface="汉仪旗黑-80S" panose="00020600040101010101" pitchFamily="18" charset="-122"/>
              </a:rPr>
              <a:t>的规划及费用支出具体实施方式</a:t>
            </a:r>
            <a:endParaRPr lang="zh-CN" altLang="en-US" sz="1600" dirty="0">
              <a:solidFill>
                <a:srgbClr val="595757"/>
              </a:solidFill>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29159895996607"/>
          <c:y val="0.145894511347846"/>
          <c:w val="0.685941101624592"/>
          <c:h val="0.82868718156554"/>
        </c:manualLayout>
      </c:layout>
      <c:barChart>
        <c:barDir val="bar"/>
        <c:grouping val="clustered"/>
        <c:varyColors val="0"/>
        <c:ser>
          <c:idx val="0"/>
          <c:order val="0"/>
          <c:tx>
            <c:strRef>
              <c:f>Sheet1!$B$1</c:f>
              <c:strCache>
                <c:ptCount val="1"/>
                <c:pt idx="0">
                  <c:v>占比</c:v>
                </c:pt>
              </c:strCache>
            </c:strRef>
          </c:tx>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invertIfNegative val="0"/>
          <c:dPt>
            <c:idx val="0"/>
            <c:invertIfNegative val="0"/>
            <c:bubble3D val="0"/>
            <c:spPr>
              <a:gradFill flip="none" rotWithShape="1">
                <a:gsLst>
                  <a:gs pos="0">
                    <a:srgbClr val="F8B62D"/>
                  </a:gs>
                  <a:gs pos="80000">
                    <a:srgbClr val="F8B62D">
                      <a:alpha val="50000"/>
                    </a:srgbClr>
                  </a:gs>
                  <a:gs pos="50000">
                    <a:srgbClr val="F8B62D">
                      <a:alpha val="70000"/>
                    </a:srgbClr>
                  </a:gs>
                  <a:gs pos="100000">
                    <a:srgbClr val="F8B62D">
                      <a:alpha val="0"/>
                    </a:srgbClr>
                  </a:gs>
                </a:gsLst>
                <a:lin ang="10800000" scaled="1"/>
                <a:tileRect/>
              </a:gradFill>
              <a:ln>
                <a:noFill/>
              </a:ln>
              <a:effectLst/>
            </c:spPr>
          </c:dPt>
          <c:dPt>
            <c:idx val="1"/>
            <c:invertIfNegative val="0"/>
            <c:bubble3D val="0"/>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现金形式随工资发放</c:v>
                </c:pt>
                <c:pt idx="1">
                  <c:v>报销形式-实报实销</c:v>
                </c:pt>
                <c:pt idx="2">
                  <c:v>报销形式-限额内实报实销</c:v>
                </c:pt>
                <c:pt idx="3">
                  <c:v>其他</c:v>
                </c:pt>
                <c:pt idx="4">
                  <c:v>第三方招采-实物形式发放</c:v>
                </c:pt>
              </c:strCache>
            </c:strRef>
          </c:cat>
          <c:val>
            <c:numRef>
              <c:f>Sheet1!$B$2:$B$6</c:f>
              <c:numCache>
                <c:formatCode>0%</c:formatCode>
                <c:ptCount val="5"/>
                <c:pt idx="0">
                  <c:v>0.3</c:v>
                </c:pt>
                <c:pt idx="1">
                  <c:v>0.25</c:v>
                </c:pt>
                <c:pt idx="2">
                  <c:v>0.2</c:v>
                </c:pt>
                <c:pt idx="3">
                  <c:v>0.1</c:v>
                </c:pt>
                <c:pt idx="4">
                  <c:v>0.1</c:v>
                </c:pt>
              </c:numCache>
            </c:numRef>
          </c:val>
        </c:ser>
        <c:dLbls>
          <c:showLegendKey val="0"/>
          <c:showVal val="1"/>
          <c:showCatName val="0"/>
          <c:showSerName val="0"/>
          <c:showPercent val="0"/>
          <c:showBubbleSize val="0"/>
        </c:dLbls>
        <c:gapWidth val="70"/>
        <c:axId val="-1475918064"/>
        <c:axId val="-1475913168"/>
      </c:barChart>
      <c:catAx>
        <c:axId val="-1475918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3168"/>
        <c:crosses val="autoZero"/>
        <c:auto val="1"/>
        <c:lblAlgn val="ctr"/>
        <c:lblOffset val="100"/>
        <c:noMultiLvlLbl val="0"/>
      </c:catAx>
      <c:valAx>
        <c:axId val="-1475913168"/>
        <c:scaling>
          <c:orientation val="minMax"/>
          <c:max val="0.4"/>
          <c:min val="0"/>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806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sz="1600" b="0" i="0" u="none" strike="noStrike" baseline="0" dirty="0">
                <a:effectLst/>
              </a:rPr>
              <a:t>置装</a:t>
            </a:r>
            <a:r>
              <a:rPr lang="zh-CN" altLang="zh-CN" sz="1600" b="0" i="0" u="none" strike="noStrike" baseline="0" dirty="0">
                <a:effectLst/>
              </a:rPr>
              <a:t>福利</a:t>
            </a:r>
            <a:r>
              <a:rPr lang="zh-CN" altLang="en-US" sz="1600" b="0" i="0" u="none" strike="noStrike" baseline="0" dirty="0">
                <a:solidFill>
                  <a:srgbClr val="595757"/>
                </a:solidFill>
                <a:effectLst/>
                <a:latin typeface="汉仪旗黑-80S" panose="00020600040101010101" pitchFamily="18" charset="-122"/>
                <a:ea typeface="汉仪旗黑-80S" panose="00020600040101010101" pitchFamily="18" charset="-122"/>
              </a:rPr>
              <a:t>的规划及费用支出具体实施方式</a:t>
            </a:r>
            <a:endParaRPr lang="zh-CN" altLang="en-US" sz="1600" dirty="0">
              <a:solidFill>
                <a:srgbClr val="595757"/>
              </a:solidFill>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265837900961943"/>
          <c:y val="0.145894511347846"/>
          <c:w val="0.636835945006891"/>
          <c:h val="0.82868718156554"/>
        </c:manualLayout>
      </c:layout>
      <c:barChart>
        <c:barDir val="bar"/>
        <c:grouping val="clustered"/>
        <c:varyColors val="0"/>
        <c:ser>
          <c:idx val="0"/>
          <c:order val="0"/>
          <c:tx>
            <c:strRef>
              <c:f>Sheet1!$B$1</c:f>
              <c:strCache>
                <c:ptCount val="1"/>
                <c:pt idx="0">
                  <c:v>占比</c:v>
                </c:pt>
              </c:strCache>
            </c:strRef>
          </c:tx>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invertIfNegative val="0"/>
          <c:dPt>
            <c:idx val="0"/>
            <c:invertIfNegative val="0"/>
            <c:bubble3D val="0"/>
            <c:spPr>
              <a:gradFill flip="none" rotWithShape="1">
                <a:gsLst>
                  <a:gs pos="0">
                    <a:srgbClr val="F8B62D"/>
                  </a:gs>
                  <a:gs pos="80000">
                    <a:srgbClr val="F8B62D">
                      <a:alpha val="50000"/>
                    </a:srgbClr>
                  </a:gs>
                  <a:gs pos="50000">
                    <a:srgbClr val="F8B62D">
                      <a:alpha val="70000"/>
                    </a:srgbClr>
                  </a:gs>
                  <a:gs pos="100000">
                    <a:srgbClr val="F8B62D">
                      <a:alpha val="0"/>
                    </a:srgbClr>
                  </a:gs>
                </a:gsLst>
                <a:lin ang="10800000" scaled="1"/>
                <a:tileRect/>
              </a:gradFill>
              <a:ln>
                <a:noFill/>
              </a:ln>
              <a:effectLst/>
            </c:spPr>
          </c:dPt>
          <c:dPt>
            <c:idx val="1"/>
            <c:invertIfNegative val="0"/>
            <c:bubble3D val="0"/>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第三方招采-实物形式发放</c:v>
                </c:pt>
                <c:pt idx="1">
                  <c:v>报销形式-限额内实报实销</c:v>
                </c:pt>
                <c:pt idx="2">
                  <c:v>自建福利平台发放</c:v>
                </c:pt>
                <c:pt idx="3">
                  <c:v>第三方招采-福利平台发放</c:v>
                </c:pt>
              </c:strCache>
            </c:strRef>
          </c:cat>
          <c:val>
            <c:numRef>
              <c:f>Sheet1!$B$2:$B$5</c:f>
              <c:numCache>
                <c:formatCode>0%</c:formatCode>
                <c:ptCount val="4"/>
                <c:pt idx="0">
                  <c:v>0.5</c:v>
                </c:pt>
                <c:pt idx="1">
                  <c:v>0.3</c:v>
                </c:pt>
                <c:pt idx="2">
                  <c:v>0.1</c:v>
                </c:pt>
                <c:pt idx="3">
                  <c:v>0.1</c:v>
                </c:pt>
              </c:numCache>
            </c:numRef>
          </c:val>
        </c:ser>
        <c:dLbls>
          <c:showLegendKey val="0"/>
          <c:showVal val="1"/>
          <c:showCatName val="0"/>
          <c:showSerName val="0"/>
          <c:showPercent val="0"/>
          <c:showBubbleSize val="0"/>
        </c:dLbls>
        <c:gapWidth val="90"/>
        <c:axId val="-1475918064"/>
        <c:axId val="-1475913168"/>
      </c:barChart>
      <c:catAx>
        <c:axId val="-1475918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3168"/>
        <c:crosses val="autoZero"/>
        <c:auto val="1"/>
        <c:lblAlgn val="ctr"/>
        <c:lblOffset val="100"/>
        <c:noMultiLvlLbl val="0"/>
      </c:catAx>
      <c:valAx>
        <c:axId val="-1475913168"/>
        <c:scaling>
          <c:orientation val="minMax"/>
          <c:max val="0.8"/>
          <c:min val="0"/>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806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sz="1600" b="0" i="0" u="none" strike="noStrike" baseline="0" dirty="0">
                <a:effectLst/>
              </a:rPr>
              <a:t>生活</a:t>
            </a:r>
            <a:r>
              <a:rPr lang="zh-CN" altLang="zh-CN" sz="1600" b="0" i="0" u="none" strike="noStrike" baseline="0" dirty="0">
                <a:effectLst/>
              </a:rPr>
              <a:t>福利</a:t>
            </a:r>
            <a:r>
              <a:rPr lang="zh-CN" altLang="en-US" sz="1600" b="0" i="0" u="none" strike="noStrike" baseline="0" dirty="0">
                <a:solidFill>
                  <a:srgbClr val="595757"/>
                </a:solidFill>
                <a:effectLst/>
                <a:latin typeface="汉仪旗黑-80S" panose="00020600040101010101" pitchFamily="18" charset="-122"/>
                <a:ea typeface="汉仪旗黑-80S" panose="00020600040101010101" pitchFamily="18" charset="-122"/>
              </a:rPr>
              <a:t>的规划及费用支出具体实施方式</a:t>
            </a:r>
            <a:endParaRPr lang="zh-CN" altLang="en-US" sz="1600" dirty="0">
              <a:solidFill>
                <a:srgbClr val="595757"/>
              </a:solidFill>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296154730902778"/>
          <c:y val="0.145894511347846"/>
          <c:w val="0.606519097222222"/>
          <c:h val="0.82868718156554"/>
        </c:manualLayout>
      </c:layout>
      <c:barChart>
        <c:barDir val="bar"/>
        <c:grouping val="clustered"/>
        <c:varyColors val="0"/>
        <c:ser>
          <c:idx val="0"/>
          <c:order val="0"/>
          <c:tx>
            <c:strRef>
              <c:f>Sheet1!$B$1</c:f>
              <c:strCache>
                <c:ptCount val="1"/>
                <c:pt idx="0">
                  <c:v>占比</c:v>
                </c:pt>
              </c:strCache>
            </c:strRef>
          </c:tx>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invertIfNegative val="0"/>
          <c:dPt>
            <c:idx val="0"/>
            <c:invertIfNegative val="0"/>
            <c:bubble3D val="0"/>
            <c:spPr>
              <a:gradFill flip="none" rotWithShape="1">
                <a:gsLst>
                  <a:gs pos="0">
                    <a:srgbClr val="F8B62D"/>
                  </a:gs>
                  <a:gs pos="80000">
                    <a:srgbClr val="F8B62D">
                      <a:alpha val="50000"/>
                    </a:srgbClr>
                  </a:gs>
                  <a:gs pos="50000">
                    <a:srgbClr val="F8B62D">
                      <a:alpha val="70000"/>
                    </a:srgbClr>
                  </a:gs>
                  <a:gs pos="100000">
                    <a:srgbClr val="F8B62D">
                      <a:alpha val="0"/>
                    </a:srgbClr>
                  </a:gs>
                </a:gsLst>
                <a:lin ang="10800000" scaled="1"/>
                <a:tileRect/>
              </a:gradFill>
              <a:ln>
                <a:noFill/>
              </a:ln>
              <a:effectLst/>
            </c:spPr>
          </c:dPt>
          <c:dPt>
            <c:idx val="1"/>
            <c:invertIfNegative val="0"/>
            <c:bubble3D val="0"/>
            <c:spPr>
              <a:gradFill flip="none" rotWithShape="1">
                <a:gsLst>
                  <a:gs pos="0">
                    <a:srgbClr val="003D7E"/>
                  </a:gs>
                  <a:gs pos="80000">
                    <a:srgbClr val="003D7E">
                      <a:alpha val="50000"/>
                    </a:srgbClr>
                  </a:gs>
                  <a:gs pos="50000">
                    <a:srgbClr val="003D7E">
                      <a:alpha val="70000"/>
                    </a:srgbClr>
                  </a:gs>
                  <a:gs pos="100000">
                    <a:srgbClr val="003D7E">
                      <a:alpha val="0"/>
                    </a:srgbClr>
                  </a:gs>
                </a:gsLst>
                <a:lin ang="10800000" scaled="1"/>
                <a:tileRect/>
              </a:gradFill>
              <a:ln>
                <a:noFill/>
              </a:ln>
              <a:effectLst/>
            </c:spPr>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自建设施提供</c:v>
                </c:pt>
                <c:pt idx="1">
                  <c:v>现金形式随工资发放</c:v>
                </c:pt>
                <c:pt idx="2">
                  <c:v>第三方招采-实物形式发放</c:v>
                </c:pt>
              </c:strCache>
            </c:strRef>
          </c:cat>
          <c:val>
            <c:numRef>
              <c:f>Sheet1!$B$2:$B$4</c:f>
              <c:numCache>
                <c:formatCode>0%</c:formatCode>
                <c:ptCount val="3"/>
                <c:pt idx="0">
                  <c:v>0.5</c:v>
                </c:pt>
                <c:pt idx="1">
                  <c:v>0.33</c:v>
                </c:pt>
                <c:pt idx="2">
                  <c:v>0.17</c:v>
                </c:pt>
              </c:numCache>
            </c:numRef>
          </c:val>
        </c:ser>
        <c:dLbls>
          <c:showLegendKey val="0"/>
          <c:showVal val="1"/>
          <c:showCatName val="0"/>
          <c:showSerName val="0"/>
          <c:showPercent val="0"/>
          <c:showBubbleSize val="0"/>
        </c:dLbls>
        <c:gapWidth val="150"/>
        <c:axId val="-1475918064"/>
        <c:axId val="-1475913168"/>
      </c:barChart>
      <c:catAx>
        <c:axId val="-147591806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3168"/>
        <c:crosses val="autoZero"/>
        <c:auto val="1"/>
        <c:lblAlgn val="ctr"/>
        <c:lblOffset val="100"/>
        <c:noMultiLvlLbl val="0"/>
      </c:catAx>
      <c:valAx>
        <c:axId val="-1475913168"/>
        <c:scaling>
          <c:orientation val="minMax"/>
          <c:max val="0.6"/>
          <c:min val="0"/>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47591806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sz="1600" b="0" i="0" u="none" strike="noStrike" baseline="0" dirty="0">
                <a:effectLst/>
                <a:latin typeface="汉仪旗黑-80S" panose="00020600040101010101" pitchFamily="18" charset="-122"/>
                <a:ea typeface="汉仪旗黑-80S" panose="00020600040101010101" pitchFamily="18" charset="-122"/>
              </a:rPr>
              <a:t>央国企工作用餐的主要场景</a:t>
            </a:r>
            <a:endParaRPr lang="zh-CN" altLang="en-US" sz="1600" dirty="0">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214605324074074"/>
          <c:y val="0.168827196709864"/>
          <c:w val="0.690900628306878"/>
          <c:h val="0.805754755634723"/>
        </c:manualLayout>
      </c:layout>
      <c:barChart>
        <c:barDir val="bar"/>
        <c:grouping val="clustered"/>
        <c:varyColors val="0"/>
        <c:ser>
          <c:idx val="0"/>
          <c:order val="0"/>
          <c:tx>
            <c:strRef>
              <c:f>Sheet1!$B$1</c:f>
              <c:strCache>
                <c:ptCount val="1"/>
                <c:pt idx="0">
                  <c:v>占比</c:v>
                </c:pt>
              </c:strCache>
            </c:strRef>
          </c:tx>
          <c:spPr>
            <a:blipFill>
              <a:blip xmlns:r="http://schemas.openxmlformats.org/officeDocument/2006/relationships" r:embed="rId2"/>
              <a:stretch>
                <a:fillRect/>
              </a:stretch>
            </a:blipFill>
            <a:ln>
              <a:noFill/>
            </a:ln>
            <a:effectLst/>
          </c:spPr>
          <c:invertIfNegative val="0"/>
          <c:pictureOptions>
            <c:pictureFormat val="stack"/>
          </c:pictureOptions>
          <c:dPt>
            <c:idx val="0"/>
            <c:invertIfNegative val="0"/>
            <c:bubble3D val="0"/>
            <c:spPr>
              <a:blipFill>
                <a:blip xmlns:r="http://schemas.openxmlformats.org/officeDocument/2006/relationships" r:embed="rId3"/>
                <a:stretch>
                  <a:fillRect/>
                </a:stretch>
              </a:blipFill>
              <a:ln>
                <a:noFill/>
              </a:ln>
              <a:effectLst/>
            </c:spPr>
            <c:pictureOptions>
              <c:pictureFormat val="stack"/>
            </c:pictureOptions>
          </c:dPt>
          <c:dPt>
            <c:idx val="1"/>
            <c:invertIfNegative val="0"/>
            <c:bubble3D val="0"/>
            <c:spPr>
              <a:blipFill>
                <a:blip xmlns:r="http://schemas.openxmlformats.org/officeDocument/2006/relationships" r:embed="rId2"/>
                <a:stretch>
                  <a:fillRect/>
                </a:stretch>
              </a:blipFill>
              <a:ln>
                <a:noFill/>
              </a:ln>
              <a:effectLst/>
            </c:spPr>
            <c:pictureOptions>
              <c:pictureFormat val="stack"/>
            </c:pictureOptions>
          </c:dPt>
          <c:dPt>
            <c:idx val="2"/>
            <c:invertIfNegative val="0"/>
            <c:bubble3D val="0"/>
            <c:spPr>
              <a:blipFill>
                <a:blip xmlns:r="http://schemas.openxmlformats.org/officeDocument/2006/relationships" r:embed="rId2"/>
                <a:stretch>
                  <a:fillRect/>
                </a:stretch>
              </a:blipFill>
              <a:ln>
                <a:noFill/>
              </a:ln>
              <a:effectLst/>
            </c:spPr>
            <c:pictureOptions>
              <c:pictureFormat val="stack"/>
            </c:pictureOptions>
          </c:dPt>
          <c:dPt>
            <c:idx val="3"/>
            <c:invertIfNegative val="0"/>
            <c:bubble3D val="0"/>
            <c:spPr>
              <a:blipFill>
                <a:blip xmlns:r="http://schemas.openxmlformats.org/officeDocument/2006/relationships" r:embed="rId2"/>
                <a:stretch>
                  <a:fillRect/>
                </a:stretch>
              </a:blipFill>
              <a:ln>
                <a:noFill/>
              </a:ln>
              <a:effectLst/>
            </c:spPr>
            <c:pictureOptions>
              <c:pictureFormat val="stack"/>
            </c:pictureOptions>
          </c:dPt>
          <c:dPt>
            <c:idx val="4"/>
            <c:invertIfNegative val="0"/>
            <c:bubble3D val="0"/>
            <c:spPr>
              <a:blipFill>
                <a:blip xmlns:r="http://schemas.openxmlformats.org/officeDocument/2006/relationships" r:embed="rId2"/>
                <a:stretch>
                  <a:fillRect/>
                </a:stretch>
              </a:blipFill>
              <a:ln>
                <a:noFill/>
              </a:ln>
              <a:effectLst/>
            </c:spPr>
            <c:pictureOptions>
              <c:pictureFormat val="stack"/>
            </c:pictureOptions>
          </c:dPt>
          <c:dPt>
            <c:idx val="5"/>
            <c:invertIfNegative val="0"/>
            <c:bubble3D val="0"/>
            <c:spPr>
              <a:blipFill>
                <a:blip xmlns:r="http://schemas.openxmlformats.org/officeDocument/2006/relationships" r:embed="rId2"/>
                <a:stretch>
                  <a:fillRect/>
                </a:stretch>
              </a:blipFill>
              <a:ln>
                <a:noFill/>
              </a:ln>
              <a:effectLst/>
            </c:spPr>
            <c:pictureOptions>
              <c:pictureFormat val="stack"/>
            </c:pictureOptions>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会议用餐</c:v>
                </c:pt>
                <c:pt idx="1">
                  <c:v>业务招待</c:v>
                </c:pt>
                <c:pt idx="2">
                  <c:v>加班餐</c:v>
                </c:pt>
                <c:pt idx="3">
                  <c:v>差旅用餐</c:v>
                </c:pt>
                <c:pt idx="4">
                  <c:v>客户餐</c:v>
                </c:pt>
                <c:pt idx="5">
                  <c:v>其他</c:v>
                </c:pt>
              </c:strCache>
            </c:strRef>
          </c:cat>
          <c:val>
            <c:numRef>
              <c:f>Sheet1!$B$2:$B$7</c:f>
              <c:numCache>
                <c:formatCode>0%</c:formatCode>
                <c:ptCount val="6"/>
                <c:pt idx="0">
                  <c:v>0.746478873239437</c:v>
                </c:pt>
                <c:pt idx="1">
                  <c:v>0.690140845070423</c:v>
                </c:pt>
                <c:pt idx="2">
                  <c:v>0.633802816901408</c:v>
                </c:pt>
                <c:pt idx="3">
                  <c:v>0.309859154929577</c:v>
                </c:pt>
                <c:pt idx="4">
                  <c:v>0.253521126760563</c:v>
                </c:pt>
                <c:pt idx="5">
                  <c:v>0.08</c:v>
                </c:pt>
              </c:numCache>
            </c:numRef>
          </c:val>
        </c:ser>
        <c:dLbls>
          <c:showLegendKey val="0"/>
          <c:showVal val="1"/>
          <c:showCatName val="0"/>
          <c:showSerName val="0"/>
          <c:showPercent val="0"/>
          <c:showBubbleSize val="0"/>
        </c:dLbls>
        <c:gapWidth val="80"/>
        <c:axId val="-1733543504"/>
        <c:axId val="-1733542416"/>
      </c:barChart>
      <c:catAx>
        <c:axId val="-17335435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733542416"/>
        <c:crosses val="autoZero"/>
        <c:auto val="1"/>
        <c:lblAlgn val="ctr"/>
        <c:lblOffset val="100"/>
        <c:noMultiLvlLbl val="0"/>
      </c:catAx>
      <c:valAx>
        <c:axId val="-1733542416"/>
        <c:scaling>
          <c:orientation val="minMax"/>
          <c:max val="1"/>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73354350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sz="1600" b="0" i="0" u="none" strike="noStrike" baseline="0" dirty="0">
                <a:effectLst/>
                <a:latin typeface="汉仪旗黑-80S" panose="00020600040101010101" pitchFamily="18" charset="-122"/>
                <a:ea typeface="汉仪旗黑-80S" panose="00020600040101010101" pitchFamily="18" charset="-122"/>
              </a:rPr>
              <a:t>央国企工作用餐及其他费用的审批工具</a:t>
            </a:r>
            <a:endParaRPr lang="zh-CN" altLang="en-US" sz="1600" dirty="0">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214605324074074"/>
          <c:y val="0.168827196709864"/>
          <c:w val="0.690900628306878"/>
          <c:h val="0.805754755634723"/>
        </c:manualLayout>
      </c:layout>
      <c:barChart>
        <c:barDir val="bar"/>
        <c:grouping val="clustered"/>
        <c:varyColors val="0"/>
        <c:ser>
          <c:idx val="0"/>
          <c:order val="0"/>
          <c:tx>
            <c:strRef>
              <c:f>Sheet1!$B$1</c:f>
              <c:strCache>
                <c:ptCount val="1"/>
                <c:pt idx="0">
                  <c:v>占比</c:v>
                </c:pt>
              </c:strCache>
            </c:strRef>
          </c:tx>
          <c:spPr>
            <a:blipFill>
              <a:blip xmlns:r="http://schemas.openxmlformats.org/officeDocument/2006/relationships" r:embed="rId2"/>
              <a:stretch>
                <a:fillRect/>
              </a:stretch>
            </a:blipFill>
            <a:ln>
              <a:noFill/>
            </a:ln>
            <a:effectLst/>
          </c:spPr>
          <c:invertIfNegative val="0"/>
          <c:pictureOptions>
            <c:pictureFormat val="stack"/>
          </c:pictureOptions>
          <c:dPt>
            <c:idx val="0"/>
            <c:invertIfNegative val="0"/>
            <c:bubble3D val="0"/>
            <c:spPr>
              <a:blipFill>
                <a:blip xmlns:r="http://schemas.openxmlformats.org/officeDocument/2006/relationships" r:embed="rId3"/>
                <a:stretch>
                  <a:fillRect/>
                </a:stretch>
              </a:blipFill>
              <a:ln>
                <a:noFill/>
              </a:ln>
              <a:effectLst/>
            </c:spPr>
            <c:pictureOptions>
              <c:pictureFormat val="stack"/>
            </c:pictureOptions>
          </c:dPt>
          <c:dPt>
            <c:idx val="1"/>
            <c:invertIfNegative val="0"/>
            <c:bubble3D val="0"/>
            <c:spPr>
              <a:blipFill>
                <a:blip xmlns:r="http://schemas.openxmlformats.org/officeDocument/2006/relationships" r:embed="rId2"/>
                <a:stretch>
                  <a:fillRect/>
                </a:stretch>
              </a:blipFill>
              <a:ln>
                <a:noFill/>
              </a:ln>
              <a:effectLst/>
            </c:spPr>
            <c:pictureOptions>
              <c:pictureFormat val="stack"/>
            </c:pictureOptions>
          </c:dPt>
          <c:dPt>
            <c:idx val="2"/>
            <c:invertIfNegative val="0"/>
            <c:bubble3D val="0"/>
            <c:spPr>
              <a:blipFill>
                <a:blip xmlns:r="http://schemas.openxmlformats.org/officeDocument/2006/relationships" r:embed="rId2"/>
                <a:stretch>
                  <a:fillRect/>
                </a:stretch>
              </a:blipFill>
              <a:ln>
                <a:noFill/>
              </a:ln>
              <a:effectLst/>
            </c:spPr>
            <c:pictureOptions>
              <c:pictureFormat val="stack"/>
            </c:pictureOptions>
          </c:dPt>
          <c:dPt>
            <c:idx val="3"/>
            <c:invertIfNegative val="0"/>
            <c:bubble3D val="0"/>
            <c:spPr>
              <a:blipFill>
                <a:blip xmlns:r="http://schemas.openxmlformats.org/officeDocument/2006/relationships" r:embed="rId2"/>
                <a:stretch>
                  <a:fillRect/>
                </a:stretch>
              </a:blipFill>
              <a:ln>
                <a:noFill/>
              </a:ln>
              <a:effectLst/>
            </c:spPr>
            <c:pictureOptions>
              <c:pictureFormat val="stack"/>
            </c:pictureOptions>
          </c:dPt>
          <c:dPt>
            <c:idx val="4"/>
            <c:invertIfNegative val="0"/>
            <c:bubble3D val="0"/>
            <c:spPr>
              <a:blipFill>
                <a:blip xmlns:r="http://schemas.openxmlformats.org/officeDocument/2006/relationships" r:embed="rId2"/>
                <a:stretch>
                  <a:fillRect/>
                </a:stretch>
              </a:blipFill>
              <a:ln>
                <a:noFill/>
              </a:ln>
              <a:effectLst/>
            </c:spPr>
            <c:pictureOptions>
              <c:pictureFormat val="stack"/>
            </c:pictureOptions>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企业OA</c:v>
                </c:pt>
                <c:pt idx="1">
                  <c:v>其他</c:v>
                </c:pt>
                <c:pt idx="2">
                  <c:v>企业微信</c:v>
                </c:pt>
                <c:pt idx="3">
                  <c:v>钉钉</c:v>
                </c:pt>
                <c:pt idx="4">
                  <c:v>飞书</c:v>
                </c:pt>
              </c:strCache>
            </c:strRef>
          </c:cat>
          <c:val>
            <c:numRef>
              <c:f>Sheet1!$B$2:$B$6</c:f>
              <c:numCache>
                <c:formatCode>0%</c:formatCode>
                <c:ptCount val="5"/>
                <c:pt idx="0">
                  <c:v>0.71830985915493</c:v>
                </c:pt>
                <c:pt idx="1">
                  <c:v>0.154929577464789</c:v>
                </c:pt>
                <c:pt idx="2">
                  <c:v>0.140845070422535</c:v>
                </c:pt>
                <c:pt idx="3">
                  <c:v>0.0985915492957746</c:v>
                </c:pt>
                <c:pt idx="4">
                  <c:v>0.0140845070422535</c:v>
                </c:pt>
              </c:numCache>
            </c:numRef>
          </c:val>
        </c:ser>
        <c:dLbls>
          <c:showLegendKey val="0"/>
          <c:showVal val="1"/>
          <c:showCatName val="0"/>
          <c:showSerName val="0"/>
          <c:showPercent val="0"/>
          <c:showBubbleSize val="0"/>
        </c:dLbls>
        <c:gapWidth val="80"/>
        <c:axId val="-1733543504"/>
        <c:axId val="-1733542416"/>
      </c:barChart>
      <c:catAx>
        <c:axId val="-17335435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733542416"/>
        <c:crosses val="autoZero"/>
        <c:auto val="1"/>
        <c:lblAlgn val="ctr"/>
        <c:lblOffset val="100"/>
        <c:noMultiLvlLbl val="0"/>
      </c:catAx>
      <c:valAx>
        <c:axId val="-1733542416"/>
        <c:scaling>
          <c:orientation val="minMax"/>
          <c:max val="1"/>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73354350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sz="1600" b="0" i="0" u="none" strike="noStrike" baseline="0" dirty="0">
                <a:effectLst/>
                <a:latin typeface="汉仪旗黑-80S" panose="00020600040101010101" pitchFamily="18" charset="-122"/>
                <a:ea typeface="汉仪旗黑-80S" panose="00020600040101010101" pitchFamily="18" charset="-122"/>
              </a:rPr>
              <a:t>央国企工作用餐的费用控制规则</a:t>
            </a:r>
            <a:endParaRPr lang="zh-CN" altLang="en-US" sz="1600" dirty="0">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321698578042328"/>
          <c:y val="0.168827196709864"/>
          <c:w val="0.655202876984127"/>
          <c:h val="0.805754755634723"/>
        </c:manualLayout>
      </c:layout>
      <c:barChart>
        <c:barDir val="bar"/>
        <c:grouping val="clustered"/>
        <c:varyColors val="0"/>
        <c:ser>
          <c:idx val="0"/>
          <c:order val="0"/>
          <c:tx>
            <c:strRef>
              <c:f>Sheet1!$B$1</c:f>
              <c:strCache>
                <c:ptCount val="1"/>
                <c:pt idx="0">
                  <c:v>占比</c:v>
                </c:pt>
              </c:strCache>
            </c:strRef>
          </c:tx>
          <c:spPr>
            <a:blipFill>
              <a:blip xmlns:r="http://schemas.openxmlformats.org/officeDocument/2006/relationships" r:embed="rId2"/>
              <a:stretch>
                <a:fillRect/>
              </a:stretch>
            </a:blipFill>
            <a:ln>
              <a:noFill/>
            </a:ln>
            <a:effectLst/>
          </c:spPr>
          <c:invertIfNegative val="0"/>
          <c:pictureOptions>
            <c:pictureFormat val="stack"/>
          </c:pictureOptions>
          <c:dPt>
            <c:idx val="0"/>
            <c:invertIfNegative val="0"/>
            <c:bubble3D val="0"/>
            <c:spPr>
              <a:blipFill>
                <a:blip xmlns:r="http://schemas.openxmlformats.org/officeDocument/2006/relationships" r:embed="rId3"/>
                <a:stretch>
                  <a:fillRect/>
                </a:stretch>
              </a:blipFill>
              <a:ln>
                <a:noFill/>
              </a:ln>
              <a:effectLst/>
            </c:spPr>
            <c:pictureOptions>
              <c:pictureFormat val="stack"/>
            </c:pictureOptions>
          </c:dPt>
          <c:dPt>
            <c:idx val="1"/>
            <c:invertIfNegative val="0"/>
            <c:bubble3D val="0"/>
            <c:spPr>
              <a:blipFill>
                <a:blip xmlns:r="http://schemas.openxmlformats.org/officeDocument/2006/relationships" r:embed="rId2"/>
                <a:stretch>
                  <a:fillRect/>
                </a:stretch>
              </a:blipFill>
              <a:ln>
                <a:noFill/>
              </a:ln>
              <a:effectLst/>
            </c:spPr>
            <c:pictureOptions>
              <c:pictureFormat val="stack"/>
            </c:pictureOptions>
          </c:dPt>
          <c:dPt>
            <c:idx val="2"/>
            <c:invertIfNegative val="0"/>
            <c:bubble3D val="0"/>
            <c:spPr>
              <a:blipFill>
                <a:blip xmlns:r="http://schemas.openxmlformats.org/officeDocument/2006/relationships" r:embed="rId2"/>
                <a:stretch>
                  <a:fillRect/>
                </a:stretch>
              </a:blipFill>
              <a:ln>
                <a:noFill/>
              </a:ln>
              <a:effectLst/>
            </c:spPr>
            <c:pictureOptions>
              <c:pictureFormat val="stack"/>
            </c:pictureOptions>
          </c:dPt>
          <c:dPt>
            <c:idx val="3"/>
            <c:invertIfNegative val="0"/>
            <c:bubble3D val="0"/>
            <c:spPr>
              <a:blipFill>
                <a:blip xmlns:r="http://schemas.openxmlformats.org/officeDocument/2006/relationships" r:embed="rId2"/>
                <a:stretch>
                  <a:fillRect/>
                </a:stretch>
              </a:blipFill>
              <a:ln>
                <a:noFill/>
              </a:ln>
              <a:effectLst/>
            </c:spPr>
            <c:pictureOptions>
              <c:pictureFormat val="stack"/>
            </c:pictureOptions>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根据具体费用用途而定</c:v>
                </c:pt>
                <c:pt idx="1">
                  <c:v>按照固定金额发放</c:v>
                </c:pt>
                <c:pt idx="2">
                  <c:v>无规则，领导审批即发放</c:v>
                </c:pt>
                <c:pt idx="3">
                  <c:v>其他</c:v>
                </c:pt>
              </c:strCache>
            </c:strRef>
          </c:cat>
          <c:val>
            <c:numRef>
              <c:f>Sheet1!$B$2:$B$5</c:f>
              <c:numCache>
                <c:formatCode>0%</c:formatCode>
                <c:ptCount val="4"/>
                <c:pt idx="0">
                  <c:v>0.8</c:v>
                </c:pt>
                <c:pt idx="1">
                  <c:v>0.23</c:v>
                </c:pt>
                <c:pt idx="2">
                  <c:v>0.07</c:v>
                </c:pt>
                <c:pt idx="3">
                  <c:v>0.07</c:v>
                </c:pt>
              </c:numCache>
            </c:numRef>
          </c:val>
        </c:ser>
        <c:dLbls>
          <c:showLegendKey val="0"/>
          <c:showVal val="1"/>
          <c:showCatName val="0"/>
          <c:showSerName val="0"/>
          <c:showPercent val="0"/>
          <c:showBubbleSize val="0"/>
        </c:dLbls>
        <c:gapWidth val="100"/>
        <c:axId val="-1733543504"/>
        <c:axId val="-1733542416"/>
      </c:barChart>
      <c:catAx>
        <c:axId val="-17335435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733542416"/>
        <c:crosses val="autoZero"/>
        <c:auto val="1"/>
        <c:lblAlgn val="ctr"/>
        <c:lblOffset val="100"/>
        <c:noMultiLvlLbl val="0"/>
      </c:catAx>
      <c:valAx>
        <c:axId val="-1733542416"/>
        <c:scaling>
          <c:orientation val="minMax"/>
          <c:max val="1"/>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73354350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sz="1600" b="0" i="0" u="none" strike="noStrike" baseline="0" dirty="0">
                <a:effectLst/>
                <a:latin typeface="汉仪旗黑-80S" panose="00020600040101010101" pitchFamily="18" charset="-122"/>
                <a:ea typeface="汉仪旗黑-80S" panose="00020600040101010101" pitchFamily="18" charset="-122"/>
              </a:rPr>
              <a:t>央国企企业用餐及其他费用管理面临的挑战</a:t>
            </a:r>
            <a:endParaRPr lang="zh-CN" altLang="en-US" sz="1600" dirty="0">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321698578042328"/>
          <c:y val="0.132206412877134"/>
          <c:w val="0.655202876984127"/>
          <c:h val="0.842375749784652"/>
        </c:manualLayout>
      </c:layout>
      <c:barChart>
        <c:barDir val="bar"/>
        <c:grouping val="clustered"/>
        <c:varyColors val="0"/>
        <c:ser>
          <c:idx val="0"/>
          <c:order val="0"/>
          <c:tx>
            <c:strRef>
              <c:f>Sheet1!$B$1</c:f>
              <c:strCache>
                <c:ptCount val="1"/>
                <c:pt idx="0">
                  <c:v>占比</c:v>
                </c:pt>
              </c:strCache>
            </c:strRef>
          </c:tx>
          <c:spPr>
            <a:blipFill>
              <a:blip xmlns:r="http://schemas.openxmlformats.org/officeDocument/2006/relationships" r:embed="rId2"/>
              <a:stretch>
                <a:fillRect/>
              </a:stretch>
            </a:blipFill>
            <a:ln>
              <a:noFill/>
            </a:ln>
            <a:effectLst/>
          </c:spPr>
          <c:invertIfNegative val="0"/>
          <c:pictureOptions>
            <c:pictureFormat val="stack"/>
          </c:pictureOptions>
          <c:dPt>
            <c:idx val="0"/>
            <c:invertIfNegative val="0"/>
            <c:bubble3D val="0"/>
            <c:spPr>
              <a:blipFill>
                <a:blip xmlns:r="http://schemas.openxmlformats.org/officeDocument/2006/relationships" r:embed="rId3"/>
                <a:stretch>
                  <a:fillRect/>
                </a:stretch>
              </a:blipFill>
              <a:ln>
                <a:noFill/>
              </a:ln>
              <a:effectLst/>
            </c:spPr>
            <c:pictureOptions>
              <c:pictureFormat val="stack"/>
            </c:pictureOptions>
          </c:dPt>
          <c:dPt>
            <c:idx val="1"/>
            <c:invertIfNegative val="0"/>
            <c:bubble3D val="0"/>
            <c:spPr>
              <a:blipFill>
                <a:blip xmlns:r="http://schemas.openxmlformats.org/officeDocument/2006/relationships" r:embed="rId2"/>
                <a:stretch>
                  <a:fillRect/>
                </a:stretch>
              </a:blipFill>
              <a:ln>
                <a:noFill/>
              </a:ln>
              <a:effectLst/>
            </c:spPr>
            <c:pictureOptions>
              <c:pictureFormat val="stack"/>
            </c:pictureOptions>
          </c:dPt>
          <c:dPt>
            <c:idx val="2"/>
            <c:invertIfNegative val="0"/>
            <c:bubble3D val="0"/>
            <c:spPr>
              <a:blipFill>
                <a:blip xmlns:r="http://schemas.openxmlformats.org/officeDocument/2006/relationships" r:embed="rId2"/>
                <a:stretch>
                  <a:fillRect/>
                </a:stretch>
              </a:blipFill>
              <a:ln>
                <a:noFill/>
              </a:ln>
              <a:effectLst/>
            </c:spPr>
            <c:pictureOptions>
              <c:pictureFormat val="stack"/>
            </c:pictureOptions>
          </c:dPt>
          <c:dPt>
            <c:idx val="3"/>
            <c:invertIfNegative val="0"/>
            <c:bubble3D val="0"/>
            <c:spPr>
              <a:blipFill>
                <a:blip xmlns:r="http://schemas.openxmlformats.org/officeDocument/2006/relationships" r:embed="rId2"/>
                <a:stretch>
                  <a:fillRect/>
                </a:stretch>
              </a:blipFill>
              <a:ln>
                <a:noFill/>
              </a:ln>
              <a:effectLst/>
            </c:spPr>
            <c:pictureOptions>
              <c:pictureFormat val="stack"/>
            </c:pictureOptions>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员工需要垫付资金</c:v>
                </c:pt>
                <c:pt idx="1">
                  <c:v>报销流程繁琐</c:v>
                </c:pt>
                <c:pt idx="2">
                  <c:v>票据容易损坏或者丢失</c:v>
                </c:pt>
                <c:pt idx="3">
                  <c:v>财务难以确定票据有效性</c:v>
                </c:pt>
                <c:pt idx="4">
                  <c:v>核票工作量大易出错</c:v>
                </c:pt>
                <c:pt idx="5">
                  <c:v>其他</c:v>
                </c:pt>
                <c:pt idx="6">
                  <c:v>超标消费多发难以管控</c:v>
                </c:pt>
                <c:pt idx="7">
                  <c:v>消费数据丢失，面临审计风险</c:v>
                </c:pt>
              </c:strCache>
            </c:strRef>
          </c:cat>
          <c:val>
            <c:numRef>
              <c:f>Sheet1!$B$2:$B$9</c:f>
              <c:numCache>
                <c:formatCode>0%</c:formatCode>
                <c:ptCount val="8"/>
                <c:pt idx="0">
                  <c:v>0.507042253521127</c:v>
                </c:pt>
                <c:pt idx="1">
                  <c:v>0.380281690140845</c:v>
                </c:pt>
                <c:pt idx="2">
                  <c:v>0.2</c:v>
                </c:pt>
                <c:pt idx="3">
                  <c:v>0.169014084507042</c:v>
                </c:pt>
                <c:pt idx="4">
                  <c:v>0.169014084507042</c:v>
                </c:pt>
                <c:pt idx="5">
                  <c:v>0.15</c:v>
                </c:pt>
                <c:pt idx="6">
                  <c:v>0.154929577464789</c:v>
                </c:pt>
                <c:pt idx="7">
                  <c:v>0.126760563380282</c:v>
                </c:pt>
              </c:numCache>
            </c:numRef>
          </c:val>
        </c:ser>
        <c:dLbls>
          <c:showLegendKey val="0"/>
          <c:showVal val="1"/>
          <c:showCatName val="0"/>
          <c:showSerName val="0"/>
          <c:showPercent val="0"/>
          <c:showBubbleSize val="0"/>
        </c:dLbls>
        <c:gapWidth val="60"/>
        <c:axId val="-1733543504"/>
        <c:axId val="-1733542416"/>
      </c:barChart>
      <c:catAx>
        <c:axId val="-17335435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733542416"/>
        <c:crosses val="autoZero"/>
        <c:auto val="1"/>
        <c:lblAlgn val="ctr"/>
        <c:lblOffset val="100"/>
        <c:noMultiLvlLbl val="0"/>
      </c:catAx>
      <c:valAx>
        <c:axId val="-1733542416"/>
        <c:scaling>
          <c:orientation val="minMax"/>
          <c:max val="0.7"/>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73354350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汉仪旗黑-80S" panose="00020600040101010101" pitchFamily="18" charset="-122"/>
                <a:ea typeface="汉仪旗黑-80S" panose="00020600040101010101" pitchFamily="18" charset="-122"/>
                <a:cs typeface="+mn-cs"/>
              </a:defRPr>
            </a:pPr>
            <a:r>
              <a:rPr lang="zh-CN" altLang="en-US" sz="1400" dirty="0">
                <a:solidFill>
                  <a:srgbClr val="595757"/>
                </a:solidFill>
                <a:latin typeface="汉仪旗黑-80S" panose="00020600040101010101" pitchFamily="18" charset="-122"/>
                <a:ea typeface="汉仪旗黑-80S" panose="00020600040101010101" pitchFamily="18" charset="-122"/>
              </a:rPr>
              <a:t>行业分布</a:t>
            </a:r>
            <a:endParaRPr lang="zh-CN" sz="1400" dirty="0">
              <a:solidFill>
                <a:srgbClr val="595757"/>
              </a:solidFill>
              <a:latin typeface="汉仪旗黑-80S" panose="00020600040101010101" pitchFamily="18" charset="-122"/>
              <a:ea typeface="汉仪旗黑-80S" panose="00020600040101010101" pitchFamily="18" charset="-122"/>
            </a:endParaRPr>
          </a:p>
        </c:rich>
      </c:tx>
      <c:layout>
        <c:manualLayout>
          <c:xMode val="edge"/>
          <c:yMode val="edge"/>
          <c:x val="0.46374269005848"/>
          <c:y val="0.0826822916666667"/>
        </c:manualLayout>
      </c:layout>
      <c:overlay val="0"/>
      <c:spPr>
        <a:noFill/>
        <a:ln>
          <a:noFill/>
        </a:ln>
        <a:effectLst/>
      </c:spPr>
    </c:title>
    <c:autoTitleDeleted val="0"/>
    <c:plotArea>
      <c:layout>
        <c:manualLayout>
          <c:layoutTarget val="inner"/>
          <c:xMode val="edge"/>
          <c:yMode val="edge"/>
          <c:x val="0.0589401851084404"/>
          <c:y val="0.183625471019095"/>
          <c:w val="0.94105981489156"/>
          <c:h val="0.370566069689657"/>
        </c:manualLayout>
      </c:layout>
      <c:barChart>
        <c:barDir val="col"/>
        <c:grouping val="clustered"/>
        <c:varyColors val="0"/>
        <c:ser>
          <c:idx val="0"/>
          <c:order val="0"/>
          <c:tx>
            <c:strRef>
              <c:f>Sheet1!$B$1</c:f>
              <c:strCache>
                <c:ptCount val="1"/>
                <c:pt idx="0">
                  <c:v>2022年</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lang="zh-CN" sz="1050" b="0" i="0" u="none" strike="noStrike" kern="1200" baseline="0">
                    <a:solidFill>
                      <a:schemeClr val="tx1">
                        <a:lumMod val="75000"/>
                        <a:lumOff val="25000"/>
                      </a:schemeClr>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高科技/互联网/科研院所</c:v>
                </c:pt>
                <c:pt idx="1">
                  <c:v>制造行业</c:v>
                </c:pt>
                <c:pt idx="2">
                  <c:v>金融行业</c:v>
                </c:pt>
                <c:pt idx="3">
                  <c:v>多元综合</c:v>
                </c:pt>
                <c:pt idx="4">
                  <c:v>建筑工程</c:v>
                </c:pt>
                <c:pt idx="5">
                  <c:v>医药健康/医疗器械</c:v>
                </c:pt>
                <c:pt idx="6">
                  <c:v>专业咨询/教育培训/商业服务</c:v>
                </c:pt>
                <c:pt idx="7">
                  <c:v>能源化工</c:v>
                </c:pt>
                <c:pt idx="8">
                  <c:v>房地产</c:v>
                </c:pt>
                <c:pt idx="9">
                  <c:v>销售贸易/消费品行业</c:v>
                </c:pt>
                <c:pt idx="10">
                  <c:v>汽车行业</c:v>
                </c:pt>
                <c:pt idx="11">
                  <c:v>现代农业</c:v>
                </c:pt>
                <c:pt idx="12">
                  <c:v>传媒行业</c:v>
                </c:pt>
                <c:pt idx="13">
                  <c:v>军工</c:v>
                </c:pt>
                <c:pt idx="14">
                  <c:v>专业咨询/商业服务</c:v>
                </c:pt>
                <c:pt idx="15">
                  <c:v>能源</c:v>
                </c:pt>
                <c:pt idx="16">
                  <c:v>军工</c:v>
                </c:pt>
                <c:pt idx="17">
                  <c:v>旅游/酒店/餐饮</c:v>
                </c:pt>
              </c:strCache>
            </c:strRef>
          </c:cat>
          <c:val>
            <c:numRef>
              <c:f>Sheet1!$B$2:$B$19</c:f>
              <c:numCache>
                <c:formatCode>0%</c:formatCode>
                <c:ptCount val="18"/>
                <c:pt idx="0">
                  <c:v>0.172839506172839</c:v>
                </c:pt>
                <c:pt idx="1">
                  <c:v>0.15</c:v>
                </c:pt>
                <c:pt idx="2">
                  <c:v>0.11</c:v>
                </c:pt>
                <c:pt idx="3">
                  <c:v>0.0864197530864197</c:v>
                </c:pt>
                <c:pt idx="4">
                  <c:v>0.08</c:v>
                </c:pt>
                <c:pt idx="5">
                  <c:v>0.0740740740740741</c:v>
                </c:pt>
                <c:pt idx="6">
                  <c:v>0.0617283950617284</c:v>
                </c:pt>
                <c:pt idx="7">
                  <c:v>0.0617283950617284</c:v>
                </c:pt>
                <c:pt idx="8">
                  <c:v>0.037037037037037</c:v>
                </c:pt>
                <c:pt idx="9">
                  <c:v>0.037037037037037</c:v>
                </c:pt>
                <c:pt idx="10">
                  <c:v>0.037037037037037</c:v>
                </c:pt>
                <c:pt idx="11">
                  <c:v>0.0246913580246914</c:v>
                </c:pt>
                <c:pt idx="12">
                  <c:v>0.0246913580246914</c:v>
                </c:pt>
                <c:pt idx="13">
                  <c:v>0.0123456790123457</c:v>
                </c:pt>
                <c:pt idx="14">
                  <c:v>0.01</c:v>
                </c:pt>
                <c:pt idx="15">
                  <c:v>0.01</c:v>
                </c:pt>
                <c:pt idx="16">
                  <c:v>0.01</c:v>
                </c:pt>
                <c:pt idx="17">
                  <c:v>0.008</c:v>
                </c:pt>
              </c:numCache>
            </c:numRef>
          </c:val>
        </c:ser>
        <c:dLbls>
          <c:showLegendKey val="0"/>
          <c:showVal val="1"/>
          <c:showCatName val="0"/>
          <c:showSerName val="0"/>
          <c:showPercent val="0"/>
          <c:showBubbleSize val="0"/>
        </c:dLbls>
        <c:gapWidth val="79"/>
        <c:overlap val="-27"/>
        <c:axId val="-1139423504"/>
        <c:axId val="-1139430576"/>
      </c:barChart>
      <c:catAx>
        <c:axId val="-1139423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8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139430576"/>
        <c:crosses val="autoZero"/>
        <c:auto val="1"/>
        <c:lblAlgn val="ctr"/>
        <c:lblOffset val="100"/>
        <c:noMultiLvlLbl val="0"/>
      </c:catAx>
      <c:valAx>
        <c:axId val="-1139430576"/>
        <c:scaling>
          <c:orientation val="minMax"/>
          <c:max val="0.3"/>
          <c:min val="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汉仪旗黑-45S" panose="00020600040101010101" pitchFamily="18" charset="-122"/>
                <a:ea typeface="汉仪旗黑-45S" panose="00020600040101010101" pitchFamily="18" charset="-122"/>
                <a:cs typeface="+mn-cs"/>
              </a:defRPr>
            </a:pPr>
          </a:p>
        </c:txPr>
        <c:crossAx val="-1139423504"/>
        <c:crosses val="autoZero"/>
        <c:crossBetween val="between"/>
      </c:valAx>
      <c:spPr>
        <a:noFill/>
        <a:ln>
          <a:noFill/>
        </a:ln>
        <a:effectLst/>
      </c:spPr>
    </c:plotArea>
    <c:plotVisOnly val="1"/>
    <c:dispBlanksAs val="gap"/>
    <c:showDLblsOverMax val="0"/>
  </c:chart>
  <c:spPr>
    <a:noFill/>
    <a:ln>
      <a:noFill/>
    </a:ln>
    <a:effectLst/>
  </c:spPr>
  <c:txPr>
    <a:bodyPr/>
    <a:lstStyle/>
    <a:p>
      <a:pPr>
        <a:defRPr lang="zh-CN">
          <a:latin typeface="汉仪旗黑-45S" panose="00020600040101010101" pitchFamily="18" charset="-122"/>
          <a:ea typeface="汉仪旗黑-45S" panose="00020600040101010101" pitchFamily="18" charset="-122"/>
        </a:defRPr>
      </a:pPr>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dirty="0">
                <a:latin typeface="汉仪旗黑-80S" panose="00020600040101010101" pitchFamily="18" charset="-122"/>
                <a:ea typeface="汉仪旗黑-80S" panose="00020600040101010101" pitchFamily="18" charset="-122"/>
              </a:rPr>
              <a:t>是否实施扶贫助农或消费帮扶项目</a:t>
            </a:r>
            <a:endParaRPr lang="zh-CN" altLang="en-US" dirty="0">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216765690498277"/>
          <c:y val="0.206118494417214"/>
          <c:w val="0.572135940119865"/>
          <c:h val="0.706374604759091"/>
        </c:manualLayout>
      </c:layout>
      <c:doughnutChart>
        <c:varyColors val="1"/>
        <c:ser>
          <c:idx val="0"/>
          <c:order val="0"/>
          <c:tx>
            <c:strRef>
              <c:f>Sheet1!$B$1</c:f>
              <c:strCache>
                <c:ptCount val="1"/>
                <c:pt idx="0">
                  <c:v>占比</c:v>
                </c:pt>
              </c:strCache>
            </c:strRef>
          </c:tx>
          <c:spPr>
            <a:solidFill>
              <a:schemeClr val="accent1"/>
            </a:solidFill>
            <a:effectLst>
              <a:outerShdw blurRad="50800" dist="38100" dir="2700000" algn="tl" rotWithShape="0">
                <a:prstClr val="black">
                  <a:alpha val="40000"/>
                </a:prstClr>
              </a:outerShdw>
            </a:effectLst>
            <a:scene3d>
              <a:camera prst="orthographicFront"/>
              <a:lightRig rig="threePt" dir="t"/>
            </a:scene3d>
            <a:sp3d/>
          </c:spPr>
          <c:explosion val="0"/>
          <c:dPt>
            <c:idx val="0"/>
            <c:bubble3D val="0"/>
            <c:spPr>
              <a:solidFill>
                <a:schemeClr val="accent1"/>
              </a:solidFill>
              <a:ln w="19050">
                <a:solidFill>
                  <a:schemeClr val="lt1"/>
                </a:solidFill>
              </a:ln>
              <a:effectLst>
                <a:outerShdw blurRad="50800" dist="38100" dir="2700000" algn="tl" rotWithShape="0">
                  <a:prstClr val="black">
                    <a:alpha val="40000"/>
                  </a:prstClr>
                </a:outerShdw>
              </a:effectLst>
              <a:scene3d>
                <a:camera prst="orthographicFront"/>
                <a:lightRig rig="threePt" dir="t"/>
              </a:scene3d>
              <a:sp3d/>
            </c:spPr>
          </c:dPt>
          <c:dPt>
            <c:idx val="1"/>
            <c:bubble3D val="0"/>
            <c:spPr>
              <a:solidFill>
                <a:schemeClr val="accent4"/>
              </a:solidFill>
              <a:ln w="19050">
                <a:solidFill>
                  <a:schemeClr val="lt1"/>
                </a:solidFill>
              </a:ln>
              <a:effectLst>
                <a:outerShdw blurRad="50800" dist="38100" dir="2700000" algn="tl" rotWithShape="0">
                  <a:prstClr val="black">
                    <a:alpha val="40000"/>
                  </a:prstClr>
                </a:outerShdw>
              </a:effectLst>
              <a:scene3d>
                <a:camera prst="orthographicFront"/>
                <a:lightRig rig="threePt" dir="t"/>
              </a:scene3d>
              <a:sp3d/>
            </c:spPr>
          </c:dPt>
          <c:dPt>
            <c:idx val="2"/>
            <c:bubble3D val="0"/>
            <c:spPr>
              <a:solidFill>
                <a:schemeClr val="accent4">
                  <a:lumMod val="60000"/>
                  <a:lumOff val="40000"/>
                </a:schemeClr>
              </a:solidFill>
              <a:ln w="19050">
                <a:solidFill>
                  <a:schemeClr val="lt1"/>
                </a:solidFill>
              </a:ln>
              <a:effectLst>
                <a:outerShdw blurRad="50800" dist="38100" dir="2700000" algn="tl" rotWithShape="0">
                  <a:prstClr val="black">
                    <a:alpha val="40000"/>
                  </a:prstClr>
                </a:outerShdw>
              </a:effectLst>
              <a:scene3d>
                <a:camera prst="orthographicFront"/>
                <a:lightRig rig="threePt" dir="t"/>
              </a:scene3d>
              <a:sp3d/>
            </c:spPr>
          </c:dPt>
          <c:dPt>
            <c:idx val="3"/>
            <c:bubble3D val="0"/>
            <c:spPr>
              <a:solidFill>
                <a:schemeClr val="accent5"/>
              </a:solidFill>
              <a:ln w="19050">
                <a:solidFill>
                  <a:schemeClr val="lt1"/>
                </a:solidFill>
              </a:ln>
              <a:effectLst>
                <a:outerShdw blurRad="50800" dist="38100" dir="2700000" algn="tl" rotWithShape="0">
                  <a:prstClr val="black">
                    <a:alpha val="40000"/>
                  </a:prstClr>
                </a:outerShdw>
              </a:effectLst>
              <a:scene3d>
                <a:camera prst="orthographicFront"/>
                <a:lightRig rig="threePt" dir="t"/>
              </a:scene3d>
              <a:sp3d/>
            </c:spPr>
          </c:dPt>
          <c:dLbls>
            <c:dLbl>
              <c:idx val="0"/>
              <c:layout/>
              <c:showLegendKey val="0"/>
              <c:showVal val="0"/>
              <c:showCatName val="0"/>
              <c:showSerName val="0"/>
              <c:showPercent val="1"/>
              <c:showBubbleSize val="0"/>
              <c:separator>
</c:separator>
              <c:extLst>
                <c:ext xmlns:c15="http://schemas.microsoft.com/office/drawing/2012/chart" uri="{CE6537A1-D6FC-4f65-9D91-7224C49458BB}"/>
              </c:extLst>
            </c:dLbl>
            <c:dLbl>
              <c:idx val="1"/>
              <c:layout>
                <c:manualLayout>
                  <c:x val="0.00808950002006451"/>
                  <c:y val="0"/>
                </c:manualLayout>
              </c:layout>
              <c:showLegendKey val="0"/>
              <c:showVal val="0"/>
              <c:showCatName val="0"/>
              <c:showSerName val="0"/>
              <c:showPercent val="1"/>
              <c:showBubbleSize val="0"/>
              <c:separator>
</c:separator>
              <c:extLst>
                <c:ext xmlns:c15="http://schemas.microsoft.com/office/drawing/2012/chart" uri="{CE6537A1-D6FC-4f65-9D91-7224C49458BB}">
                  <c15:layout/>
                </c:ext>
              </c:extLst>
            </c:dLbl>
            <c:dLbl>
              <c:idx val="2"/>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p>
              </c:txPr>
              <c:showLegendKey val="0"/>
              <c:showVal val="0"/>
              <c:showCatName val="0"/>
              <c:showSerName val="0"/>
              <c:showPercent val="1"/>
              <c:showBubbleSize val="0"/>
              <c:separator>
</c:separator>
              <c:extLst>
                <c:ext xmlns:c15="http://schemas.microsoft.com/office/drawing/2012/chart" uri="{CE6537A1-D6FC-4f65-9D91-7224C49458BB}"/>
              </c:extLst>
            </c:dLbl>
            <c:dLbl>
              <c:idx val="3"/>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400"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p>
              </c:txPr>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clip" horzOverflow="clip" vert="horz" wrap="square" lIns="38100" tIns="19050" rIns="38100" bIns="19050" anchor="ctr" anchorCtr="1">
                <a:spAutoFit/>
              </a:bodyPr>
              <a:lstStyle/>
              <a:p>
                <a:pPr>
                  <a:defRPr lang="zh-CN" sz="1400"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p>
            </c:txPr>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15:showLeaderLines val="0"/>
                <c15:leaderLines>
                  <c:spPr>
                    <a:ln w="9525" cap="flat" cmpd="sng" algn="ctr">
                      <a:solidFill>
                        <a:schemeClr val="tx1">
                          <a:lumMod val="35000"/>
                          <a:lumOff val="65000"/>
                        </a:schemeClr>
                      </a:solidFill>
                      <a:round/>
                    </a:ln>
                    <a:effectLst/>
                  </c:spPr>
                </c15:leaderLines>
              </c:ext>
            </c:extLst>
          </c:dLbls>
          <c:cat>
            <c:strRef>
              <c:f>Sheet1!$A$2:$A$5</c:f>
              <c:strCache>
                <c:ptCount val="4"/>
                <c:pt idx="0">
                  <c:v>是，已经实施</c:v>
                </c:pt>
                <c:pt idx="1">
                  <c:v>否，未来计划实施</c:v>
                </c:pt>
                <c:pt idx="2">
                  <c:v>否，没有相关计划</c:v>
                </c:pt>
                <c:pt idx="3">
                  <c:v>不清楚</c:v>
                </c:pt>
              </c:strCache>
            </c:strRef>
          </c:cat>
          <c:val>
            <c:numRef>
              <c:f>Sheet1!$B$2:$B$5</c:f>
              <c:numCache>
                <c:formatCode>0%</c:formatCode>
                <c:ptCount val="4"/>
                <c:pt idx="0">
                  <c:v>0.577464788732394</c:v>
                </c:pt>
                <c:pt idx="1">
                  <c:v>0.028169014084507</c:v>
                </c:pt>
                <c:pt idx="2">
                  <c:v>0.112676056338028</c:v>
                </c:pt>
                <c:pt idx="3">
                  <c:v>0.28169014084507</c:v>
                </c:pt>
              </c:numCache>
            </c:numRef>
          </c:val>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showDLblsOverMax val="0"/>
  </c:chart>
  <c:spPr>
    <a:noFill/>
    <a:ln>
      <a:noFill/>
    </a:ln>
    <a:effectLst/>
  </c:spPr>
  <c:txPr>
    <a:bodyPr/>
    <a:lstStyle/>
    <a:p>
      <a:pPr>
        <a:defRPr lang="zh-CN">
          <a:latin typeface="汉仪旗黑-45S" panose="00020600040101010101" pitchFamily="18" charset="-122"/>
          <a:ea typeface="汉仪旗黑-45S" panose="00020600040101010101" pitchFamily="18" charset="-122"/>
        </a:defRPr>
      </a:pPr>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sz="1600" b="0" i="0" u="none" strike="noStrike" baseline="0" dirty="0">
                <a:effectLst/>
                <a:latin typeface="汉仪旗黑-80S" panose="00020600040101010101" pitchFamily="18" charset="-122"/>
                <a:ea typeface="汉仪旗黑-80S" panose="00020600040101010101" pitchFamily="18" charset="-122"/>
              </a:rPr>
              <a:t>央国企扶贫助农和消费帮扶项目的实施方式</a:t>
            </a:r>
            <a:endParaRPr lang="zh-CN" altLang="en-US" sz="1600" b="0" i="0" u="none" strike="noStrike" baseline="0" dirty="0">
              <a:effectLst/>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415588214081853"/>
          <c:y val="0.168827196709864"/>
          <c:w val="0.563258308444685"/>
          <c:h val="0.805754755634723"/>
        </c:manualLayout>
      </c:layout>
      <c:barChart>
        <c:barDir val="bar"/>
        <c:grouping val="clustered"/>
        <c:varyColors val="0"/>
        <c:ser>
          <c:idx val="0"/>
          <c:order val="0"/>
          <c:tx>
            <c:strRef>
              <c:f>Sheet1!$B$1</c:f>
              <c:strCache>
                <c:ptCount val="1"/>
                <c:pt idx="0">
                  <c:v>占比</c:v>
                </c:pt>
              </c:strCache>
            </c:strRef>
          </c:tx>
          <c:spPr>
            <a:blipFill>
              <a:blip xmlns:r="http://schemas.openxmlformats.org/officeDocument/2006/relationships" r:embed="rId2"/>
              <a:stretch>
                <a:fillRect/>
              </a:stretch>
            </a:blipFill>
            <a:ln>
              <a:noFill/>
            </a:ln>
            <a:effectLst/>
          </c:spPr>
          <c:invertIfNegative val="0"/>
          <c:pictureOptions>
            <c:pictureFormat val="stack"/>
          </c:pictureOptions>
          <c:dPt>
            <c:idx val="0"/>
            <c:invertIfNegative val="0"/>
            <c:bubble3D val="0"/>
            <c:spPr>
              <a:blipFill>
                <a:blip xmlns:r="http://schemas.openxmlformats.org/officeDocument/2006/relationships" r:embed="rId2"/>
                <a:stretch>
                  <a:fillRect/>
                </a:stretch>
              </a:blipFill>
              <a:ln>
                <a:noFill/>
              </a:ln>
              <a:effectLst/>
            </c:spPr>
            <c:pictureOptions>
              <c:pictureFormat val="stack"/>
            </c:pictureOptions>
          </c:dPt>
          <c:dPt>
            <c:idx val="1"/>
            <c:invertIfNegative val="0"/>
            <c:bubble3D val="0"/>
            <c:spPr>
              <a:blipFill>
                <a:blip xmlns:r="http://schemas.openxmlformats.org/officeDocument/2006/relationships" r:embed="rId3"/>
                <a:stretch>
                  <a:fillRect/>
                </a:stretch>
              </a:blipFill>
              <a:ln>
                <a:noFill/>
              </a:ln>
              <a:effectLst/>
            </c:spPr>
            <c:pictureOptions>
              <c:pictureFormat val="stack"/>
            </c:pictureOptions>
          </c:dPt>
          <c:dPt>
            <c:idx val="2"/>
            <c:invertIfNegative val="0"/>
            <c:bubble3D val="0"/>
            <c:spPr>
              <a:blipFill>
                <a:blip xmlns:r="http://schemas.openxmlformats.org/officeDocument/2006/relationships" r:embed="rId3"/>
                <a:stretch>
                  <a:fillRect/>
                </a:stretch>
              </a:blipFill>
              <a:ln>
                <a:noFill/>
              </a:ln>
              <a:effectLst/>
            </c:spPr>
            <c:pictureOptions>
              <c:pictureFormat val="stack"/>
            </c:pictureOptions>
          </c:dPt>
          <c:dPt>
            <c:idx val="3"/>
            <c:invertIfNegative val="0"/>
            <c:bubble3D val="0"/>
            <c:spPr>
              <a:blipFill>
                <a:blip xmlns:r="http://schemas.openxmlformats.org/officeDocument/2006/relationships" r:embed="rId3"/>
                <a:stretch>
                  <a:fillRect/>
                </a:stretch>
              </a:blipFill>
              <a:ln>
                <a:noFill/>
              </a:ln>
              <a:effectLst/>
            </c:spPr>
            <c:pictureOptions>
              <c:pictureFormat val="stack"/>
            </c:pictureOptions>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直接对接定点帮扶地区进行采购</c:v>
                </c:pt>
                <c:pt idx="1">
                  <c:v>通过第三方平台采购或发放福利</c:v>
                </c:pt>
                <c:pt idx="2">
                  <c:v>通过自建平台采购或发放福利</c:v>
                </c:pt>
                <c:pt idx="3">
                  <c:v>其他</c:v>
                </c:pt>
              </c:strCache>
            </c:strRef>
          </c:cat>
          <c:val>
            <c:numRef>
              <c:f>Sheet1!$B$2:$B$5</c:f>
              <c:numCache>
                <c:formatCode>0%</c:formatCode>
                <c:ptCount val="4"/>
                <c:pt idx="0">
                  <c:v>0.91</c:v>
                </c:pt>
                <c:pt idx="1">
                  <c:v>0.19</c:v>
                </c:pt>
                <c:pt idx="2">
                  <c:v>0.05</c:v>
                </c:pt>
                <c:pt idx="3">
                  <c:v>0.02</c:v>
                </c:pt>
              </c:numCache>
            </c:numRef>
          </c:val>
        </c:ser>
        <c:dLbls>
          <c:showLegendKey val="0"/>
          <c:showVal val="1"/>
          <c:showCatName val="0"/>
          <c:showSerName val="0"/>
          <c:showPercent val="0"/>
          <c:showBubbleSize val="0"/>
        </c:dLbls>
        <c:gapWidth val="120"/>
        <c:axId val="-1275579632"/>
        <c:axId val="-1275579088"/>
      </c:barChart>
      <c:catAx>
        <c:axId val="-12755796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275579088"/>
        <c:crosses val="autoZero"/>
        <c:auto val="1"/>
        <c:lblAlgn val="ctr"/>
        <c:lblOffset val="100"/>
        <c:noMultiLvlLbl val="0"/>
      </c:catAx>
      <c:valAx>
        <c:axId val="-1275579088"/>
        <c:scaling>
          <c:orientation val="minMax"/>
          <c:max val="1"/>
          <c:min val="0"/>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275579632"/>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sz="1600" b="0" i="0" u="none" strike="noStrike" baseline="0" dirty="0">
                <a:effectLst/>
                <a:latin typeface="汉仪旗黑-80S" panose="00020600040101010101" pitchFamily="18" charset="-122"/>
                <a:ea typeface="汉仪旗黑-80S" panose="00020600040101010101" pitchFamily="18" charset="-122"/>
              </a:rPr>
              <a:t>央国企扶贫助农和消费帮扶项目实施过程中的挑战</a:t>
            </a:r>
            <a:endParaRPr lang="zh-CN" altLang="en-US" sz="1600" b="0" i="0" u="none" strike="noStrike" baseline="0" dirty="0">
              <a:effectLst/>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47331553030303"/>
          <c:y val="0.168827196709864"/>
          <c:w val="0.505531060606061"/>
          <c:h val="0.805754755634723"/>
        </c:manualLayout>
      </c:layout>
      <c:barChart>
        <c:barDir val="bar"/>
        <c:grouping val="clustered"/>
        <c:varyColors val="0"/>
        <c:ser>
          <c:idx val="0"/>
          <c:order val="0"/>
          <c:tx>
            <c:strRef>
              <c:f>Sheet1!$B$1</c:f>
              <c:strCache>
                <c:ptCount val="1"/>
                <c:pt idx="0">
                  <c:v>占比</c:v>
                </c:pt>
              </c:strCache>
            </c:strRef>
          </c:tx>
          <c:spPr>
            <a:blipFill>
              <a:blip xmlns:r="http://schemas.openxmlformats.org/officeDocument/2006/relationships" r:embed="rId2"/>
              <a:stretch>
                <a:fillRect/>
              </a:stretch>
            </a:blipFill>
            <a:ln>
              <a:noFill/>
            </a:ln>
            <a:effectLst/>
          </c:spPr>
          <c:invertIfNegative val="0"/>
          <c:pictureOptions>
            <c:pictureFormat val="stack"/>
          </c:pictureOptions>
          <c:dPt>
            <c:idx val="0"/>
            <c:invertIfNegative val="0"/>
            <c:bubble3D val="0"/>
            <c:spPr>
              <a:blipFill>
                <a:blip xmlns:r="http://schemas.openxmlformats.org/officeDocument/2006/relationships" r:embed="rId3"/>
                <a:stretch>
                  <a:fillRect/>
                </a:stretch>
              </a:blipFill>
              <a:ln>
                <a:noFill/>
              </a:ln>
              <a:effectLst/>
            </c:spPr>
            <c:pictureOptions>
              <c:pictureFormat val="stack"/>
            </c:pictureOptions>
          </c:dPt>
          <c:dPt>
            <c:idx val="1"/>
            <c:invertIfNegative val="0"/>
            <c:bubble3D val="0"/>
            <c:spPr>
              <a:blipFill>
                <a:blip xmlns:r="http://schemas.openxmlformats.org/officeDocument/2006/relationships" r:embed="rId2"/>
                <a:stretch>
                  <a:fillRect/>
                </a:stretch>
              </a:blipFill>
              <a:ln>
                <a:noFill/>
              </a:ln>
              <a:effectLst/>
            </c:spPr>
            <c:pictureOptions>
              <c:pictureFormat val="stack"/>
            </c:pictureOptions>
          </c:dPt>
          <c:dPt>
            <c:idx val="2"/>
            <c:invertIfNegative val="0"/>
            <c:bubble3D val="0"/>
            <c:spPr>
              <a:blipFill>
                <a:blip xmlns:r="http://schemas.openxmlformats.org/officeDocument/2006/relationships" r:embed="rId2"/>
                <a:stretch>
                  <a:fillRect/>
                </a:stretch>
              </a:blipFill>
              <a:ln>
                <a:noFill/>
              </a:ln>
              <a:effectLst/>
            </c:spPr>
            <c:pictureOptions>
              <c:pictureFormat val="stack"/>
            </c:pictureOptions>
          </c:dPt>
          <c:dPt>
            <c:idx val="3"/>
            <c:invertIfNegative val="0"/>
            <c:bubble3D val="0"/>
            <c:spPr>
              <a:blipFill>
                <a:blip xmlns:r="http://schemas.openxmlformats.org/officeDocument/2006/relationships" r:embed="rId2"/>
                <a:stretch>
                  <a:fillRect/>
                </a:stretch>
              </a:blipFill>
              <a:ln>
                <a:noFill/>
              </a:ln>
              <a:effectLst/>
            </c:spPr>
            <c:pictureOptions>
              <c:pictureFormat val="stack"/>
            </c:pictureOptions>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消费帮扶采购渠道单一，福利发放品类不丰富</c:v>
                </c:pt>
                <c:pt idx="1">
                  <c:v>消费帮扶采购渠道不通畅，无法有效对接供应链资源</c:v>
                </c:pt>
                <c:pt idx="2">
                  <c:v>消费帮扶采购和福利发放不便捷，操作繁琐</c:v>
                </c:pt>
                <c:pt idx="3">
                  <c:v>消费帮扶预算不足，员工参与积极性不高</c:v>
                </c:pt>
              </c:strCache>
            </c:strRef>
          </c:cat>
          <c:val>
            <c:numRef>
              <c:f>Sheet1!$B$2:$B$5</c:f>
              <c:numCache>
                <c:formatCode>0%</c:formatCode>
                <c:ptCount val="4"/>
                <c:pt idx="0">
                  <c:v>0.511627906976744</c:v>
                </c:pt>
                <c:pt idx="1">
                  <c:v>0.116279069767442</c:v>
                </c:pt>
                <c:pt idx="2">
                  <c:v>0.116279069767442</c:v>
                </c:pt>
                <c:pt idx="3">
                  <c:v>0.07</c:v>
                </c:pt>
              </c:numCache>
            </c:numRef>
          </c:val>
        </c:ser>
        <c:dLbls>
          <c:showLegendKey val="0"/>
          <c:showVal val="1"/>
          <c:showCatName val="0"/>
          <c:showSerName val="0"/>
          <c:showPercent val="0"/>
          <c:showBubbleSize val="0"/>
        </c:dLbls>
        <c:gapWidth val="120"/>
        <c:axId val="-1275579632"/>
        <c:axId val="-1275579088"/>
      </c:barChart>
      <c:catAx>
        <c:axId val="-12755796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275579088"/>
        <c:crosses val="autoZero"/>
        <c:auto val="1"/>
        <c:lblAlgn val="ctr"/>
        <c:lblOffset val="100"/>
        <c:noMultiLvlLbl val="0"/>
      </c:catAx>
      <c:valAx>
        <c:axId val="-1275579088"/>
        <c:scaling>
          <c:orientation val="minMax"/>
          <c:max val="0.6"/>
          <c:min val="0"/>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275579632"/>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sz="1600" b="0" i="0" u="none" strike="noStrike" baseline="0" dirty="0">
                <a:effectLst/>
                <a:latin typeface="汉仪旗黑-80S" panose="00020600040101010101" pitchFamily="18" charset="-122"/>
                <a:ea typeface="汉仪旗黑-80S" panose="00020600040101010101" pitchFamily="18" charset="-122"/>
              </a:rPr>
              <a:t>央国企在扶贫助农和消费帮扶项目上的改善举措</a:t>
            </a:r>
            <a:endParaRPr lang="zh-CN" altLang="en-US" sz="1600" b="0" i="0" u="none" strike="noStrike" baseline="0" dirty="0">
              <a:effectLst/>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490954419191919"/>
          <c:y val="0.168827196709864"/>
          <c:w val="0.487892171717172"/>
          <c:h val="0.805754755634723"/>
        </c:manualLayout>
      </c:layout>
      <c:barChart>
        <c:barDir val="bar"/>
        <c:grouping val="clustered"/>
        <c:varyColors val="0"/>
        <c:ser>
          <c:idx val="0"/>
          <c:order val="0"/>
          <c:tx>
            <c:strRef>
              <c:f>Sheet1!$B$1</c:f>
              <c:strCache>
                <c:ptCount val="1"/>
                <c:pt idx="0">
                  <c:v>占比</c:v>
                </c:pt>
              </c:strCache>
            </c:strRef>
          </c:tx>
          <c:spPr>
            <a:blipFill>
              <a:blip xmlns:r="http://schemas.openxmlformats.org/officeDocument/2006/relationships" r:embed="rId2"/>
              <a:stretch>
                <a:fillRect/>
              </a:stretch>
            </a:blipFill>
            <a:ln>
              <a:noFill/>
            </a:ln>
            <a:effectLst/>
          </c:spPr>
          <c:invertIfNegative val="0"/>
          <c:pictureOptions>
            <c:pictureFormat val="stack"/>
          </c:pictureOptions>
          <c:dPt>
            <c:idx val="0"/>
            <c:invertIfNegative val="0"/>
            <c:bubble3D val="0"/>
            <c:spPr>
              <a:blipFill>
                <a:blip xmlns:r="http://schemas.openxmlformats.org/officeDocument/2006/relationships" r:embed="rId3"/>
                <a:stretch>
                  <a:fillRect/>
                </a:stretch>
              </a:blipFill>
              <a:ln>
                <a:noFill/>
              </a:ln>
              <a:effectLst/>
            </c:spPr>
            <c:pictureOptions>
              <c:pictureFormat val="stack"/>
            </c:pictureOptions>
          </c:dPt>
          <c:dPt>
            <c:idx val="1"/>
            <c:invertIfNegative val="0"/>
            <c:bubble3D val="0"/>
            <c:spPr>
              <a:blipFill>
                <a:blip xmlns:r="http://schemas.openxmlformats.org/officeDocument/2006/relationships" r:embed="rId2"/>
                <a:stretch>
                  <a:fillRect/>
                </a:stretch>
              </a:blipFill>
              <a:ln>
                <a:noFill/>
              </a:ln>
              <a:effectLst/>
            </c:spPr>
            <c:pictureOptions>
              <c:pictureFormat val="stack"/>
            </c:pictureOptions>
          </c:dPt>
          <c:dPt>
            <c:idx val="2"/>
            <c:invertIfNegative val="0"/>
            <c:bubble3D val="0"/>
            <c:spPr>
              <a:blipFill>
                <a:blip xmlns:r="http://schemas.openxmlformats.org/officeDocument/2006/relationships" r:embed="rId2"/>
                <a:stretch>
                  <a:fillRect/>
                </a:stretch>
              </a:blipFill>
              <a:ln>
                <a:noFill/>
              </a:ln>
              <a:effectLst/>
            </c:spPr>
            <c:pictureOptions>
              <c:pictureFormat val="stack"/>
            </c:pictureOptions>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拓展消费帮扶采购渠道，丰富货源品类</c:v>
                </c:pt>
                <c:pt idx="1">
                  <c:v>引入第三方平台，进行资源整合提升效率</c:v>
                </c:pt>
                <c:pt idx="2">
                  <c:v>加大消费帮扶预算投入，提升助农效果和员工福利体验</c:v>
                </c:pt>
              </c:strCache>
            </c:strRef>
          </c:cat>
          <c:val>
            <c:numRef>
              <c:f>Sheet1!$B$2:$B$4</c:f>
              <c:numCache>
                <c:formatCode>0%</c:formatCode>
                <c:ptCount val="3"/>
                <c:pt idx="0">
                  <c:v>0.26</c:v>
                </c:pt>
                <c:pt idx="1">
                  <c:v>0.23</c:v>
                </c:pt>
                <c:pt idx="2">
                  <c:v>0.07</c:v>
                </c:pt>
              </c:numCache>
            </c:numRef>
          </c:val>
        </c:ser>
        <c:dLbls>
          <c:showLegendKey val="0"/>
          <c:showVal val="1"/>
          <c:showCatName val="0"/>
          <c:showSerName val="0"/>
          <c:showPercent val="0"/>
          <c:showBubbleSize val="0"/>
        </c:dLbls>
        <c:gapWidth val="120"/>
        <c:axId val="-1275579632"/>
        <c:axId val="-1275579088"/>
      </c:barChart>
      <c:catAx>
        <c:axId val="-12755796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275579088"/>
        <c:crosses val="autoZero"/>
        <c:auto val="1"/>
        <c:lblAlgn val="ctr"/>
        <c:lblOffset val="100"/>
        <c:noMultiLvlLbl val="0"/>
      </c:catAx>
      <c:valAx>
        <c:axId val="-1275579088"/>
        <c:scaling>
          <c:orientation val="minMax"/>
          <c:max val="0.4"/>
          <c:min val="0"/>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275579632"/>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zh-CN" sz="14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sz="1400" b="0" dirty="0">
                <a:latin typeface="汉仪旗黑-80S" panose="00020600040101010101" pitchFamily="18" charset="-122"/>
                <a:ea typeface="汉仪旗黑-80S" panose="00020600040101010101" pitchFamily="18" charset="-122"/>
              </a:rPr>
              <a:t>参调人员所在部门</a:t>
            </a:r>
            <a:endParaRPr lang="zh-CN" altLang="en-US" sz="1400" b="0" dirty="0">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0559543266287391"/>
          <c:y val="0.256604796404109"/>
          <c:w val="0.528828168377184"/>
          <c:h val="0.635717606578915"/>
        </c:manualLayout>
      </c:layout>
      <c:doughnutChart>
        <c:varyColors val="1"/>
        <c:ser>
          <c:idx val="0"/>
          <c:order val="0"/>
          <c:tx>
            <c:strRef>
              <c:f>Sheet1!$B$1</c:f>
              <c:strCache>
                <c:ptCount val="1"/>
                <c:pt idx="0">
                  <c:v>占比</c:v>
                </c:pt>
              </c:strCache>
            </c:strRef>
          </c:tx>
          <c:spPr>
            <a:solidFill>
              <a:srgbClr val="F4B52C"/>
            </a:solidFill>
            <a:effectLst>
              <a:outerShdw blurRad="50800" dist="38100" dir="2700000" algn="tl" rotWithShape="0">
                <a:prstClr val="black">
                  <a:alpha val="40000"/>
                </a:prstClr>
              </a:outerShdw>
            </a:effectLst>
          </c:spPr>
          <c:explosion val="0"/>
          <c:dPt>
            <c:idx val="0"/>
            <c:bubble3D val="0"/>
            <c:spPr>
              <a:solidFill>
                <a:srgbClr val="003D7E"/>
              </a:solidFill>
              <a:ln>
                <a:noFill/>
              </a:ln>
              <a:effectLst>
                <a:outerShdw blurRad="50800" dist="38100" dir="2700000" algn="tl" rotWithShape="0">
                  <a:prstClr val="black">
                    <a:alpha val="40000"/>
                  </a:prstClr>
                </a:outerShdw>
              </a:effectLst>
            </c:spPr>
          </c:dPt>
          <c:dPt>
            <c:idx val="1"/>
            <c:bubble3D val="0"/>
            <c:spPr>
              <a:solidFill>
                <a:srgbClr val="4A639E"/>
              </a:solidFill>
              <a:ln>
                <a:noFill/>
              </a:ln>
              <a:effectLst>
                <a:outerShdw blurRad="50800" dist="38100" dir="2700000" algn="tl" rotWithShape="0">
                  <a:prstClr val="black">
                    <a:alpha val="40000"/>
                  </a:prstClr>
                </a:outerShdw>
              </a:effectLst>
            </c:spPr>
          </c:dPt>
          <c:dPt>
            <c:idx val="2"/>
            <c:bubble3D val="0"/>
            <c:spPr>
              <a:solidFill>
                <a:srgbClr val="4A639E">
                  <a:lumMod val="60000"/>
                  <a:lumOff val="40000"/>
                </a:srgbClr>
              </a:solidFill>
              <a:ln>
                <a:noFill/>
              </a:ln>
              <a:effectLst>
                <a:outerShdw blurRad="50800" dist="38100" dir="2700000" algn="tl" rotWithShape="0">
                  <a:prstClr val="black">
                    <a:alpha val="40000"/>
                  </a:prstClr>
                </a:outerShdw>
              </a:effectLst>
            </c:spPr>
          </c:dPt>
          <c:dPt>
            <c:idx val="3"/>
            <c:bubble3D val="0"/>
            <c:spPr>
              <a:solidFill>
                <a:srgbClr val="4A639E">
                  <a:lumMod val="40000"/>
                  <a:lumOff val="60000"/>
                </a:srgbClr>
              </a:solidFill>
              <a:ln>
                <a:noFill/>
              </a:ln>
              <a:effectLst>
                <a:outerShdw blurRad="50800" dist="38100" dir="2700000" algn="tl" rotWithShape="0">
                  <a:prstClr val="black">
                    <a:alpha val="40000"/>
                  </a:prstClr>
                </a:outerShdw>
              </a:effectLst>
            </c:spPr>
          </c:dPt>
          <c:dPt>
            <c:idx val="4"/>
            <c:bubble3D val="0"/>
            <c:spPr>
              <a:solidFill>
                <a:srgbClr val="4A639E">
                  <a:lumMod val="20000"/>
                  <a:lumOff val="80000"/>
                </a:srgbClr>
              </a:solidFill>
              <a:ln>
                <a:noFill/>
              </a:ln>
              <a:effectLst>
                <a:outerShdw blurRad="50800" dist="38100" dir="2700000" algn="tl" rotWithShape="0">
                  <a:prstClr val="black">
                    <a:alpha val="40000"/>
                  </a:prstClr>
                </a:outerShdw>
              </a:effectLst>
            </c:spPr>
          </c:dPt>
          <c:dPt>
            <c:idx val="5"/>
            <c:bubble3D val="0"/>
            <c:spPr>
              <a:solidFill>
                <a:srgbClr val="E2E2E2"/>
              </a:solidFill>
              <a:ln>
                <a:noFill/>
              </a:ln>
              <a:effectLst>
                <a:outerShdw blurRad="50800" dist="38100" dir="2700000" algn="tl" rotWithShape="0">
                  <a:prstClr val="black">
                    <a:alpha val="40000"/>
                  </a:prstClr>
                </a:outerShdw>
              </a:effectLst>
            </c:spPr>
          </c:dPt>
          <c:dLbls>
            <c:dLbl>
              <c:idx val="0"/>
              <c:layout>
                <c:manualLayout>
                  <c:x val="-0.0183738425925927"/>
                  <c:y val="-4.04935675622897e-17"/>
                </c:manualLayout>
              </c:layout>
              <c:showLegendKey val="0"/>
              <c:showVal val="1"/>
              <c:showCatName val="0"/>
              <c:showSerName val="0"/>
              <c:showPercent val="0"/>
              <c:showBubbleSize val="0"/>
              <c:separator>
</c:separator>
              <c:extLst>
                <c:ext xmlns:c15="http://schemas.microsoft.com/office/drawing/2012/chart" uri="{CE6537A1-D6FC-4f65-9D91-7224C49458BB}">
                  <c15:layout/>
                </c:ext>
              </c:extLst>
            </c:dLbl>
            <c:dLbl>
              <c:idx val="1"/>
              <c:layout/>
              <c:showLegendKey val="0"/>
              <c:showVal val="1"/>
              <c:showCatName val="0"/>
              <c:showSerName val="0"/>
              <c:showPercent val="0"/>
              <c:showBubbleSize val="0"/>
              <c:separator>
</c:separator>
              <c:extLst>
                <c:ext xmlns:c15="http://schemas.microsoft.com/office/drawing/2012/chart" uri="{CE6537A1-D6FC-4f65-9D91-7224C49458BB}"/>
              </c:extLst>
            </c:dLbl>
            <c:dLbl>
              <c:idx val="2"/>
              <c:layout>
                <c:manualLayout>
                  <c:x val="0.00346529735498707"/>
                  <c:y val="0.0148279627334836"/>
                </c:manualLayout>
              </c:layout>
              <c:showLegendKey val="0"/>
              <c:showVal val="1"/>
              <c:showCatName val="0"/>
              <c:showSerName val="0"/>
              <c:showPercent val="0"/>
              <c:showBubbleSize val="0"/>
              <c:separator>
</c:separator>
              <c:extLst>
                <c:ext xmlns:c15="http://schemas.microsoft.com/office/drawing/2012/chart" uri="{CE6537A1-D6FC-4f65-9D91-7224C49458BB}">
                  <c15:layout/>
                </c:ext>
              </c:extLst>
            </c:dLbl>
            <c:dLbl>
              <c:idx val="3"/>
              <c:layout>
                <c:manualLayout>
                  <c:x val="-0.00980883839907224"/>
                  <c:y val="-0.043476558032714"/>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lang="zh-CN" sz="9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showLegendKey val="0"/>
              <c:showVal val="1"/>
              <c:showCatName val="0"/>
              <c:showSerName val="0"/>
              <c:showPercent val="0"/>
              <c:showBubbleSize val="0"/>
              <c:separator>
</c:separator>
              <c:extLst>
                <c:ext xmlns:c15="http://schemas.microsoft.com/office/drawing/2012/chart" uri="{CE6537A1-D6FC-4f65-9D91-7224C49458BB}">
                  <c15:layout>
                    <c:manualLayout>
                      <c:w val="0.103346055830724"/>
                      <c:h val="0.118550462854896"/>
                    </c:manualLayout>
                  </c15:layout>
                </c:ext>
              </c:extLst>
            </c:dLbl>
            <c:dLbl>
              <c:idx val="4"/>
              <c:layout>
                <c:manualLayout>
                  <c:x val="0"/>
                  <c:y val="0.0298439186553474"/>
                </c:manualLayout>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9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showLegendKey val="0"/>
              <c:showVal val="1"/>
              <c:showCatName val="0"/>
              <c:showSerName val="0"/>
              <c:showPercent val="0"/>
              <c:showBubbleSize val="0"/>
              <c:extLst>
                <c:ext xmlns:c15="http://schemas.microsoft.com/office/drawing/2012/chart" uri="{CE6537A1-D6FC-4f65-9D91-7224C49458BB}">
                  <c15:layout/>
                </c:ext>
              </c:extLst>
            </c:dLbl>
            <c:dLbl>
              <c:idx val="5"/>
              <c:layout/>
              <c:numFmt formatCode="0%" sourceLinked="0"/>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lang="zh-CN" sz="1000"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spPr>
                    <a:ln w="9525" cap="flat" cmpd="sng" algn="ctr">
                      <a:solidFill>
                        <a:schemeClr val="tx1">
                          <a:lumMod val="35000"/>
                          <a:lumOff val="65000"/>
                        </a:schemeClr>
                      </a:solidFill>
                      <a:round/>
                    </a:ln>
                    <a:effectLst/>
                  </c:spPr>
                </c15:leaderLines>
              </c:ext>
            </c:extLst>
          </c:dLbls>
          <c:cat>
            <c:strRef>
              <c:f>Sheet1!$A$2:$A$7</c:f>
              <c:strCache>
                <c:ptCount val="6"/>
                <c:pt idx="0">
                  <c:v>人力资源</c:v>
                </c:pt>
                <c:pt idx="1">
                  <c:v>人事共享服务中心</c:v>
                </c:pt>
                <c:pt idx="2">
                  <c:v>行政/办公室</c:v>
                </c:pt>
                <c:pt idx="3">
                  <c:v>财务</c:v>
                </c:pt>
                <c:pt idx="4">
                  <c:v>工会</c:v>
                </c:pt>
                <c:pt idx="5">
                  <c:v>其他</c:v>
                </c:pt>
              </c:strCache>
            </c:strRef>
          </c:cat>
          <c:val>
            <c:numRef>
              <c:f>Sheet1!$B$2:$B$7</c:f>
              <c:numCache>
                <c:formatCode>0%</c:formatCode>
                <c:ptCount val="6"/>
                <c:pt idx="0">
                  <c:v>0.77</c:v>
                </c:pt>
                <c:pt idx="1">
                  <c:v>0.02</c:v>
                </c:pt>
                <c:pt idx="2">
                  <c:v>0.1</c:v>
                </c:pt>
                <c:pt idx="3">
                  <c:v>0.01</c:v>
                </c:pt>
                <c:pt idx="4">
                  <c:v>0.01</c:v>
                </c:pt>
                <c:pt idx="5">
                  <c:v>0.09</c:v>
                </c:pt>
              </c:numCache>
            </c:numRef>
          </c:val>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575472261564222"/>
          <c:y val="0.336117329682088"/>
          <c:w val="0.359729739220317"/>
          <c:h val="0.51239070937663"/>
        </c:manualLayout>
      </c:layout>
      <c:overlay val="0"/>
      <c:spPr>
        <a:noFill/>
        <a:ln>
          <a:noFill/>
        </a:ln>
        <a:effectLst/>
      </c:spPr>
      <c:txPr>
        <a:bodyPr rot="0" spcFirstLastPara="1" vertOverflow="ellipsis" vert="horz" wrap="square" anchor="ctr" anchorCtr="1"/>
        <a:lstStyle/>
        <a:p>
          <a:pPr>
            <a:defRPr lang="zh-CN" sz="9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legend>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dirty="0">
                <a:latin typeface="汉仪旗黑-80S" panose="00020600040101010101" pitchFamily="18" charset="-122"/>
                <a:ea typeface="汉仪旗黑-80S" panose="00020600040101010101" pitchFamily="18" charset="-122"/>
              </a:rPr>
              <a:t>央国企补充福利体系情况</a:t>
            </a:r>
            <a:endParaRPr lang="zh-CN" altLang="en-US" dirty="0">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123671893122449"/>
          <c:y val="0.212454972540197"/>
          <c:w val="0.409690764385571"/>
          <c:h val="0.693701316747171"/>
        </c:manualLayout>
      </c:layout>
      <c:doughnutChart>
        <c:varyColors val="1"/>
        <c:ser>
          <c:idx val="0"/>
          <c:order val="0"/>
          <c:tx>
            <c:strRef>
              <c:f>Sheet1!$B$1</c:f>
              <c:strCache>
                <c:ptCount val="1"/>
                <c:pt idx="0">
                  <c:v>占比</c:v>
                </c:pt>
              </c:strCache>
            </c:strRef>
          </c:tx>
          <c:spPr>
            <a:effectLst>
              <a:outerShdw blurRad="50800" dist="38100" dir="2700000" algn="tl" rotWithShape="0">
                <a:prstClr val="black">
                  <a:alpha val="40000"/>
                </a:prstClr>
              </a:outerShdw>
            </a:effectLst>
            <a:scene3d>
              <a:camera prst="orthographicFront"/>
              <a:lightRig rig="threePt" dir="t"/>
            </a:scene3d>
            <a:sp3d/>
          </c:spPr>
          <c:explosion val="0"/>
          <c:dPt>
            <c:idx val="0"/>
            <c:bubble3D val="0"/>
            <c:spPr>
              <a:solidFill>
                <a:schemeClr val="accent2"/>
              </a:solidFill>
              <a:ln w="19050">
                <a:solidFill>
                  <a:schemeClr val="lt1"/>
                </a:solidFill>
              </a:ln>
              <a:effectLst>
                <a:outerShdw blurRad="50800" dist="38100" dir="2700000" algn="tl" rotWithShape="0">
                  <a:prstClr val="black">
                    <a:alpha val="40000"/>
                  </a:prstClr>
                </a:outerShdw>
              </a:effectLst>
              <a:scene3d>
                <a:camera prst="orthographicFront"/>
                <a:lightRig rig="threePt" dir="t"/>
              </a:scene3d>
              <a:sp3d/>
            </c:spPr>
          </c:dPt>
          <c:dPt>
            <c:idx val="1"/>
            <c:bubble3D val="0"/>
            <c:spPr>
              <a:solidFill>
                <a:schemeClr val="accent1"/>
              </a:solidFill>
              <a:ln w="19050">
                <a:solidFill>
                  <a:schemeClr val="lt1"/>
                </a:solidFill>
              </a:ln>
              <a:effectLst>
                <a:outerShdw blurRad="50800" dist="38100" dir="2700000" algn="tl" rotWithShape="0">
                  <a:prstClr val="black">
                    <a:alpha val="40000"/>
                  </a:prstClr>
                </a:outerShdw>
              </a:effectLst>
              <a:scene3d>
                <a:camera prst="orthographicFront"/>
                <a:lightRig rig="threePt" dir="t"/>
              </a:scene3d>
              <a:sp3d/>
            </c:spPr>
          </c:dPt>
          <c:dPt>
            <c:idx val="2"/>
            <c:bubble3D val="0"/>
            <c:spPr>
              <a:solidFill>
                <a:schemeClr val="accent4"/>
              </a:solidFill>
              <a:ln w="19050">
                <a:solidFill>
                  <a:schemeClr val="lt1"/>
                </a:solidFill>
              </a:ln>
              <a:effectLst>
                <a:outerShdw blurRad="50800" dist="38100" dir="2700000" algn="tl" rotWithShape="0">
                  <a:prstClr val="black">
                    <a:alpha val="40000"/>
                  </a:prstClr>
                </a:outerShdw>
              </a:effectLst>
              <a:scene3d>
                <a:camera prst="orthographicFront"/>
                <a:lightRig rig="threePt" dir="t"/>
              </a:scene3d>
              <a:sp3d/>
            </c:spPr>
          </c:dPt>
          <c:dPt>
            <c:idx val="3"/>
            <c:bubble3D val="0"/>
            <c:spPr>
              <a:solidFill>
                <a:schemeClr val="accent4">
                  <a:lumMod val="60000"/>
                  <a:lumOff val="40000"/>
                </a:schemeClr>
              </a:solidFill>
              <a:ln w="19050">
                <a:solidFill>
                  <a:schemeClr val="lt1"/>
                </a:solidFill>
              </a:ln>
              <a:effectLst>
                <a:outerShdw blurRad="50800" dist="38100" dir="2700000" algn="tl" rotWithShape="0">
                  <a:prstClr val="black">
                    <a:alpha val="40000"/>
                  </a:prstClr>
                </a:outerShdw>
              </a:effectLst>
              <a:scene3d>
                <a:camera prst="orthographicFront"/>
                <a:lightRig rig="threePt" dir="t"/>
              </a:scene3d>
              <a:sp3d/>
            </c:spPr>
          </c:dPt>
          <c:dPt>
            <c:idx val="4"/>
            <c:bubble3D val="0"/>
            <c:spPr>
              <a:solidFill>
                <a:schemeClr val="accent4">
                  <a:lumMod val="40000"/>
                  <a:lumOff val="60000"/>
                </a:schemeClr>
              </a:solidFill>
              <a:ln w="19050">
                <a:solidFill>
                  <a:schemeClr val="lt1"/>
                </a:solidFill>
              </a:ln>
              <a:effectLst>
                <a:outerShdw blurRad="50800" dist="38100" dir="2700000" algn="tl" rotWithShape="0">
                  <a:prstClr val="black">
                    <a:alpha val="40000"/>
                  </a:prstClr>
                </a:outerShdw>
              </a:effectLst>
              <a:scene3d>
                <a:camera prst="orthographicFront"/>
                <a:lightRig rig="threePt" dir="t"/>
              </a:scene3d>
              <a:sp3d/>
            </c:spPr>
          </c:dPt>
          <c:dLbls>
            <c:dLbl>
              <c:idx val="0"/>
              <c:layout/>
              <c:numFmt formatCode="General" sourceLinked="1"/>
              <c:spPr>
                <a:noFill/>
                <a:ln>
                  <a:noFill/>
                </a:ln>
                <a:effectLst/>
              </c:spPr>
              <c:txPr>
                <a:bodyPr rot="0" spcFirstLastPara="1" vertOverflow="clip" horzOverflow="clip" vert="horz" wrap="square" lIns="38100" tIns="19050" rIns="38100" bIns="19050" anchor="ctr" anchorCtr="1">
                  <a:spAutoFit/>
                </a:bodyPr>
                <a:lstStyle/>
                <a:p>
                  <a:pPr>
                    <a:defRPr lang="zh-CN" sz="1195"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showLegendKey val="0"/>
              <c:showVal val="0"/>
              <c:showCatName val="0"/>
              <c:showSerName val="0"/>
              <c:showPercent val="1"/>
              <c:showBubbleSize val="0"/>
              <c:separator>
</c:separator>
              <c:extLst>
                <c:ext xmlns:c15="http://schemas.microsoft.com/office/drawing/2012/chart" uri="{CE6537A1-D6FC-4f65-9D91-7224C49458BB}"/>
              </c:extLst>
            </c:dLbl>
            <c:dLbl>
              <c:idx val="1"/>
              <c:layout/>
              <c:showLegendKey val="0"/>
              <c:showVal val="0"/>
              <c:showCatName val="0"/>
              <c:showSerName val="0"/>
              <c:showPercent val="1"/>
              <c:showBubbleSize val="0"/>
              <c:separator>
</c:separator>
              <c:extLst>
                <c:ext xmlns:c15="http://schemas.microsoft.com/office/drawing/2012/chart" uri="{CE6537A1-D6FC-4f65-9D91-7224C49458BB}"/>
              </c:extLst>
            </c:dLbl>
            <c:dLbl>
              <c:idx val="2"/>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p>
              </c:txPr>
              <c:showLegendKey val="0"/>
              <c:showVal val="0"/>
              <c:showCatName val="0"/>
              <c:showSerName val="0"/>
              <c:showPercent val="1"/>
              <c:showBubbleSize val="0"/>
              <c:separator>
</c:separator>
              <c:extLst>
                <c:ext xmlns:c15="http://schemas.microsoft.com/office/drawing/2012/chart" uri="{CE6537A1-D6FC-4f65-9D91-7224C49458BB}"/>
              </c:extLst>
            </c:dLbl>
            <c:dLbl>
              <c:idx val="3"/>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p>
              </c:txPr>
              <c:showLegendKey val="0"/>
              <c:showVal val="0"/>
              <c:showCatName val="0"/>
              <c:showSerName val="0"/>
              <c:showPercent val="1"/>
              <c:showBubbleSize val="0"/>
              <c:extLst>
                <c:ext xmlns:c15="http://schemas.microsoft.com/office/drawing/2012/chart" uri="{CE6537A1-D6FC-4f65-9D91-7224C49458BB}"/>
              </c:extLst>
            </c:dLbl>
            <c:dLbl>
              <c:idx val="4"/>
              <c:layout>
                <c:manualLayout>
                  <c:x val="-0.0107860000267527"/>
                  <c:y val="-0.0112671210216371"/>
                </c:manualLayout>
              </c:layout>
              <c:tx>
                <c:rich>
                  <a:bodyPr rot="0" spcFirstLastPara="1" vertOverflow="clip" vert="horz" wrap="square" lIns="38100" tIns="19050" rIns="38100" bIns="19050" anchor="ctr" anchorCtr="1"/>
                  <a:lstStyle/>
                  <a:p>
                    <a:pPr defTabSz="914400">
                      <a:defRPr lang="zh-CN" sz="1195"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r>
                      <a:t>2%</a:t>
                    </a:r>
                    <a:endParaRPr lang="en-US" altLang="zh-CN">
                      <a:solidFill>
                        <a:srgbClr val="4C4C4C"/>
                      </a:solidFill>
                    </a:endParaRPr>
                  </a:p>
                </c:rich>
              </c:tx>
              <c:showLegendKey val="0"/>
              <c:showVal val="0"/>
              <c:showCatName val="0"/>
              <c:showSerName val="0"/>
              <c:showPercent val="1"/>
              <c:showBubbleSize val="0"/>
              <c:extLst>
                <c:ext xmlns:c15="http://schemas.microsoft.com/office/drawing/2012/chart" uri="{CE6537A1-D6FC-4f65-9D91-7224C49458BB}">
                  <c15:layout/>
                </c:ext>
              </c:extLst>
            </c:dLbl>
            <c:spPr>
              <a:noFill/>
              <a:ln>
                <a:noFill/>
              </a:ln>
              <a:effectLst/>
            </c:spPr>
            <c:txPr>
              <a:bodyPr rot="0" spcFirstLastPara="1" vertOverflow="clip" horzOverflow="clip" vert="horz" wrap="square" lIns="38100" tIns="19050" rIns="38100" bIns="19050" anchor="ctr" anchorCtr="1">
                <a:spAutoFit/>
              </a:bodyPr>
              <a:lstStyle/>
              <a:p>
                <a:pPr>
                  <a:defRPr lang="zh-CN" sz="1195"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p>
            </c:txPr>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15:showLeaderLines val="0"/>
                <c15:leaderLines>
                  <c:spPr>
                    <a:ln w="9525" cap="flat" cmpd="sng" algn="ctr">
                      <a:solidFill>
                        <a:schemeClr val="tx1">
                          <a:lumMod val="35000"/>
                          <a:lumOff val="65000"/>
                        </a:schemeClr>
                      </a:solidFill>
                      <a:round/>
                    </a:ln>
                    <a:effectLst/>
                  </c:spPr>
                </c15:leaderLines>
              </c:ext>
            </c:extLst>
          </c:dLbls>
          <c:cat>
            <c:strRef>
              <c:f>Sheet1!$A$2:$A$6</c:f>
              <c:strCache>
                <c:ptCount val="5"/>
                <c:pt idx="0">
                  <c:v>有完善的补充福利体系</c:v>
                </c:pt>
                <c:pt idx="1">
                  <c:v>有比较完善的补充福利体系</c:v>
                </c:pt>
                <c:pt idx="2">
                  <c:v>有补充福利体系，但有待完善</c:v>
                </c:pt>
                <c:pt idx="3">
                  <c:v>补充福利较为零散，不成体系</c:v>
                </c:pt>
                <c:pt idx="4">
                  <c:v>几乎没有补充福利</c:v>
                </c:pt>
              </c:strCache>
            </c:strRef>
          </c:cat>
          <c:val>
            <c:numRef>
              <c:f>Sheet1!$B$2:$B$6</c:f>
              <c:numCache>
                <c:formatCode>0%</c:formatCode>
                <c:ptCount val="5"/>
                <c:pt idx="0">
                  <c:v>0.157142857142857</c:v>
                </c:pt>
                <c:pt idx="1">
                  <c:v>0.457142857142857</c:v>
                </c:pt>
                <c:pt idx="2">
                  <c:v>0.2</c:v>
                </c:pt>
                <c:pt idx="3">
                  <c:v>0.157142857142857</c:v>
                </c:pt>
                <c:pt idx="4">
                  <c:v>0.02</c:v>
                </c:pt>
              </c:numCache>
            </c:numRef>
          </c:val>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582628052543419"/>
          <c:y val="0.264817838946602"/>
          <c:w val="0.40441913436787"/>
          <c:h val="0.585691788526434"/>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legend>
    <c:plotVisOnly val="1"/>
    <c:dispBlanksAs val="gap"/>
    <c:showDLblsOverMax val="0"/>
  </c:chart>
  <c:spPr>
    <a:noFill/>
    <a:ln>
      <a:noFill/>
    </a:ln>
    <a:effectLst/>
  </c:spPr>
  <c:txPr>
    <a:bodyPr/>
    <a:lstStyle/>
    <a:p>
      <a:pPr>
        <a:defRPr lang="zh-CN">
          <a:latin typeface="汉仪旗黑-45S" panose="00020600040101010101" pitchFamily="18" charset="-122"/>
          <a:ea typeface="汉仪旗黑-45S" panose="00020600040101010101" pitchFamily="18" charset="-122"/>
        </a:defRPr>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en-US" altLang="zh-CN" dirty="0">
                <a:latin typeface="汉仪旗黑-80S" panose="00020600040101010101" pitchFamily="18" charset="-122"/>
                <a:ea typeface="汉仪旗黑-80S" panose="00020600040101010101" pitchFamily="18" charset="-122"/>
              </a:rPr>
              <a:t>2022</a:t>
            </a:r>
            <a:r>
              <a:rPr lang="zh-CN" altLang="en-US" dirty="0">
                <a:latin typeface="汉仪旗黑-80S" panose="00020600040101010101" pitchFamily="18" charset="-122"/>
                <a:ea typeface="汉仪旗黑-80S" panose="00020600040101010101" pitchFamily="18" charset="-122"/>
              </a:rPr>
              <a:t>年央国企补充福利政策的制定情况</a:t>
            </a:r>
            <a:endParaRPr lang="zh-CN" altLang="en-US" dirty="0">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123671893122449"/>
          <c:y val="0.212454972540197"/>
          <c:w val="0.409690764385571"/>
          <c:h val="0.693701316747171"/>
        </c:manualLayout>
      </c:layout>
      <c:doughnutChart>
        <c:varyColors val="1"/>
        <c:ser>
          <c:idx val="0"/>
          <c:order val="0"/>
          <c:tx>
            <c:strRef>
              <c:f>Sheet1!$B$1</c:f>
              <c:strCache>
                <c:ptCount val="1"/>
                <c:pt idx="0">
                  <c:v>占比</c:v>
                </c:pt>
              </c:strCache>
            </c:strRef>
          </c:tx>
          <c:spPr>
            <a:effectLst>
              <a:outerShdw blurRad="50800" dist="38100" dir="2700000" algn="tl" rotWithShape="0">
                <a:prstClr val="black">
                  <a:alpha val="40000"/>
                </a:prstClr>
              </a:outerShdw>
            </a:effectLst>
            <a:scene3d>
              <a:camera prst="orthographicFront"/>
              <a:lightRig rig="threePt" dir="t"/>
            </a:scene3d>
            <a:sp3d/>
          </c:spPr>
          <c:explosion val="0"/>
          <c:dPt>
            <c:idx val="0"/>
            <c:bubble3D val="0"/>
            <c:spPr>
              <a:solidFill>
                <a:schemeClr val="accent1"/>
              </a:solidFill>
              <a:ln w="19050">
                <a:solidFill>
                  <a:schemeClr val="lt1"/>
                </a:solidFill>
              </a:ln>
              <a:effectLst>
                <a:outerShdw blurRad="50800" dist="38100" dir="2700000" algn="tl" rotWithShape="0">
                  <a:prstClr val="black">
                    <a:alpha val="40000"/>
                  </a:prstClr>
                </a:outerShdw>
              </a:effectLst>
              <a:scene3d>
                <a:camera prst="orthographicFront"/>
                <a:lightRig rig="threePt" dir="t"/>
              </a:scene3d>
              <a:sp3d/>
            </c:spPr>
          </c:dPt>
          <c:dPt>
            <c:idx val="1"/>
            <c:bubble3D val="0"/>
            <c:spPr>
              <a:solidFill>
                <a:schemeClr val="accent4"/>
              </a:solidFill>
              <a:ln w="19050">
                <a:solidFill>
                  <a:schemeClr val="lt1"/>
                </a:solidFill>
              </a:ln>
              <a:effectLst>
                <a:outerShdw blurRad="50800" dist="38100" dir="2700000" algn="tl" rotWithShape="0">
                  <a:prstClr val="black">
                    <a:alpha val="40000"/>
                  </a:prstClr>
                </a:outerShdw>
              </a:effectLst>
              <a:scene3d>
                <a:camera prst="orthographicFront"/>
                <a:lightRig rig="threePt" dir="t"/>
              </a:scene3d>
              <a:sp3d/>
            </c:spPr>
          </c:dPt>
          <c:dPt>
            <c:idx val="2"/>
            <c:bubble3D val="0"/>
            <c:spPr>
              <a:solidFill>
                <a:schemeClr val="accent4">
                  <a:lumMod val="60000"/>
                  <a:lumOff val="40000"/>
                </a:schemeClr>
              </a:solidFill>
              <a:ln w="19050">
                <a:solidFill>
                  <a:schemeClr val="lt1"/>
                </a:solidFill>
              </a:ln>
              <a:effectLst>
                <a:outerShdw blurRad="50800" dist="38100" dir="2700000" algn="tl" rotWithShape="0">
                  <a:prstClr val="black">
                    <a:alpha val="40000"/>
                  </a:prstClr>
                </a:outerShdw>
              </a:effectLst>
              <a:scene3d>
                <a:camera prst="orthographicFront"/>
                <a:lightRig rig="threePt" dir="t"/>
              </a:scene3d>
              <a:sp3d/>
            </c:spPr>
          </c:dPt>
          <c:dPt>
            <c:idx val="3"/>
            <c:bubble3D val="0"/>
            <c:spPr>
              <a:solidFill>
                <a:schemeClr val="accent4">
                  <a:lumMod val="40000"/>
                  <a:lumOff val="60000"/>
                </a:schemeClr>
              </a:solidFill>
              <a:ln w="19050">
                <a:solidFill>
                  <a:schemeClr val="lt1"/>
                </a:solidFill>
              </a:ln>
              <a:effectLst>
                <a:outerShdw blurRad="50800" dist="38100" dir="2700000" algn="tl" rotWithShape="0">
                  <a:prstClr val="black">
                    <a:alpha val="40000"/>
                  </a:prstClr>
                </a:outerShdw>
              </a:effectLst>
              <a:scene3d>
                <a:camera prst="orthographicFront"/>
                <a:lightRig rig="threePt" dir="t"/>
              </a:scene3d>
              <a:sp3d/>
            </c:spPr>
          </c:dPt>
          <c:dPt>
            <c:idx val="4"/>
            <c:bubble3D val="0"/>
            <c:spPr>
              <a:solidFill>
                <a:schemeClr val="accent4">
                  <a:lumMod val="20000"/>
                  <a:lumOff val="80000"/>
                </a:schemeClr>
              </a:solidFill>
              <a:ln w="19050">
                <a:solidFill>
                  <a:schemeClr val="lt1"/>
                </a:solidFill>
              </a:ln>
              <a:effectLst>
                <a:outerShdw blurRad="50800" dist="38100" dir="2700000" algn="tl" rotWithShape="0">
                  <a:prstClr val="black">
                    <a:alpha val="40000"/>
                  </a:prstClr>
                </a:outerShdw>
              </a:effectLst>
              <a:scene3d>
                <a:camera prst="orthographicFront"/>
                <a:lightRig rig="threePt" dir="t"/>
              </a:scene3d>
              <a:sp3d/>
            </c:spPr>
          </c:dPt>
          <c:dPt>
            <c:idx val="5"/>
            <c:bubble3D val="0"/>
            <c:spPr>
              <a:solidFill>
                <a:schemeClr val="accent6"/>
              </a:solidFill>
              <a:ln w="19050">
                <a:solidFill>
                  <a:schemeClr val="lt1"/>
                </a:solidFill>
              </a:ln>
              <a:effectLst>
                <a:outerShdw blurRad="50800" dist="38100" dir="2700000" algn="tl" rotWithShape="0">
                  <a:prstClr val="black">
                    <a:alpha val="40000"/>
                  </a:prstClr>
                </a:outerShdw>
              </a:effectLst>
              <a:scene3d>
                <a:camera prst="orthographicFront"/>
                <a:lightRig rig="threePt" dir="t"/>
              </a:scene3d>
              <a:sp3d/>
            </c:spPr>
          </c:dPt>
          <c:dLbls>
            <c:dLbl>
              <c:idx val="0"/>
              <c:layout/>
              <c:showLegendKey val="0"/>
              <c:showVal val="0"/>
              <c:showCatName val="0"/>
              <c:showSerName val="0"/>
              <c:showPercent val="1"/>
              <c:showBubbleSize val="0"/>
              <c:separator>
</c:separator>
              <c:extLst>
                <c:ext xmlns:c15="http://schemas.microsoft.com/office/drawing/2012/chart" uri="{CE6537A1-D6FC-4f65-9D91-7224C49458BB}"/>
              </c:extLst>
            </c:dLbl>
            <c:dLbl>
              <c:idx val="1"/>
              <c:layout/>
              <c:showLegendKey val="0"/>
              <c:showVal val="0"/>
              <c:showCatName val="0"/>
              <c:showSerName val="0"/>
              <c:showPercent val="1"/>
              <c:showBubbleSize val="0"/>
              <c:separator>
</c:separator>
              <c:extLst>
                <c:ext xmlns:c15="http://schemas.microsoft.com/office/drawing/2012/chart" uri="{CE6537A1-D6FC-4f65-9D91-7224C49458BB}"/>
              </c:extLst>
            </c:dLbl>
            <c:dLbl>
              <c:idx val="2"/>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p>
              </c:txPr>
              <c:showLegendKey val="0"/>
              <c:showVal val="0"/>
              <c:showCatName val="0"/>
              <c:showSerName val="0"/>
              <c:showPercent val="1"/>
              <c:showBubbleSize val="0"/>
              <c:separator>
</c:separator>
              <c:extLst>
                <c:ext xmlns:c15="http://schemas.microsoft.com/office/drawing/2012/chart" uri="{CE6537A1-D6FC-4f65-9D91-7224C49458BB}"/>
              </c:extLst>
            </c:dLbl>
            <c:dLbl>
              <c:idx val="3"/>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showLegendKey val="0"/>
              <c:showVal val="0"/>
              <c:showCatName val="0"/>
              <c:showSerName val="0"/>
              <c:showPercent val="1"/>
              <c:showBubbleSize val="0"/>
              <c:extLst>
                <c:ext xmlns:c15="http://schemas.microsoft.com/office/drawing/2012/chart" uri="{CE6537A1-D6FC-4f65-9D91-7224C49458BB}"/>
              </c:extLst>
            </c:dLbl>
            <c:dLbl>
              <c:idx val="4"/>
              <c:layout>
                <c:manualLayout>
                  <c:x val="-0.00284535155558807"/>
                  <c:y val="-0.0448805663997882"/>
                </c:manualLayout>
              </c:layout>
              <c:tx>
                <c:rich>
                  <a:bodyPr rot="0" spcFirstLastPara="1" vertOverflow="clip" vert="horz" wrap="square" lIns="38100" tIns="19050" rIns="38100" bIns="19050" anchor="ctr" anchorCtr="1"/>
                  <a:lstStyle/>
                  <a:p>
                    <a:pPr defTabSz="914400">
                      <a:defRPr lang="zh-CN" sz="1195"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r>
                      <a:t>2%</a:t>
                    </a:r>
                    <a:endParaRPr lang="en-US" altLang="zh-CN">
                      <a:solidFill>
                        <a:srgbClr val="4C4C4C"/>
                      </a:solidFill>
                    </a:endParaRPr>
                  </a:p>
                </c:rich>
              </c:tx>
              <c:showLegendKey val="0"/>
              <c:showVal val="0"/>
              <c:showCatName val="0"/>
              <c:showSerName val="0"/>
              <c:showPercent val="1"/>
              <c:showBubbleSize val="0"/>
              <c:extLst>
                <c:ext xmlns:c15="http://schemas.microsoft.com/office/drawing/2012/chart" uri="{CE6537A1-D6FC-4f65-9D91-7224C49458BB}">
                  <c15:layout/>
                </c:ext>
              </c:extLst>
            </c:dLbl>
            <c:dLbl>
              <c:idx val="5"/>
              <c:layout/>
              <c:numFmt formatCode="General" sourceLinked="1"/>
              <c:spPr>
                <a:noFill/>
                <a:ln>
                  <a:noFill/>
                </a:ln>
                <a:effectLst/>
              </c:spPr>
              <c:txPr>
                <a:bodyPr rot="0" spcFirstLastPara="1" vertOverflow="clip" horzOverflow="clip" vert="horz" wrap="square" lIns="38100" tIns="19050" rIns="38100" bIns="19050" anchor="ctr" anchorCtr="1">
                  <a:spAutoFit/>
                </a:bodyPr>
                <a:lstStyle/>
                <a:p>
                  <a:pPr>
                    <a:defRPr lang="zh-CN" sz="1195"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clip" horzOverflow="clip" vert="horz" wrap="square" lIns="38100" tIns="19050" rIns="38100" bIns="19050" anchor="ctr" anchorCtr="1">
                <a:spAutoFit/>
              </a:bodyPr>
              <a:lstStyle/>
              <a:p>
                <a:pPr>
                  <a:defRPr lang="zh-CN" sz="1195"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p>
            </c:txPr>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15:showLeaderLines val="0"/>
                <c15:leaderLines>
                  <c:spPr>
                    <a:ln w="9525" cap="flat" cmpd="sng" algn="ctr">
                      <a:solidFill>
                        <a:schemeClr val="tx1">
                          <a:lumMod val="35000"/>
                          <a:lumOff val="65000"/>
                        </a:schemeClr>
                      </a:solidFill>
                      <a:round/>
                    </a:ln>
                    <a:effectLst/>
                  </c:spPr>
                </c15:leaderLines>
              </c:ext>
            </c:extLst>
          </c:dLbls>
          <c:cat>
            <c:strRef>
              <c:f>Sheet1!$A$2:$A$7</c:f>
              <c:strCache>
                <c:ptCount val="6"/>
                <c:pt idx="0">
                  <c:v>由集团或上级公司统一规定</c:v>
                </c:pt>
                <c:pt idx="1">
                  <c:v>由集团或上级公司指导，下属企业自行制定</c:v>
                </c:pt>
                <c:pt idx="2">
                  <c:v>部分政策遵循集团或上级公司规定，部分政策自行制定</c:v>
                </c:pt>
                <c:pt idx="3">
                  <c:v>完全由下属公司自行制定</c:v>
                </c:pt>
                <c:pt idx="4">
                  <c:v>不清楚</c:v>
                </c:pt>
                <c:pt idx="5">
                  <c:v>其他</c:v>
                </c:pt>
              </c:strCache>
            </c:strRef>
          </c:cat>
          <c:val>
            <c:numRef>
              <c:f>Sheet1!$B$2:$B$7</c:f>
              <c:numCache>
                <c:formatCode>0%</c:formatCode>
                <c:ptCount val="6"/>
                <c:pt idx="0">
                  <c:v>0.15</c:v>
                </c:pt>
                <c:pt idx="1">
                  <c:v>0.35</c:v>
                </c:pt>
                <c:pt idx="2">
                  <c:v>0.42</c:v>
                </c:pt>
                <c:pt idx="3">
                  <c:v>0.04</c:v>
                </c:pt>
                <c:pt idx="4">
                  <c:v>0.02</c:v>
                </c:pt>
                <c:pt idx="5">
                  <c:v>0.02</c:v>
                </c:pt>
              </c:numCache>
            </c:numRef>
          </c:val>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528286486925937"/>
          <c:y val="0.264817838946602"/>
          <c:w val="0.458760684674971"/>
          <c:h val="0.585691788526434"/>
        </c:manualLayout>
      </c:layout>
      <c:overlay val="0"/>
      <c:spPr>
        <a:noFill/>
        <a:ln>
          <a:noFill/>
        </a:ln>
        <a:effectLst/>
      </c:spPr>
      <c:txPr>
        <a:bodyPr rot="0" spcFirstLastPara="1" vertOverflow="ellipsis" vert="horz" wrap="square" anchor="ctr" anchorCtr="1"/>
        <a:lstStyle/>
        <a:p>
          <a:pPr>
            <a:defRPr lang="zh-CN" sz="11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legend>
    <c:plotVisOnly val="1"/>
    <c:dispBlanksAs val="gap"/>
    <c:showDLblsOverMax val="0"/>
  </c:chart>
  <c:spPr>
    <a:noFill/>
    <a:ln>
      <a:noFill/>
    </a:ln>
    <a:effectLst/>
  </c:spPr>
  <c:txPr>
    <a:bodyPr/>
    <a:lstStyle/>
    <a:p>
      <a:pPr>
        <a:defRPr lang="zh-CN">
          <a:latin typeface="汉仪旗黑-45S" panose="00020600040101010101" pitchFamily="18" charset="-122"/>
          <a:ea typeface="汉仪旗黑-45S" panose="00020600040101010101" pitchFamily="18" charset="-122"/>
        </a:defRPr>
      </a:pP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sz="1600" b="0" i="0" u="none" strike="noStrike" baseline="0" dirty="0">
                <a:effectLst/>
                <a:latin typeface="汉仪旗黑-80S" panose="00020600040101010101" pitchFamily="18" charset="-122"/>
                <a:ea typeface="汉仪旗黑-80S" panose="00020600040101010101" pitchFamily="18" charset="-122"/>
              </a:rPr>
              <a:t>企业寻找补充福利供应商</a:t>
            </a:r>
            <a:r>
              <a:rPr lang="zh-CN" altLang="en-US" sz="1600" b="0" i="0" u="none" strike="noStrike" baseline="0" dirty="0">
                <a:effectLst/>
              </a:rPr>
              <a:t>的</a:t>
            </a:r>
            <a:r>
              <a:rPr lang="zh-CN" altLang="zh-CN" sz="1600" b="0" i="0" u="none" strike="noStrike" baseline="0" dirty="0">
                <a:effectLst/>
              </a:rPr>
              <a:t>渠道</a:t>
            </a:r>
            <a:endParaRPr lang="zh-CN" altLang="en-US" sz="1600" dirty="0">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286000826719577"/>
          <c:y val="0.111613193873154"/>
          <c:w val="0.678301421957672"/>
          <c:h val="0.862968621459631"/>
        </c:manualLayout>
      </c:layout>
      <c:barChart>
        <c:barDir val="bar"/>
        <c:grouping val="clustered"/>
        <c:varyColors val="0"/>
        <c:ser>
          <c:idx val="0"/>
          <c:order val="0"/>
          <c:tx>
            <c:strRef>
              <c:f>Sheet1!$B$1</c:f>
              <c:strCache>
                <c:ptCount val="1"/>
                <c:pt idx="0">
                  <c:v>占比</c:v>
                </c:pt>
              </c:strCache>
            </c:strRef>
          </c:tx>
          <c:spPr>
            <a:blipFill>
              <a:blip xmlns:r="http://schemas.openxmlformats.org/officeDocument/2006/relationships" r:embed="rId2"/>
              <a:stretch>
                <a:fillRect/>
              </a:stretch>
            </a:blipFill>
            <a:ln>
              <a:noFill/>
            </a:ln>
            <a:effectLst/>
          </c:spPr>
          <c:invertIfNegative val="0"/>
          <c:pictureOptions>
            <c:pictureFormat val="stack"/>
          </c:pictureOptions>
          <c:dPt>
            <c:idx val="0"/>
            <c:invertIfNegative val="0"/>
            <c:bubble3D val="0"/>
            <c:spPr>
              <a:blipFill>
                <a:blip xmlns:r="http://schemas.openxmlformats.org/officeDocument/2006/relationships" r:embed="rId3"/>
                <a:stretch>
                  <a:fillRect/>
                </a:stretch>
              </a:blipFill>
              <a:ln>
                <a:noFill/>
              </a:ln>
              <a:effectLst/>
            </c:spPr>
            <c:pictureOptions>
              <c:pictureFormat val="stack"/>
            </c:pictureOptions>
          </c:dPt>
          <c:dPt>
            <c:idx val="1"/>
            <c:invertIfNegative val="0"/>
            <c:bubble3D val="0"/>
            <c:spPr>
              <a:blipFill>
                <a:blip xmlns:r="http://schemas.openxmlformats.org/officeDocument/2006/relationships" r:embed="rId2"/>
                <a:stretch>
                  <a:fillRect/>
                </a:stretch>
              </a:blipFill>
              <a:ln>
                <a:noFill/>
              </a:ln>
              <a:effectLst/>
            </c:spPr>
            <c:pictureOptions>
              <c:pictureFormat val="stack"/>
            </c:pictureOptions>
          </c:dPt>
          <c:dPt>
            <c:idx val="2"/>
            <c:invertIfNegative val="0"/>
            <c:bubble3D val="0"/>
            <c:spPr>
              <a:blipFill>
                <a:blip xmlns:r="http://schemas.openxmlformats.org/officeDocument/2006/relationships" r:embed="rId2"/>
                <a:stretch>
                  <a:fillRect/>
                </a:stretch>
              </a:blipFill>
              <a:ln>
                <a:noFill/>
              </a:ln>
              <a:effectLst/>
            </c:spPr>
            <c:pictureOptions>
              <c:pictureFormat val="stack"/>
            </c:pictureOptions>
          </c:dPt>
          <c:dPt>
            <c:idx val="3"/>
            <c:invertIfNegative val="0"/>
            <c:bubble3D val="0"/>
            <c:spPr>
              <a:blipFill>
                <a:blip xmlns:r="http://schemas.openxmlformats.org/officeDocument/2006/relationships" r:embed="rId2"/>
                <a:stretch>
                  <a:fillRect/>
                </a:stretch>
              </a:blipFill>
              <a:ln>
                <a:noFill/>
              </a:ln>
              <a:effectLst/>
            </c:spPr>
            <c:pictureOptions>
              <c:pictureFormat val="stack"/>
            </c:pictureOptions>
          </c:dPt>
          <c:dPt>
            <c:idx val="4"/>
            <c:invertIfNegative val="0"/>
            <c:bubble3D val="0"/>
            <c:spPr>
              <a:blipFill>
                <a:blip xmlns:r="http://schemas.openxmlformats.org/officeDocument/2006/relationships" r:embed="rId2"/>
                <a:stretch>
                  <a:fillRect/>
                </a:stretch>
              </a:blipFill>
              <a:ln>
                <a:noFill/>
              </a:ln>
              <a:effectLst/>
            </c:spPr>
            <c:pictureOptions>
              <c:pictureFormat val="stack"/>
            </c:pictureOptions>
          </c:dPt>
          <c:dPt>
            <c:idx val="5"/>
            <c:invertIfNegative val="0"/>
            <c:bubble3D val="0"/>
            <c:spPr>
              <a:blipFill>
                <a:blip xmlns:r="http://schemas.openxmlformats.org/officeDocument/2006/relationships" r:embed="rId2"/>
                <a:stretch>
                  <a:fillRect/>
                </a:stretch>
              </a:blipFill>
              <a:ln>
                <a:noFill/>
              </a:ln>
              <a:effectLst/>
            </c:spPr>
            <c:pictureOptions>
              <c:pictureFormat val="stack"/>
            </c:pictureOptions>
          </c:dPt>
          <c:dLbls>
            <c:spPr>
              <a:noFill/>
              <a:ln>
                <a:noFill/>
              </a:ln>
              <a:effectLst/>
            </c:spPr>
            <c:txPr>
              <a:bodyPr rot="0" spcFirstLastPara="1" vertOverflow="ellipsis" vert="horz" wrap="square" lIns="38100" tIns="19050" rIns="38100" bIns="19050"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第三方招投标平台</c:v>
                </c:pt>
                <c:pt idx="1">
                  <c:v>上级单位指定</c:v>
                </c:pt>
                <c:pt idx="2">
                  <c:v>总工会/协会推荐</c:v>
                </c:pt>
                <c:pt idx="3">
                  <c:v>集团招标网站</c:v>
                </c:pt>
                <c:pt idx="4">
                  <c:v>兄弟公司推荐</c:v>
                </c:pt>
                <c:pt idx="5">
                  <c:v>搜索引擎</c:v>
                </c:pt>
                <c:pt idx="6">
                  <c:v>朋友推荐</c:v>
                </c:pt>
                <c:pt idx="7">
                  <c:v>其他</c:v>
                </c:pt>
                <c:pt idx="8">
                  <c:v>人力资源展会</c:v>
                </c:pt>
              </c:strCache>
            </c:strRef>
          </c:cat>
          <c:val>
            <c:numRef>
              <c:f>Sheet1!$B$2:$B$10</c:f>
              <c:numCache>
                <c:formatCode>0%</c:formatCode>
                <c:ptCount val="9"/>
                <c:pt idx="0">
                  <c:v>0.436619718309859</c:v>
                </c:pt>
                <c:pt idx="1">
                  <c:v>0.352112676056338</c:v>
                </c:pt>
                <c:pt idx="2">
                  <c:v>0.338028169014085</c:v>
                </c:pt>
                <c:pt idx="3">
                  <c:v>0.28169014084507</c:v>
                </c:pt>
                <c:pt idx="4">
                  <c:v>0.23943661971831</c:v>
                </c:pt>
                <c:pt idx="5">
                  <c:v>0.0985915492957746</c:v>
                </c:pt>
                <c:pt idx="6">
                  <c:v>0.0845070422535211</c:v>
                </c:pt>
                <c:pt idx="7">
                  <c:v>0.0845070422535211</c:v>
                </c:pt>
                <c:pt idx="8">
                  <c:v>0.0140845070422535</c:v>
                </c:pt>
              </c:numCache>
            </c:numRef>
          </c:val>
        </c:ser>
        <c:dLbls>
          <c:showLegendKey val="0"/>
          <c:showVal val="1"/>
          <c:showCatName val="0"/>
          <c:showSerName val="0"/>
          <c:showPercent val="0"/>
          <c:showBubbleSize val="0"/>
        </c:dLbls>
        <c:gapWidth val="80"/>
        <c:axId val="-1733543504"/>
        <c:axId val="-1733542416"/>
      </c:barChart>
      <c:catAx>
        <c:axId val="-173354350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733542416"/>
        <c:crosses val="autoZero"/>
        <c:auto val="1"/>
        <c:lblAlgn val="ctr"/>
        <c:lblOffset val="100"/>
        <c:noMultiLvlLbl val="0"/>
      </c:catAx>
      <c:valAx>
        <c:axId val="-1733542416"/>
        <c:scaling>
          <c:orientation val="minMax"/>
          <c:max val="0.6"/>
        </c:scaling>
        <c:delete val="0"/>
        <c:axPos val="t"/>
        <c:numFmt formatCode="0%" sourceLinked="1"/>
        <c:majorTickMark val="out"/>
        <c:minorTickMark val="none"/>
        <c:tickLblPos val="none"/>
        <c:spPr>
          <a:noFill/>
          <a:ln>
            <a:noFill/>
          </a:ln>
          <a:effectLst/>
        </c:spPr>
        <c:txPr>
          <a:bodyPr rot="-60000000" spcFirstLastPara="1" vertOverflow="ellipsis" vert="horz" wrap="square" anchor="ctr" anchorCtr="1"/>
          <a:lstStyle/>
          <a:p>
            <a:pPr>
              <a:defRPr lang="zh-CN" sz="1200"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crossAx val="-173354350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200">
          <a:solidFill>
            <a:srgbClr val="595757"/>
          </a:solidFill>
          <a:latin typeface="汉仪旗黑-45S" panose="00020600040101010101" pitchFamily="18" charset="-122"/>
          <a:ea typeface="汉仪旗黑-45S" panose="00020600040101010101" pitchFamily="18" charset="-122"/>
        </a:defRPr>
      </a:pP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1600" b="0" i="0" u="none" strike="noStrike" kern="1200" spc="0" baseline="0">
                <a:solidFill>
                  <a:srgbClr val="595757"/>
                </a:solidFill>
                <a:latin typeface="汉仪旗黑-80S" panose="00020600040101010101" pitchFamily="18" charset="-122"/>
                <a:ea typeface="汉仪旗黑-80S" panose="00020600040101010101" pitchFamily="18" charset="-122"/>
                <a:cs typeface="+mn-cs"/>
              </a:defRPr>
            </a:pPr>
            <a:r>
              <a:rPr lang="zh-CN" altLang="en-US" dirty="0">
                <a:latin typeface="汉仪旗黑-80S" panose="00020600040101010101" pitchFamily="18" charset="-122"/>
                <a:ea typeface="汉仪旗黑-80S" panose="00020600040101010101" pitchFamily="18" charset="-122"/>
              </a:rPr>
              <a:t>企业未来</a:t>
            </a:r>
            <a:r>
              <a:rPr lang="en-US" altLang="zh-CN" dirty="0">
                <a:latin typeface="汉仪旗黑-80S" panose="00020600040101010101" pitchFamily="18" charset="-122"/>
                <a:ea typeface="汉仪旗黑-80S" panose="00020600040101010101" pitchFamily="18" charset="-122"/>
              </a:rPr>
              <a:t>1-2</a:t>
            </a:r>
            <a:r>
              <a:rPr lang="zh-CN" altLang="en-US" dirty="0">
                <a:latin typeface="汉仪旗黑-80S" panose="00020600040101010101" pitchFamily="18" charset="-122"/>
                <a:ea typeface="汉仪旗黑-80S" panose="00020600040101010101" pitchFamily="18" charset="-122"/>
              </a:rPr>
              <a:t>年补充福利预算投入变化</a:t>
            </a:r>
            <a:endParaRPr lang="zh-CN" altLang="en-US" dirty="0">
              <a:latin typeface="汉仪旗黑-80S" panose="00020600040101010101" pitchFamily="18" charset="-122"/>
              <a:ea typeface="汉仪旗黑-80S" panose="00020600040101010101" pitchFamily="18" charset="-122"/>
            </a:endParaRPr>
          </a:p>
        </c:rich>
      </c:tx>
      <c:layout/>
      <c:overlay val="0"/>
      <c:spPr>
        <a:noFill/>
        <a:ln>
          <a:noFill/>
        </a:ln>
        <a:effectLst/>
      </c:spPr>
    </c:title>
    <c:autoTitleDeleted val="0"/>
    <c:plotArea>
      <c:layout>
        <c:manualLayout>
          <c:layoutTarget val="inner"/>
          <c:xMode val="edge"/>
          <c:yMode val="edge"/>
          <c:x val="0.123671893122449"/>
          <c:y val="0.212454972540197"/>
          <c:w val="0.409690764385571"/>
          <c:h val="0.693701316747171"/>
        </c:manualLayout>
      </c:layout>
      <c:doughnutChart>
        <c:varyColors val="1"/>
        <c:ser>
          <c:idx val="0"/>
          <c:order val="0"/>
          <c:tx>
            <c:strRef>
              <c:f>Sheet1!$B$1</c:f>
              <c:strCache>
                <c:ptCount val="1"/>
                <c:pt idx="0">
                  <c:v>占比</c:v>
                </c:pt>
              </c:strCache>
            </c:strRef>
          </c:tx>
          <c:spPr>
            <a:effectLst>
              <a:outerShdw blurRad="50800" dist="38100" dir="2700000" algn="tl" rotWithShape="0">
                <a:prstClr val="black">
                  <a:alpha val="40000"/>
                </a:prstClr>
              </a:outerShdw>
            </a:effectLst>
            <a:scene3d>
              <a:camera prst="orthographicFront"/>
              <a:lightRig rig="threePt" dir="t"/>
            </a:scene3d>
            <a:sp3d/>
          </c:spPr>
          <c:explosion val="0"/>
          <c:dPt>
            <c:idx val="0"/>
            <c:bubble3D val="0"/>
            <c:spPr>
              <a:solidFill>
                <a:schemeClr val="accent2"/>
              </a:solidFill>
              <a:ln w="19050">
                <a:solidFill>
                  <a:schemeClr val="lt1"/>
                </a:solidFill>
              </a:ln>
              <a:effectLst>
                <a:outerShdw blurRad="50800" dist="38100" dir="2700000" algn="tl" rotWithShape="0">
                  <a:prstClr val="black">
                    <a:alpha val="40000"/>
                  </a:prstClr>
                </a:outerShdw>
              </a:effectLst>
              <a:scene3d>
                <a:camera prst="orthographicFront"/>
                <a:lightRig rig="threePt" dir="t"/>
              </a:scene3d>
              <a:sp3d/>
            </c:spPr>
          </c:dPt>
          <c:dPt>
            <c:idx val="1"/>
            <c:bubble3D val="0"/>
            <c:spPr>
              <a:solidFill>
                <a:schemeClr val="accent1"/>
              </a:solidFill>
              <a:ln w="19050">
                <a:solidFill>
                  <a:schemeClr val="lt1"/>
                </a:solidFill>
              </a:ln>
              <a:effectLst>
                <a:outerShdw blurRad="50800" dist="38100" dir="2700000" algn="tl" rotWithShape="0">
                  <a:prstClr val="black">
                    <a:alpha val="40000"/>
                  </a:prstClr>
                </a:outerShdw>
              </a:effectLst>
              <a:scene3d>
                <a:camera prst="orthographicFront"/>
                <a:lightRig rig="threePt" dir="t"/>
              </a:scene3d>
              <a:sp3d/>
            </c:spPr>
          </c:dPt>
          <c:dPt>
            <c:idx val="2"/>
            <c:bubble3D val="0"/>
            <c:spPr>
              <a:solidFill>
                <a:schemeClr val="accent3"/>
              </a:solidFill>
              <a:ln w="19050">
                <a:solidFill>
                  <a:schemeClr val="lt1"/>
                </a:solidFill>
              </a:ln>
              <a:effectLst>
                <a:outerShdw blurRad="50800" dist="38100" dir="2700000" algn="tl" rotWithShape="0">
                  <a:prstClr val="black">
                    <a:alpha val="40000"/>
                  </a:prstClr>
                </a:outerShdw>
              </a:effectLst>
              <a:scene3d>
                <a:camera prst="orthographicFront"/>
                <a:lightRig rig="threePt" dir="t"/>
              </a:scene3d>
              <a:sp3d/>
            </c:spPr>
          </c:dPt>
          <c:dLbls>
            <c:dLbl>
              <c:idx val="0"/>
              <c:layout/>
              <c:numFmt formatCode="General" sourceLinked="1"/>
              <c:spPr>
                <a:noFill/>
                <a:ln>
                  <a:noFill/>
                </a:ln>
                <a:effectLst/>
              </c:spPr>
              <c:txPr>
                <a:bodyPr rot="0" spcFirstLastPara="1" vertOverflow="clip" horzOverflow="clip" vert="horz" wrap="square" lIns="38100" tIns="19050" rIns="38100" bIns="19050" anchor="ctr" anchorCtr="1">
                  <a:spAutoFit/>
                </a:bodyPr>
                <a:lstStyle/>
                <a:p>
                  <a:pPr>
                    <a:defRPr lang="zh-CN" sz="1195"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showLegendKey val="0"/>
              <c:showVal val="0"/>
              <c:showCatName val="0"/>
              <c:showSerName val="0"/>
              <c:showPercent val="1"/>
              <c:showBubbleSize val="0"/>
              <c:separator>
</c:separator>
              <c:extLst>
                <c:ext xmlns:c15="http://schemas.microsoft.com/office/drawing/2012/chart" uri="{CE6537A1-D6FC-4f65-9D91-7224C49458BB}"/>
              </c:extLst>
            </c:dLbl>
            <c:dLbl>
              <c:idx val="1"/>
              <c:layout/>
              <c:showLegendKey val="0"/>
              <c:showVal val="0"/>
              <c:showCatName val="0"/>
              <c:showSerName val="0"/>
              <c:showPercent val="1"/>
              <c:showBubbleSize val="0"/>
              <c:separator>
</c:separator>
              <c:extLst>
                <c:ext xmlns:c15="http://schemas.microsoft.com/office/drawing/2012/chart" uri="{CE6537A1-D6FC-4f65-9D91-7224C49458BB}"/>
              </c:extLst>
            </c:dLbl>
            <c:dLbl>
              <c:idx val="2"/>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p>
              </c:txPr>
              <c:showLegendKey val="0"/>
              <c:showVal val="0"/>
              <c:showCatName val="0"/>
              <c:showSerName val="0"/>
              <c:showPercent val="1"/>
              <c:showBubbleSize val="0"/>
              <c:separator>
</c:separator>
              <c:extLst>
                <c:ext xmlns:c15="http://schemas.microsoft.com/office/drawing/2012/chart" uri="{CE6537A1-D6FC-4f65-9D91-7224C49458BB}"/>
              </c:extLst>
            </c:dLbl>
            <c:spPr>
              <a:noFill/>
              <a:ln>
                <a:noFill/>
              </a:ln>
              <a:effectLst/>
            </c:spPr>
            <c:txPr>
              <a:bodyPr rot="0" spcFirstLastPara="1" vertOverflow="clip" horzOverflow="clip" vert="horz" wrap="square" lIns="38100" tIns="19050" rIns="38100" bIns="19050" anchor="ctr" anchorCtr="1">
                <a:spAutoFit/>
              </a:bodyPr>
              <a:lstStyle/>
              <a:p>
                <a:pPr>
                  <a:defRPr lang="zh-CN" sz="1195" b="0" i="0" u="none" strike="noStrike" kern="1200" baseline="0">
                    <a:solidFill>
                      <a:schemeClr val="bg1"/>
                    </a:solidFill>
                    <a:latin typeface="汉仪旗黑-45S" panose="00020600040101010101" pitchFamily="18" charset="-122"/>
                    <a:ea typeface="汉仪旗黑-45S" panose="00020600040101010101" pitchFamily="18" charset="-122"/>
                    <a:cs typeface="+mn-cs"/>
                  </a:defRPr>
                </a:pPr>
              </a:p>
            </c:txPr>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layout/>
                <c15:showLeaderLines val="0"/>
                <c15:leaderLines>
                  <c:spPr>
                    <a:ln w="9525" cap="flat" cmpd="sng" algn="ctr">
                      <a:solidFill>
                        <a:schemeClr val="tx1">
                          <a:lumMod val="35000"/>
                          <a:lumOff val="65000"/>
                        </a:schemeClr>
                      </a:solidFill>
                      <a:round/>
                    </a:ln>
                    <a:effectLst/>
                  </c:spPr>
                </c15:leaderLines>
              </c:ext>
            </c:extLst>
          </c:dLbls>
          <c:cat>
            <c:strRef>
              <c:f>Sheet1!$A$2:$A$4</c:f>
              <c:strCache>
                <c:ptCount val="3"/>
                <c:pt idx="0">
                  <c:v>增加</c:v>
                </c:pt>
                <c:pt idx="1">
                  <c:v>基本持平，没有变化</c:v>
                </c:pt>
                <c:pt idx="2">
                  <c:v>不清楚</c:v>
                </c:pt>
              </c:strCache>
            </c:strRef>
          </c:cat>
          <c:val>
            <c:numRef>
              <c:f>Sheet1!$B$2:$B$4</c:f>
              <c:numCache>
                <c:formatCode>0%</c:formatCode>
                <c:ptCount val="3"/>
                <c:pt idx="0">
                  <c:v>0.157142857142857</c:v>
                </c:pt>
                <c:pt idx="1">
                  <c:v>0.457142857142857</c:v>
                </c:pt>
                <c:pt idx="2">
                  <c:v>0.2</c:v>
                </c:pt>
              </c:numCache>
            </c:numRef>
          </c:val>
        </c:ser>
        <c:dLbls>
          <c:showLegendKey val="0"/>
          <c:showVal val="0"/>
          <c:showCatName val="0"/>
          <c:showSerName val="0"/>
          <c:showPercent val="0"/>
          <c:showBubbleSize val="0"/>
          <c:showLeaderLines val="0"/>
        </c:dLbls>
        <c:firstSliceAng val="0"/>
        <c:holeSize val="50"/>
      </c:doughnutChart>
      <c:spPr>
        <a:noFill/>
        <a:ln>
          <a:noFill/>
        </a:ln>
        <a:effectLst/>
      </c:spPr>
    </c:plotArea>
    <c:legend>
      <c:legendPos val="r"/>
      <c:layout>
        <c:manualLayout>
          <c:xMode val="edge"/>
          <c:yMode val="edge"/>
          <c:x val="0.582628052543419"/>
          <c:y val="0.368022172811829"/>
          <c:w val="0.358760331456961"/>
          <c:h val="0.272749649912629"/>
        </c:manualLayout>
      </c:layout>
      <c:overlay val="0"/>
      <c:spPr>
        <a:noFill/>
        <a:ln>
          <a:noFill/>
        </a:ln>
        <a:effectLst/>
      </c:spPr>
      <c:txPr>
        <a:bodyPr rot="0" spcFirstLastPara="1" vertOverflow="ellipsis" vert="horz" wrap="square" anchor="ctr" anchorCtr="1"/>
        <a:lstStyle/>
        <a:p>
          <a:pPr>
            <a:defRPr lang="zh-CN" sz="1195" b="0" i="0" u="none" strike="noStrike" kern="1200" baseline="0">
              <a:solidFill>
                <a:srgbClr val="595757"/>
              </a:solidFill>
              <a:latin typeface="汉仪旗黑-45S" panose="00020600040101010101" pitchFamily="18" charset="-122"/>
              <a:ea typeface="汉仪旗黑-45S" panose="00020600040101010101" pitchFamily="18" charset="-122"/>
              <a:cs typeface="+mn-cs"/>
            </a:defRPr>
          </a:pPr>
        </a:p>
      </c:txPr>
    </c:legend>
    <c:plotVisOnly val="1"/>
    <c:dispBlanksAs val="gap"/>
    <c:showDLblsOverMax val="0"/>
  </c:chart>
  <c:spPr>
    <a:noFill/>
    <a:ln>
      <a:noFill/>
    </a:ln>
    <a:effectLst/>
  </c:spPr>
  <c:txPr>
    <a:bodyPr/>
    <a:lstStyle/>
    <a:p>
      <a:pPr>
        <a:defRPr lang="zh-CN">
          <a:latin typeface="汉仪旗黑-45S" panose="00020600040101010101" pitchFamily="18" charset="-122"/>
          <a:ea typeface="汉仪旗黑-45S" panose="00020600040101010101" pitchFamily="18"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5"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13500B-9399-47C0-A8AC-973300B89A8E}"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2B0867-35F0-430E-8263-14C911503E13}"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79E11-641E-42F2-9B61-33A3F4A4510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AED4B-C10E-4AE5-A5DB-B95E7BD3A1B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6CC729-D77E-4B99-89AF-C1D3E224097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285750" indent="-285750">
              <a:buFont typeface="Arial" panose="020B0604020202020204" pitchFamily="34" charset="0"/>
              <a:buChar char="•"/>
            </a:pPr>
            <a:r>
              <a:rPr lang="zh-CN" altLang="en-US" sz="1200" dirty="0"/>
              <a:t>中智咨询为客户提供全面的管理解决方案，涉及四层</a:t>
            </a:r>
            <a:r>
              <a:rPr lang="en-US" altLang="zh-CN" sz="1200" dirty="0"/>
              <a:t>16</a:t>
            </a:r>
            <a:r>
              <a:rPr lang="zh-CN" altLang="en-US" sz="1200" dirty="0"/>
              <a:t>类产品体系</a:t>
            </a:r>
            <a:endParaRPr lang="zh-CN" altLang="en-US" sz="1200" dirty="0"/>
          </a:p>
          <a:p>
            <a:endParaRPr kumimoji="1"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66D2A20-F2B6-5F45-B46B-4FFB65CC6134}" type="slidenum">
              <a:rPr kumimoji="1"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1"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更新数据</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6CC729-D77E-4B99-89AF-C1D3E224097B}"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96CC729-D77E-4B99-89AF-C1D3E224097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F21EDC2-079B-40D4-88E2-3ED53642F6BB}"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F21EDC2-079B-40D4-88E2-3ED53642F6BB}"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4" Type="http://schemas.openxmlformats.org/officeDocument/2006/relationships/image" Target="../media/image3.jpeg"/><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5" Type="http://schemas.openxmlformats.org/officeDocument/2006/relationships/hyperlink" Target="https://www.ciicmc.com/" TargetMode="External"/><Relationship Id="rId4" Type="http://schemas.openxmlformats.org/officeDocument/2006/relationships/image" Target="../media/image3.jpeg"/><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6.jpe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1_封面">
    <p:spTree>
      <p:nvGrpSpPr>
        <p:cNvPr id="1" name=""/>
        <p:cNvGrpSpPr/>
        <p:nvPr/>
      </p:nvGrpSpPr>
      <p:grpSpPr>
        <a:xfrm>
          <a:off x="0" y="0"/>
          <a:ext cx="0" cy="0"/>
          <a:chOff x="0" y="0"/>
          <a:chExt cx="0" cy="0"/>
        </a:xfrm>
      </p:grpSpPr>
      <p:pic>
        <p:nvPicPr>
          <p:cNvPr id="43" name="图片 42"/>
          <p:cNvPicPr/>
          <p:nvPr userDrawn="1"/>
        </p:nvPicPr>
        <p:blipFill>
          <a:blip r:embed="rId2" cstate="screen">
            <a:alphaModFix amt="63000"/>
            <a:extLst>
              <a:ext uri="{BEBA8EAE-BF5A-486C-A8C5-ECC9F3942E4B}">
                <a14:imgProps xmlns:a14="http://schemas.microsoft.com/office/drawing/2010/main">
                  <a14:imgLayer r:embed="rId3">
                    <a14:imgEffect>
                      <a14:brightnessContrast contrast="10000"/>
                    </a14:imgEffect>
                    <a14:imgEffect>
                      <a14:sharpenSoften amount="10000"/>
                    </a14:imgEffect>
                  </a14:imgLayer>
                </a14:imgProps>
              </a:ext>
            </a:extLst>
          </a:blip>
          <a:srcRect t="10072" b="10072"/>
          <a:stretch>
            <a:fillRect/>
          </a:stretch>
        </p:blipFill>
        <p:spPr>
          <a:xfrm flipH="1">
            <a:off x="-4" y="0"/>
            <a:ext cx="12192001" cy="6858000"/>
          </a:xfrm>
          <a:prstGeom prst="rect">
            <a:avLst/>
          </a:prstGeom>
        </p:spPr>
      </p:pic>
      <p:sp>
        <p:nvSpPr>
          <p:cNvPr id="44" name="任意多边形: 形状 43"/>
          <p:cNvSpPr/>
          <p:nvPr userDrawn="1"/>
        </p:nvSpPr>
        <p:spPr>
          <a:xfrm>
            <a:off x="-3968" y="-8726"/>
            <a:ext cx="6786052" cy="6866726"/>
          </a:xfrm>
          <a:custGeom>
            <a:avLst/>
            <a:gdLst>
              <a:gd name="connsiteX0" fmla="*/ 561160 w 6786052"/>
              <a:gd name="connsiteY0" fmla="*/ 0 h 6866726"/>
              <a:gd name="connsiteX1" fmla="*/ 6786052 w 6786052"/>
              <a:gd name="connsiteY1" fmla="*/ 0 h 6866726"/>
              <a:gd name="connsiteX2" fmla="*/ 3665541 w 6786052"/>
              <a:gd name="connsiteY2" fmla="*/ 6866726 h 6866726"/>
              <a:gd name="connsiteX3" fmla="*/ 0 w 6786052"/>
              <a:gd name="connsiteY3" fmla="*/ 6866726 h 6866726"/>
              <a:gd name="connsiteX4" fmla="*/ 0 w 6786052"/>
              <a:gd name="connsiteY4" fmla="*/ 1234848 h 6866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6052" h="6866726">
                <a:moveTo>
                  <a:pt x="561160" y="0"/>
                </a:moveTo>
                <a:lnTo>
                  <a:pt x="6786052" y="0"/>
                </a:lnTo>
                <a:lnTo>
                  <a:pt x="3665541" y="6866726"/>
                </a:lnTo>
                <a:lnTo>
                  <a:pt x="0" y="6866726"/>
                </a:lnTo>
                <a:lnTo>
                  <a:pt x="0" y="1234848"/>
                </a:lnTo>
                <a:close/>
              </a:path>
            </a:pathLst>
          </a:custGeom>
          <a:blipFill>
            <a:blip r:embed="rId4"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0" name="组合 9"/>
          <p:cNvGrpSpPr/>
          <p:nvPr userDrawn="1"/>
        </p:nvGrpSpPr>
        <p:grpSpPr>
          <a:xfrm>
            <a:off x="669453" y="692251"/>
            <a:ext cx="1898547" cy="363608"/>
            <a:chOff x="1593304" y="2567354"/>
            <a:chExt cx="9004206" cy="1724478"/>
          </a:xfrm>
          <a:solidFill>
            <a:schemeClr val="bg1"/>
          </a:solidFill>
        </p:grpSpPr>
        <p:sp>
          <p:nvSpPr>
            <p:cNvPr id="11" name="任意多边形: 形状 10"/>
            <p:cNvSpPr/>
            <p:nvPr/>
          </p:nvSpPr>
          <p:spPr>
            <a:xfrm>
              <a:off x="2592985" y="2567354"/>
              <a:ext cx="316950" cy="316950"/>
            </a:xfrm>
            <a:custGeom>
              <a:avLst/>
              <a:gdLst>
                <a:gd name="connsiteX0" fmla="*/ 158315 w 316950"/>
                <a:gd name="connsiteY0" fmla="*/ -294 h 316950"/>
                <a:gd name="connsiteX1" fmla="*/ -329 w 316950"/>
                <a:gd name="connsiteY1" fmla="*/ 158013 h 316950"/>
                <a:gd name="connsiteX2" fmla="*/ 157978 w 316950"/>
                <a:gd name="connsiteY2" fmla="*/ 316657 h 316950"/>
                <a:gd name="connsiteX3" fmla="*/ 316622 w 316950"/>
                <a:gd name="connsiteY3" fmla="*/ 158350 h 316950"/>
                <a:gd name="connsiteX4" fmla="*/ 158315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315" y="-294"/>
                  </a:moveTo>
                  <a:cubicBezTo>
                    <a:pt x="70799" y="-395"/>
                    <a:pt x="-228" y="70497"/>
                    <a:pt x="-329" y="158013"/>
                  </a:cubicBezTo>
                  <a:cubicBezTo>
                    <a:pt x="-430" y="245529"/>
                    <a:pt x="70461" y="316556"/>
                    <a:pt x="157978" y="316657"/>
                  </a:cubicBezTo>
                  <a:cubicBezTo>
                    <a:pt x="245494" y="316758"/>
                    <a:pt x="316521" y="245866"/>
                    <a:pt x="316622" y="158350"/>
                  </a:cubicBezTo>
                  <a:cubicBezTo>
                    <a:pt x="316622" y="70868"/>
                    <a:pt x="245798" y="-108"/>
                    <a:pt x="158315" y="-294"/>
                  </a:cubicBezTo>
                  <a:close/>
                </a:path>
              </a:pathLst>
            </a:custGeom>
            <a:grpFill/>
            <a:ln w="16888" cap="flat">
              <a:noFill/>
              <a:prstDash val="solid"/>
              <a:miter/>
            </a:ln>
          </p:spPr>
          <p:txBody>
            <a:bodyPr rtlCol="0" anchor="ctr"/>
            <a:lstStyle/>
            <a:p>
              <a:endParaRPr lang="zh-CN" altLang="en-US"/>
            </a:p>
          </p:txBody>
        </p:sp>
        <p:sp>
          <p:nvSpPr>
            <p:cNvPr id="13" name="任意多边形: 形状 12"/>
            <p:cNvSpPr/>
            <p:nvPr/>
          </p:nvSpPr>
          <p:spPr>
            <a:xfrm>
              <a:off x="2608191" y="2985667"/>
              <a:ext cx="287046" cy="1163740"/>
            </a:xfrm>
            <a:custGeom>
              <a:avLst/>
              <a:gdLst>
                <a:gd name="connsiteX0" fmla="*/ 231809 w 287046"/>
                <a:gd name="connsiteY0" fmla="*/ -287 h 1163740"/>
                <a:gd name="connsiteX1" fmla="*/ 54580 w 287046"/>
                <a:gd name="connsiteY1" fmla="*/ -287 h 1163740"/>
                <a:gd name="connsiteX2" fmla="*/ -329 w 287046"/>
                <a:gd name="connsiteY2" fmla="*/ 52916 h 1163740"/>
                <a:gd name="connsiteX3" fmla="*/ -329 w 287046"/>
                <a:gd name="connsiteY3" fmla="*/ 53271 h 1163740"/>
                <a:gd name="connsiteX4" fmla="*/ -329 w 287046"/>
                <a:gd name="connsiteY4" fmla="*/ 1109885 h 1163740"/>
                <a:gd name="connsiteX5" fmla="*/ 54225 w 287046"/>
                <a:gd name="connsiteY5" fmla="*/ 1163442 h 1163740"/>
                <a:gd name="connsiteX6" fmla="*/ 54580 w 287046"/>
                <a:gd name="connsiteY6" fmla="*/ 1163442 h 1163740"/>
                <a:gd name="connsiteX7" fmla="*/ 231809 w 287046"/>
                <a:gd name="connsiteY7" fmla="*/ 1163442 h 1163740"/>
                <a:gd name="connsiteX8" fmla="*/ 286717 w 287046"/>
                <a:gd name="connsiteY8" fmla="*/ 1109885 h 1163740"/>
                <a:gd name="connsiteX9" fmla="*/ 286717 w 287046"/>
                <a:gd name="connsiteY9" fmla="*/ 1109885 h 1163740"/>
                <a:gd name="connsiteX10" fmla="*/ 286717 w 287046"/>
                <a:gd name="connsiteY10" fmla="*/ 53271 h 1163740"/>
                <a:gd name="connsiteX11" fmla="*/ 231809 w 287046"/>
                <a:gd name="connsiteY11" fmla="*/ -287 h 1163740"/>
                <a:gd name="connsiteX12" fmla="*/ 231809 w 287046"/>
                <a:gd name="connsiteY12" fmla="*/ -287 h 11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046" h="1163740">
                  <a:moveTo>
                    <a:pt x="231809" y="-287"/>
                  </a:moveTo>
                  <a:lnTo>
                    <a:pt x="54580" y="-287"/>
                  </a:lnTo>
                  <a:cubicBezTo>
                    <a:pt x="24727" y="-760"/>
                    <a:pt x="144" y="23062"/>
                    <a:pt x="-329" y="52916"/>
                  </a:cubicBezTo>
                  <a:cubicBezTo>
                    <a:pt x="-329" y="53034"/>
                    <a:pt x="-329" y="53153"/>
                    <a:pt x="-329" y="53271"/>
                  </a:cubicBezTo>
                  <a:lnTo>
                    <a:pt x="-329" y="1109885"/>
                  </a:lnTo>
                  <a:cubicBezTo>
                    <a:pt x="-59" y="1139739"/>
                    <a:pt x="24372" y="1163729"/>
                    <a:pt x="54225" y="1163442"/>
                  </a:cubicBezTo>
                  <a:cubicBezTo>
                    <a:pt x="54343" y="1163442"/>
                    <a:pt x="54461" y="1163442"/>
                    <a:pt x="54580" y="1163442"/>
                  </a:cubicBezTo>
                  <a:lnTo>
                    <a:pt x="231809" y="1163442"/>
                  </a:lnTo>
                  <a:cubicBezTo>
                    <a:pt x="261764" y="1163814"/>
                    <a:pt x="286346" y="1139840"/>
                    <a:pt x="286717" y="1109885"/>
                  </a:cubicBezTo>
                  <a:cubicBezTo>
                    <a:pt x="286717" y="1109885"/>
                    <a:pt x="286717" y="1109885"/>
                    <a:pt x="286717" y="1109885"/>
                  </a:cubicBezTo>
                  <a:lnTo>
                    <a:pt x="286717" y="53271"/>
                  </a:lnTo>
                  <a:cubicBezTo>
                    <a:pt x="286346" y="23316"/>
                    <a:pt x="261764" y="-659"/>
                    <a:pt x="231809" y="-287"/>
                  </a:cubicBezTo>
                  <a:cubicBezTo>
                    <a:pt x="231809" y="-287"/>
                    <a:pt x="231809" y="-287"/>
                    <a:pt x="231809" y="-287"/>
                  </a:cubicBezTo>
                  <a:close/>
                </a:path>
              </a:pathLst>
            </a:custGeom>
            <a:grpFill/>
            <a:ln w="16888" cap="flat">
              <a:noFill/>
              <a:prstDash val="solid"/>
              <a:miter/>
            </a:ln>
          </p:spPr>
          <p:txBody>
            <a:bodyPr rtlCol="0" anchor="ctr"/>
            <a:lstStyle/>
            <a:p>
              <a:endParaRPr lang="zh-CN" altLang="en-US"/>
            </a:p>
          </p:txBody>
        </p:sp>
        <p:sp>
          <p:nvSpPr>
            <p:cNvPr id="14" name="任意多边形: 形状 13"/>
            <p:cNvSpPr/>
            <p:nvPr/>
          </p:nvSpPr>
          <p:spPr>
            <a:xfrm>
              <a:off x="3021443" y="2779386"/>
              <a:ext cx="316950" cy="316950"/>
            </a:xfrm>
            <a:custGeom>
              <a:avLst/>
              <a:gdLst>
                <a:gd name="connsiteX0" fmla="*/ 158147 w 316950"/>
                <a:gd name="connsiteY0" fmla="*/ -294 h 316950"/>
                <a:gd name="connsiteX1" fmla="*/ -329 w 316950"/>
                <a:gd name="connsiteY1" fmla="*/ 158182 h 316950"/>
                <a:gd name="connsiteX2" fmla="*/ 158147 w 316950"/>
                <a:gd name="connsiteY2" fmla="*/ 316657 h 316950"/>
                <a:gd name="connsiteX3" fmla="*/ 316622 w 316950"/>
                <a:gd name="connsiteY3" fmla="*/ 158182 h 316950"/>
                <a:gd name="connsiteX4" fmla="*/ 158147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147" y="-294"/>
                  </a:moveTo>
                  <a:cubicBezTo>
                    <a:pt x="70630" y="-294"/>
                    <a:pt x="-329" y="70666"/>
                    <a:pt x="-329" y="158182"/>
                  </a:cubicBezTo>
                  <a:cubicBezTo>
                    <a:pt x="-329" y="245698"/>
                    <a:pt x="70630" y="316657"/>
                    <a:pt x="158147" y="316657"/>
                  </a:cubicBezTo>
                  <a:cubicBezTo>
                    <a:pt x="245663" y="316657"/>
                    <a:pt x="316622" y="245698"/>
                    <a:pt x="316622" y="158182"/>
                  </a:cubicBezTo>
                  <a:cubicBezTo>
                    <a:pt x="316622" y="70666"/>
                    <a:pt x="245663" y="-294"/>
                    <a:pt x="158147" y="-294"/>
                  </a:cubicBezTo>
                  <a:close/>
                </a:path>
              </a:pathLst>
            </a:custGeom>
            <a:grpFill/>
            <a:ln w="16888" cap="flat">
              <a:noFill/>
              <a:prstDash val="solid"/>
              <a:miter/>
            </a:ln>
          </p:spPr>
          <p:txBody>
            <a:bodyPr rtlCol="0" anchor="ctr"/>
            <a:lstStyle/>
            <a:p>
              <a:endParaRPr lang="zh-CN" altLang="en-US"/>
            </a:p>
          </p:txBody>
        </p:sp>
        <p:sp>
          <p:nvSpPr>
            <p:cNvPr id="15" name="任意多边形: 形状 14"/>
            <p:cNvSpPr/>
            <p:nvPr/>
          </p:nvSpPr>
          <p:spPr>
            <a:xfrm>
              <a:off x="3040028" y="3193983"/>
              <a:ext cx="287215" cy="1097849"/>
            </a:xfrm>
            <a:custGeom>
              <a:avLst/>
              <a:gdLst>
                <a:gd name="connsiteX0" fmla="*/ 231809 w 287215"/>
                <a:gd name="connsiteY0" fmla="*/ -287 h 1097849"/>
                <a:gd name="connsiteX1" fmla="*/ 54749 w 287215"/>
                <a:gd name="connsiteY1" fmla="*/ -287 h 1097849"/>
                <a:gd name="connsiteX2" fmla="*/ -329 w 287215"/>
                <a:gd name="connsiteY2" fmla="*/ 53084 h 1097849"/>
                <a:gd name="connsiteX3" fmla="*/ -329 w 287215"/>
                <a:gd name="connsiteY3" fmla="*/ 53439 h 1097849"/>
                <a:gd name="connsiteX4" fmla="*/ -329 w 287215"/>
                <a:gd name="connsiteY4" fmla="*/ 1043994 h 1097849"/>
                <a:gd name="connsiteX5" fmla="*/ 54225 w 287215"/>
                <a:gd name="connsiteY5" fmla="*/ 1097551 h 1097849"/>
                <a:gd name="connsiteX6" fmla="*/ 54749 w 287215"/>
                <a:gd name="connsiteY6" fmla="*/ 1097551 h 1097849"/>
                <a:gd name="connsiteX7" fmla="*/ 231809 w 287215"/>
                <a:gd name="connsiteY7" fmla="*/ 1097551 h 1097849"/>
                <a:gd name="connsiteX8" fmla="*/ 286887 w 287215"/>
                <a:gd name="connsiteY8" fmla="*/ 1043994 h 1097849"/>
                <a:gd name="connsiteX9" fmla="*/ 286887 w 287215"/>
                <a:gd name="connsiteY9" fmla="*/ 52932 h 1097849"/>
                <a:gd name="connsiteX10" fmla="*/ 231809 w 287215"/>
                <a:gd name="connsiteY10" fmla="*/ -287 h 109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215" h="1097849">
                  <a:moveTo>
                    <a:pt x="231809" y="-287"/>
                  </a:moveTo>
                  <a:lnTo>
                    <a:pt x="54749" y="-287"/>
                  </a:lnTo>
                  <a:cubicBezTo>
                    <a:pt x="24794" y="-760"/>
                    <a:pt x="144" y="23146"/>
                    <a:pt x="-329" y="53084"/>
                  </a:cubicBezTo>
                  <a:cubicBezTo>
                    <a:pt x="-329" y="53203"/>
                    <a:pt x="-329" y="53321"/>
                    <a:pt x="-329" y="53439"/>
                  </a:cubicBezTo>
                  <a:lnTo>
                    <a:pt x="-329" y="1043994"/>
                  </a:lnTo>
                  <a:cubicBezTo>
                    <a:pt x="-59" y="1073848"/>
                    <a:pt x="24372" y="1097838"/>
                    <a:pt x="54225" y="1097551"/>
                  </a:cubicBezTo>
                  <a:cubicBezTo>
                    <a:pt x="54411" y="1097551"/>
                    <a:pt x="54580" y="1097551"/>
                    <a:pt x="54749" y="1097551"/>
                  </a:cubicBezTo>
                  <a:lnTo>
                    <a:pt x="231809" y="1097551"/>
                  </a:lnTo>
                  <a:cubicBezTo>
                    <a:pt x="261797" y="1097923"/>
                    <a:pt x="286430" y="1073966"/>
                    <a:pt x="286887" y="1043994"/>
                  </a:cubicBezTo>
                  <a:lnTo>
                    <a:pt x="286887" y="52932"/>
                  </a:lnTo>
                  <a:cubicBezTo>
                    <a:pt x="286143" y="23129"/>
                    <a:pt x="261629" y="-574"/>
                    <a:pt x="231809" y="-287"/>
                  </a:cubicBezTo>
                  <a:close/>
                </a:path>
              </a:pathLst>
            </a:custGeom>
            <a:grpFill/>
            <a:ln w="16888" cap="flat">
              <a:noFill/>
              <a:prstDash val="solid"/>
              <a:miter/>
            </a:ln>
          </p:spPr>
          <p:txBody>
            <a:bodyPr rtlCol="0" anchor="ctr"/>
            <a:lstStyle/>
            <a:p>
              <a:endParaRPr lang="zh-CN" altLang="en-US"/>
            </a:p>
          </p:txBody>
        </p:sp>
        <p:sp>
          <p:nvSpPr>
            <p:cNvPr id="16" name="任意多边形: 形状 15"/>
            <p:cNvSpPr/>
            <p:nvPr/>
          </p:nvSpPr>
          <p:spPr>
            <a:xfrm>
              <a:off x="3466619" y="2982123"/>
              <a:ext cx="871284" cy="1167111"/>
            </a:xfrm>
            <a:custGeom>
              <a:avLst/>
              <a:gdLst>
                <a:gd name="connsiteX0" fmla="*/ 870955 w 871284"/>
                <a:gd name="connsiteY0" fmla="*/ 909337 h 1167111"/>
                <a:gd name="connsiteX1" fmla="*/ 828042 w 871284"/>
                <a:gd name="connsiteY1" fmla="*/ 873689 h 1167111"/>
                <a:gd name="connsiteX2" fmla="*/ 573603 w 871284"/>
                <a:gd name="connsiteY2" fmla="*/ 875209 h 1167111"/>
                <a:gd name="connsiteX3" fmla="*/ 320178 w 871284"/>
                <a:gd name="connsiteY3" fmla="*/ 707610 h 1167111"/>
                <a:gd name="connsiteX4" fmla="*/ 293145 w 871284"/>
                <a:gd name="connsiteY4" fmla="*/ 599651 h 1167111"/>
                <a:gd name="connsiteX5" fmla="*/ 573941 w 871284"/>
                <a:gd name="connsiteY5" fmla="*/ 294021 h 1167111"/>
                <a:gd name="connsiteX6" fmla="*/ 824325 w 871284"/>
                <a:gd name="connsiteY6" fmla="*/ 294021 h 1167111"/>
                <a:gd name="connsiteX7" fmla="*/ 867069 w 871284"/>
                <a:gd name="connsiteY7" fmla="*/ 261920 h 1167111"/>
                <a:gd name="connsiteX8" fmla="*/ 867069 w 871284"/>
                <a:gd name="connsiteY8" fmla="*/ 52253 h 1167111"/>
                <a:gd name="connsiteX9" fmla="*/ 827873 w 871284"/>
                <a:gd name="connsiteY9" fmla="*/ 1568 h 1167111"/>
                <a:gd name="connsiteX10" fmla="*/ 587288 w 871284"/>
                <a:gd name="connsiteY10" fmla="*/ -291 h 1167111"/>
                <a:gd name="connsiteX11" fmla="*/ -321 w 871284"/>
                <a:gd name="connsiteY11" fmla="*/ 572788 h 1167111"/>
                <a:gd name="connsiteX12" fmla="*/ 3396 w 871284"/>
                <a:gd name="connsiteY12" fmla="*/ 646113 h 1167111"/>
                <a:gd name="connsiteX13" fmla="*/ 117100 w 871284"/>
                <a:gd name="connsiteY13" fmla="*/ 934680 h 1167111"/>
                <a:gd name="connsiteX14" fmla="*/ 170994 w 871284"/>
                <a:gd name="connsiteY14" fmla="*/ 996684 h 1167111"/>
                <a:gd name="connsiteX15" fmla="*/ 472909 w 871284"/>
                <a:gd name="connsiteY15" fmla="*/ 1156849 h 1167111"/>
                <a:gd name="connsiteX16" fmla="*/ 566676 w 871284"/>
                <a:gd name="connsiteY16" fmla="*/ 1166817 h 1167111"/>
                <a:gd name="connsiteX17" fmla="*/ 801179 w 871284"/>
                <a:gd name="connsiteY17" fmla="*/ 1166817 h 1167111"/>
                <a:gd name="connsiteX18" fmla="*/ 870786 w 871284"/>
                <a:gd name="connsiteY18" fmla="*/ 1121370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284" h="1167111">
                  <a:moveTo>
                    <a:pt x="870955" y="909337"/>
                  </a:moveTo>
                  <a:cubicBezTo>
                    <a:pt x="870955" y="878926"/>
                    <a:pt x="828042" y="873689"/>
                    <a:pt x="828042" y="873689"/>
                  </a:cubicBezTo>
                  <a:lnTo>
                    <a:pt x="573603" y="875209"/>
                  </a:lnTo>
                  <a:cubicBezTo>
                    <a:pt x="464191" y="871898"/>
                    <a:pt x="366047" y="807004"/>
                    <a:pt x="320178" y="707610"/>
                  </a:cubicBezTo>
                  <a:cubicBezTo>
                    <a:pt x="304330" y="673685"/>
                    <a:pt x="295156" y="637040"/>
                    <a:pt x="293145" y="599651"/>
                  </a:cubicBezTo>
                  <a:cubicBezTo>
                    <a:pt x="286844" y="437915"/>
                    <a:pt x="412255" y="301420"/>
                    <a:pt x="573941" y="294021"/>
                  </a:cubicBezTo>
                  <a:lnTo>
                    <a:pt x="824325" y="294021"/>
                  </a:lnTo>
                  <a:cubicBezTo>
                    <a:pt x="844616" y="295558"/>
                    <a:pt x="862896" y="281822"/>
                    <a:pt x="867069" y="261920"/>
                  </a:cubicBezTo>
                  <a:lnTo>
                    <a:pt x="867069" y="52253"/>
                  </a:lnTo>
                  <a:cubicBezTo>
                    <a:pt x="867069" y="385"/>
                    <a:pt x="827873" y="1568"/>
                    <a:pt x="827873" y="1568"/>
                  </a:cubicBezTo>
                  <a:cubicBezTo>
                    <a:pt x="827873" y="1568"/>
                    <a:pt x="667708" y="-291"/>
                    <a:pt x="587288" y="-291"/>
                  </a:cubicBezTo>
                  <a:cubicBezTo>
                    <a:pt x="267989" y="-1287"/>
                    <a:pt x="6673" y="253557"/>
                    <a:pt x="-321" y="572788"/>
                  </a:cubicBezTo>
                  <a:cubicBezTo>
                    <a:pt x="-439" y="597286"/>
                    <a:pt x="794" y="621767"/>
                    <a:pt x="3396" y="646113"/>
                  </a:cubicBezTo>
                  <a:cubicBezTo>
                    <a:pt x="13888" y="750963"/>
                    <a:pt x="53236" y="850863"/>
                    <a:pt x="117100" y="934680"/>
                  </a:cubicBezTo>
                  <a:cubicBezTo>
                    <a:pt x="133487" y="956660"/>
                    <a:pt x="151514" y="977390"/>
                    <a:pt x="170994" y="996684"/>
                  </a:cubicBezTo>
                  <a:cubicBezTo>
                    <a:pt x="253222" y="1079233"/>
                    <a:pt x="358445" y="1135038"/>
                    <a:pt x="472909" y="1156849"/>
                  </a:cubicBezTo>
                  <a:cubicBezTo>
                    <a:pt x="503759" y="1163219"/>
                    <a:pt x="535167" y="1166547"/>
                    <a:pt x="566676" y="1166817"/>
                  </a:cubicBezTo>
                  <a:lnTo>
                    <a:pt x="801179" y="1166817"/>
                  </a:lnTo>
                  <a:cubicBezTo>
                    <a:pt x="874503" y="1166817"/>
                    <a:pt x="870786" y="1121370"/>
                    <a:pt x="870786" y="1121370"/>
                  </a:cubicBezTo>
                  <a:close/>
                </a:path>
              </a:pathLst>
            </a:custGeom>
            <a:grpFill/>
            <a:ln w="16888" cap="flat">
              <a:noFill/>
              <a:prstDash val="solid"/>
              <a:miter/>
            </a:ln>
          </p:spPr>
          <p:txBody>
            <a:bodyPr rtlCol="0" anchor="ctr"/>
            <a:lstStyle/>
            <a:p>
              <a:endParaRPr lang="zh-CN" altLang="en-US"/>
            </a:p>
          </p:txBody>
        </p:sp>
        <p:sp>
          <p:nvSpPr>
            <p:cNvPr id="17" name="任意多边形: 形状 16"/>
            <p:cNvSpPr/>
            <p:nvPr/>
          </p:nvSpPr>
          <p:spPr>
            <a:xfrm>
              <a:off x="1593304" y="2982124"/>
              <a:ext cx="871616" cy="1167110"/>
            </a:xfrm>
            <a:custGeom>
              <a:avLst/>
              <a:gdLst>
                <a:gd name="connsiteX0" fmla="*/ 871288 w 871616"/>
                <a:gd name="connsiteY0" fmla="*/ 909336 h 1167110"/>
                <a:gd name="connsiteX1" fmla="*/ 828374 w 871616"/>
                <a:gd name="connsiteY1" fmla="*/ 873688 h 1167110"/>
                <a:gd name="connsiteX2" fmla="*/ 573767 w 871616"/>
                <a:gd name="connsiteY2" fmla="*/ 875208 h 1167110"/>
                <a:gd name="connsiteX3" fmla="*/ 320341 w 871616"/>
                <a:gd name="connsiteY3" fmla="*/ 707610 h 1167110"/>
                <a:gd name="connsiteX4" fmla="*/ 293478 w 871616"/>
                <a:gd name="connsiteY4" fmla="*/ 599651 h 1167110"/>
                <a:gd name="connsiteX5" fmla="*/ 574274 w 871616"/>
                <a:gd name="connsiteY5" fmla="*/ 294020 h 1167110"/>
                <a:gd name="connsiteX6" fmla="*/ 824658 w 871616"/>
                <a:gd name="connsiteY6" fmla="*/ 294020 h 1167110"/>
                <a:gd name="connsiteX7" fmla="*/ 867064 w 871616"/>
                <a:gd name="connsiteY7" fmla="*/ 261919 h 1167110"/>
                <a:gd name="connsiteX8" fmla="*/ 867064 w 871616"/>
                <a:gd name="connsiteY8" fmla="*/ 52252 h 1167110"/>
                <a:gd name="connsiteX9" fmla="*/ 828206 w 871616"/>
                <a:gd name="connsiteY9" fmla="*/ 1567 h 1167110"/>
                <a:gd name="connsiteX10" fmla="*/ 587620 w 871616"/>
                <a:gd name="connsiteY10" fmla="*/ -292 h 1167110"/>
                <a:gd name="connsiteX11" fmla="*/ -326 w 871616"/>
                <a:gd name="connsiteY11" fmla="*/ 572788 h 1167110"/>
                <a:gd name="connsiteX12" fmla="*/ 3560 w 871616"/>
                <a:gd name="connsiteY12" fmla="*/ 646112 h 1167110"/>
                <a:gd name="connsiteX13" fmla="*/ 117263 w 871616"/>
                <a:gd name="connsiteY13" fmla="*/ 934679 h 1167110"/>
                <a:gd name="connsiteX14" fmla="*/ 171158 w 871616"/>
                <a:gd name="connsiteY14" fmla="*/ 996684 h 1167110"/>
                <a:gd name="connsiteX15" fmla="*/ 472734 w 871616"/>
                <a:gd name="connsiteY15" fmla="*/ 1156848 h 1167110"/>
                <a:gd name="connsiteX16" fmla="*/ 566840 w 871616"/>
                <a:gd name="connsiteY16" fmla="*/ 1166817 h 1167110"/>
                <a:gd name="connsiteX17" fmla="*/ 801343 w 871616"/>
                <a:gd name="connsiteY17" fmla="*/ 1166817 h 1167110"/>
                <a:gd name="connsiteX18" fmla="*/ 871119 w 871616"/>
                <a:gd name="connsiteY18" fmla="*/ 1121369 h 116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616" h="1167110">
                  <a:moveTo>
                    <a:pt x="871288" y="909336"/>
                  </a:moveTo>
                  <a:cubicBezTo>
                    <a:pt x="871288" y="878925"/>
                    <a:pt x="828374" y="873688"/>
                    <a:pt x="828374" y="873688"/>
                  </a:cubicBezTo>
                  <a:lnTo>
                    <a:pt x="573767" y="875208"/>
                  </a:lnTo>
                  <a:cubicBezTo>
                    <a:pt x="464371" y="871812"/>
                    <a:pt x="366279" y="806952"/>
                    <a:pt x="320341" y="707610"/>
                  </a:cubicBezTo>
                  <a:cubicBezTo>
                    <a:pt x="304680" y="673634"/>
                    <a:pt x="295573" y="637005"/>
                    <a:pt x="293478" y="599651"/>
                  </a:cubicBezTo>
                  <a:cubicBezTo>
                    <a:pt x="286906" y="437813"/>
                    <a:pt x="412470" y="301149"/>
                    <a:pt x="574274" y="294020"/>
                  </a:cubicBezTo>
                  <a:lnTo>
                    <a:pt x="824658" y="294020"/>
                  </a:lnTo>
                  <a:cubicBezTo>
                    <a:pt x="844864" y="295523"/>
                    <a:pt x="863027" y="281771"/>
                    <a:pt x="867064" y="261919"/>
                  </a:cubicBezTo>
                  <a:lnTo>
                    <a:pt x="867064" y="52252"/>
                  </a:lnTo>
                  <a:cubicBezTo>
                    <a:pt x="867064" y="384"/>
                    <a:pt x="828206" y="1567"/>
                    <a:pt x="828206" y="1567"/>
                  </a:cubicBezTo>
                  <a:cubicBezTo>
                    <a:pt x="828206" y="1567"/>
                    <a:pt x="667872" y="-292"/>
                    <a:pt x="587620" y="-292"/>
                  </a:cubicBezTo>
                  <a:cubicBezTo>
                    <a:pt x="268339" y="-1120"/>
                    <a:pt x="7023" y="253590"/>
                    <a:pt x="-326" y="572788"/>
                  </a:cubicBezTo>
                  <a:cubicBezTo>
                    <a:pt x="-394" y="597285"/>
                    <a:pt x="907" y="621766"/>
                    <a:pt x="3560" y="646112"/>
                  </a:cubicBezTo>
                  <a:cubicBezTo>
                    <a:pt x="14119" y="750945"/>
                    <a:pt x="53467" y="850812"/>
                    <a:pt x="117263" y="934679"/>
                  </a:cubicBezTo>
                  <a:cubicBezTo>
                    <a:pt x="133651" y="956659"/>
                    <a:pt x="151678" y="977389"/>
                    <a:pt x="171158" y="996684"/>
                  </a:cubicBezTo>
                  <a:cubicBezTo>
                    <a:pt x="253319" y="1079148"/>
                    <a:pt x="358406" y="1134969"/>
                    <a:pt x="472734" y="1156848"/>
                  </a:cubicBezTo>
                  <a:cubicBezTo>
                    <a:pt x="503703" y="1163201"/>
                    <a:pt x="535229" y="1166546"/>
                    <a:pt x="566840" y="1166817"/>
                  </a:cubicBezTo>
                  <a:lnTo>
                    <a:pt x="801343" y="1166817"/>
                  </a:lnTo>
                  <a:cubicBezTo>
                    <a:pt x="874498" y="1166817"/>
                    <a:pt x="871119" y="1121369"/>
                    <a:pt x="871119" y="1121369"/>
                  </a:cubicBezTo>
                  <a:close/>
                </a:path>
              </a:pathLst>
            </a:custGeom>
            <a:grpFill/>
            <a:ln w="16888" cap="flat">
              <a:noFill/>
              <a:prstDash val="solid"/>
              <a:miter/>
            </a:ln>
          </p:spPr>
          <p:txBody>
            <a:bodyPr rtlCol="0" anchor="ctr"/>
            <a:lstStyle/>
            <a:p>
              <a:endParaRPr lang="zh-CN" altLang="en-US"/>
            </a:p>
          </p:txBody>
        </p:sp>
        <p:sp>
          <p:nvSpPr>
            <p:cNvPr id="18" name="任意多边形: 形状 17"/>
            <p:cNvSpPr/>
            <p:nvPr/>
          </p:nvSpPr>
          <p:spPr>
            <a:xfrm>
              <a:off x="4612448" y="2982802"/>
              <a:ext cx="1424250" cy="1167783"/>
            </a:xfrm>
            <a:custGeom>
              <a:avLst/>
              <a:gdLst>
                <a:gd name="connsiteX0" fmla="*/ 821614 w 1424250"/>
                <a:gd name="connsiteY0" fmla="*/ -294 h 1167783"/>
                <a:gd name="connsiteX1" fmla="*/ 821614 w 1424250"/>
                <a:gd name="connsiteY1" fmla="*/ 97359 h 1167783"/>
                <a:gd name="connsiteX2" fmla="*/ 1423922 w 1424250"/>
                <a:gd name="connsiteY2" fmla="*/ 97359 h 1167783"/>
                <a:gd name="connsiteX3" fmla="*/ 1423922 w 1424250"/>
                <a:gd name="connsiteY3" fmla="*/ 795630 h 1167783"/>
                <a:gd name="connsiteX4" fmla="*/ 1247707 w 1424250"/>
                <a:gd name="connsiteY4" fmla="*/ 973704 h 1167783"/>
                <a:gd name="connsiteX5" fmla="*/ 821614 w 1424250"/>
                <a:gd name="connsiteY5" fmla="*/ 973704 h 1167783"/>
                <a:gd name="connsiteX6" fmla="*/ 821614 w 1424250"/>
                <a:gd name="connsiteY6" fmla="*/ 1167490 h 1167783"/>
                <a:gd name="connsiteX7" fmla="*/ 603499 w 1424250"/>
                <a:gd name="connsiteY7" fmla="*/ 1167490 h 1167783"/>
                <a:gd name="connsiteX8" fmla="*/ 603499 w 1424250"/>
                <a:gd name="connsiteY8" fmla="*/ 973704 h 1167783"/>
                <a:gd name="connsiteX9" fmla="*/ -329 w 1424250"/>
                <a:gd name="connsiteY9" fmla="*/ 973704 h 1167783"/>
                <a:gd name="connsiteX10" fmla="*/ -329 w 1424250"/>
                <a:gd name="connsiteY10" fmla="*/ 97359 h 1167783"/>
                <a:gd name="connsiteX11" fmla="*/ 603499 w 1424250"/>
                <a:gd name="connsiteY11" fmla="*/ 97359 h 1167783"/>
                <a:gd name="connsiteX12" fmla="*/ 603499 w 1424250"/>
                <a:gd name="connsiteY12" fmla="*/ -294 h 1167783"/>
                <a:gd name="connsiteX13" fmla="*/ 603499 w 1424250"/>
                <a:gd name="connsiteY13" fmla="*/ 821649 h 1167783"/>
                <a:gd name="connsiteX14" fmla="*/ 603499 w 1424250"/>
                <a:gd name="connsiteY14" fmla="*/ 248739 h 1167783"/>
                <a:gd name="connsiteX15" fmla="*/ 217785 w 1424250"/>
                <a:gd name="connsiteY15" fmla="*/ 248739 h 1167783"/>
                <a:gd name="connsiteX16" fmla="*/ 217785 w 1424250"/>
                <a:gd name="connsiteY16" fmla="*/ 821649 h 1167783"/>
                <a:gd name="connsiteX17" fmla="*/ 821614 w 1424250"/>
                <a:gd name="connsiteY17" fmla="*/ 248739 h 1167783"/>
                <a:gd name="connsiteX18" fmla="*/ 821614 w 1424250"/>
                <a:gd name="connsiteY18" fmla="*/ 821649 h 1167783"/>
                <a:gd name="connsiteX19" fmla="*/ 1169990 w 1424250"/>
                <a:gd name="connsiteY19" fmla="*/ 821649 h 1167783"/>
                <a:gd name="connsiteX20" fmla="*/ 1205807 w 1424250"/>
                <a:gd name="connsiteY20" fmla="*/ 785832 h 1167783"/>
                <a:gd name="connsiteX21" fmla="*/ 1205807 w 1424250"/>
                <a:gd name="connsiteY21" fmla="*/ 248739 h 116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4250" h="1167783">
                  <a:moveTo>
                    <a:pt x="821614" y="-294"/>
                  </a:moveTo>
                  <a:lnTo>
                    <a:pt x="821614" y="97359"/>
                  </a:lnTo>
                  <a:lnTo>
                    <a:pt x="1423922" y="97359"/>
                  </a:lnTo>
                  <a:lnTo>
                    <a:pt x="1423922" y="795630"/>
                  </a:lnTo>
                  <a:cubicBezTo>
                    <a:pt x="1422587" y="892692"/>
                    <a:pt x="1344752" y="971356"/>
                    <a:pt x="1247707" y="973704"/>
                  </a:cubicBezTo>
                  <a:lnTo>
                    <a:pt x="821614" y="973704"/>
                  </a:lnTo>
                  <a:lnTo>
                    <a:pt x="821614" y="1167490"/>
                  </a:lnTo>
                  <a:lnTo>
                    <a:pt x="603499" y="1167490"/>
                  </a:lnTo>
                  <a:lnTo>
                    <a:pt x="603499" y="973704"/>
                  </a:lnTo>
                  <a:lnTo>
                    <a:pt x="-329" y="973704"/>
                  </a:lnTo>
                  <a:lnTo>
                    <a:pt x="-329" y="97359"/>
                  </a:lnTo>
                  <a:lnTo>
                    <a:pt x="603499" y="97359"/>
                  </a:lnTo>
                  <a:lnTo>
                    <a:pt x="603499" y="-294"/>
                  </a:lnTo>
                  <a:close/>
                  <a:moveTo>
                    <a:pt x="603499" y="821649"/>
                  </a:moveTo>
                  <a:lnTo>
                    <a:pt x="603499" y="248739"/>
                  </a:lnTo>
                  <a:lnTo>
                    <a:pt x="217785" y="248739"/>
                  </a:lnTo>
                  <a:lnTo>
                    <a:pt x="217785" y="821649"/>
                  </a:lnTo>
                  <a:close/>
                  <a:moveTo>
                    <a:pt x="821614" y="248739"/>
                  </a:moveTo>
                  <a:lnTo>
                    <a:pt x="821614" y="821649"/>
                  </a:lnTo>
                  <a:lnTo>
                    <a:pt x="1169990" y="821649"/>
                  </a:lnTo>
                  <a:cubicBezTo>
                    <a:pt x="1189739" y="821564"/>
                    <a:pt x="1205723" y="805582"/>
                    <a:pt x="1205807" y="785832"/>
                  </a:cubicBezTo>
                  <a:lnTo>
                    <a:pt x="1205807" y="248739"/>
                  </a:lnTo>
                  <a:close/>
                </a:path>
              </a:pathLst>
            </a:custGeom>
            <a:grpFill/>
            <a:ln w="16888" cap="flat">
              <a:noFill/>
              <a:prstDash val="solid"/>
              <a:miter/>
            </a:ln>
          </p:spPr>
          <p:txBody>
            <a:bodyPr rtlCol="0" anchor="ctr"/>
            <a:lstStyle/>
            <a:p>
              <a:endParaRPr lang="zh-CN" altLang="en-US"/>
            </a:p>
          </p:txBody>
        </p:sp>
        <p:sp>
          <p:nvSpPr>
            <p:cNvPr id="19" name="任意多边形: 形状 18"/>
            <p:cNvSpPr/>
            <p:nvPr/>
          </p:nvSpPr>
          <p:spPr>
            <a:xfrm>
              <a:off x="7734479" y="2982802"/>
              <a:ext cx="1366469" cy="1167113"/>
            </a:xfrm>
            <a:custGeom>
              <a:avLst/>
              <a:gdLst>
                <a:gd name="connsiteX0" fmla="*/ 179 w 1366469"/>
                <a:gd name="connsiteY0" fmla="*/ 1166814 h 1167113"/>
                <a:gd name="connsiteX1" fmla="*/ 1135017 w 1366469"/>
                <a:gd name="connsiteY1" fmla="*/ 1166814 h 1167113"/>
                <a:gd name="connsiteX2" fmla="*/ 1204625 w 1366469"/>
                <a:gd name="connsiteY2" fmla="*/ 1152960 h 1167113"/>
                <a:gd name="connsiteX3" fmla="*/ 1299236 w 1366469"/>
                <a:gd name="connsiteY3" fmla="*/ 1059024 h 1167113"/>
                <a:gd name="connsiteX4" fmla="*/ 1312415 w 1366469"/>
                <a:gd name="connsiteY4" fmla="*/ 990599 h 1167113"/>
                <a:gd name="connsiteX5" fmla="*/ 1312415 w 1366469"/>
                <a:gd name="connsiteY5" fmla="*/ 692402 h 1167113"/>
                <a:gd name="connsiteX6" fmla="*/ -329 w 1366469"/>
                <a:gd name="connsiteY6" fmla="*/ 692402 h 1167113"/>
                <a:gd name="connsiteX7" fmla="*/ 225220 w 1366469"/>
                <a:gd name="connsiteY7" fmla="*/ 852736 h 1167113"/>
                <a:gd name="connsiteX8" fmla="*/ 1088048 w 1366469"/>
                <a:gd name="connsiteY8" fmla="*/ 852736 h 1167113"/>
                <a:gd name="connsiteX9" fmla="*/ 1088048 w 1366469"/>
                <a:gd name="connsiteY9" fmla="*/ 956809 h 1167113"/>
                <a:gd name="connsiteX10" fmla="*/ 1037363 w 1366469"/>
                <a:gd name="connsiteY10" fmla="*/ 1007494 h 1167113"/>
                <a:gd name="connsiteX11" fmla="*/ 224713 w 1366469"/>
                <a:gd name="connsiteY11" fmla="*/ 1007494 h 1167113"/>
                <a:gd name="connsiteX12" fmla="*/ 1008304 w 1366469"/>
                <a:gd name="connsiteY12" fmla="*/ 342844 h 1167113"/>
                <a:gd name="connsiteX13" fmla="*/ 1242977 w 1366469"/>
                <a:gd name="connsiteY13" fmla="*/ 342844 h 1167113"/>
                <a:gd name="connsiteX14" fmla="*/ 1366141 w 1366469"/>
                <a:gd name="connsiteY14" fmla="*/ 70834 h 1167113"/>
                <a:gd name="connsiteX15" fmla="*/ 731902 w 1366469"/>
                <a:gd name="connsiteY15" fmla="*/ 70834 h 1167113"/>
                <a:gd name="connsiteX16" fmla="*/ 764340 w 1366469"/>
                <a:gd name="connsiteY16" fmla="*/ -294 h 1167113"/>
                <a:gd name="connsiteX17" fmla="*/ 524769 w 1366469"/>
                <a:gd name="connsiteY17" fmla="*/ -294 h 1167113"/>
                <a:gd name="connsiteX18" fmla="*/ 421033 w 1366469"/>
                <a:gd name="connsiteY18" fmla="*/ 231168 h 1167113"/>
                <a:gd name="connsiteX19" fmla="*/ 1058989 w 1366469"/>
                <a:gd name="connsiteY19" fmla="*/ 231168 h 1167113"/>
                <a:gd name="connsiteX20" fmla="*/ 920957 w 1366469"/>
                <a:gd name="connsiteY20" fmla="*/ 286246 h 1167113"/>
                <a:gd name="connsiteX21" fmla="*/ 660604 w 1366469"/>
                <a:gd name="connsiteY21" fmla="*/ 286246 h 1167113"/>
                <a:gd name="connsiteX22" fmla="*/ 660604 w 1366469"/>
                <a:gd name="connsiteY22" fmla="*/ 406031 h 1167113"/>
                <a:gd name="connsiteX23" fmla="*/ 330476 w 1366469"/>
                <a:gd name="connsiteY23" fmla="*/ 653712 h 1167113"/>
                <a:gd name="connsiteX24" fmla="*/ 600796 w 1366469"/>
                <a:gd name="connsiteY24" fmla="*/ 653712 h 1167113"/>
                <a:gd name="connsiteX25" fmla="*/ 819249 w 1366469"/>
                <a:gd name="connsiteY25" fmla="*/ 491689 h 1167113"/>
                <a:gd name="connsiteX26" fmla="*/ 1026551 w 1366469"/>
                <a:gd name="connsiteY26" fmla="*/ 653712 h 1167113"/>
                <a:gd name="connsiteX27" fmla="*/ 1296872 w 1366469"/>
                <a:gd name="connsiteY27" fmla="*/ 653712 h 1167113"/>
                <a:gd name="connsiteX28" fmla="*/ 1055610 w 1366469"/>
                <a:gd name="connsiteY28" fmla="*/ 464319 h 1167113"/>
                <a:gd name="connsiteX29" fmla="*/ 856249 w 1366469"/>
                <a:gd name="connsiteY29" fmla="*/ 464319 h 1167113"/>
                <a:gd name="connsiteX30" fmla="*/ 920957 w 1366469"/>
                <a:gd name="connsiteY30" fmla="*/ 415662 h 116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6469" h="1167113">
                  <a:moveTo>
                    <a:pt x="179" y="1166814"/>
                  </a:moveTo>
                  <a:lnTo>
                    <a:pt x="1135017" y="1166814"/>
                  </a:lnTo>
                  <a:cubicBezTo>
                    <a:pt x="1158923" y="1167000"/>
                    <a:pt x="1182611" y="1162286"/>
                    <a:pt x="1204625" y="1152960"/>
                  </a:cubicBezTo>
                  <a:cubicBezTo>
                    <a:pt x="1247098" y="1135018"/>
                    <a:pt x="1280990" y="1101363"/>
                    <a:pt x="1299236" y="1059024"/>
                  </a:cubicBezTo>
                  <a:cubicBezTo>
                    <a:pt x="1308292" y="1037365"/>
                    <a:pt x="1312786" y="1014066"/>
                    <a:pt x="1312415" y="990599"/>
                  </a:cubicBezTo>
                  <a:lnTo>
                    <a:pt x="1312415" y="692402"/>
                  </a:lnTo>
                  <a:lnTo>
                    <a:pt x="-329" y="692402"/>
                  </a:lnTo>
                  <a:close/>
                  <a:moveTo>
                    <a:pt x="225220" y="852736"/>
                  </a:moveTo>
                  <a:lnTo>
                    <a:pt x="1088048" y="852736"/>
                  </a:lnTo>
                  <a:lnTo>
                    <a:pt x="1088048" y="956809"/>
                  </a:lnTo>
                  <a:cubicBezTo>
                    <a:pt x="1088048" y="984804"/>
                    <a:pt x="1065359" y="1007494"/>
                    <a:pt x="1037363" y="1007494"/>
                  </a:cubicBezTo>
                  <a:lnTo>
                    <a:pt x="224713" y="1007494"/>
                  </a:lnTo>
                  <a:close/>
                  <a:moveTo>
                    <a:pt x="1008304" y="342844"/>
                  </a:moveTo>
                  <a:lnTo>
                    <a:pt x="1242977" y="342844"/>
                  </a:lnTo>
                  <a:lnTo>
                    <a:pt x="1366141" y="70834"/>
                  </a:lnTo>
                  <a:lnTo>
                    <a:pt x="731902" y="70834"/>
                  </a:lnTo>
                  <a:lnTo>
                    <a:pt x="764340" y="-294"/>
                  </a:lnTo>
                  <a:lnTo>
                    <a:pt x="524769" y="-294"/>
                  </a:lnTo>
                  <a:lnTo>
                    <a:pt x="421033" y="231168"/>
                  </a:lnTo>
                  <a:lnTo>
                    <a:pt x="1058989" y="231168"/>
                  </a:lnTo>
                  <a:close/>
                  <a:moveTo>
                    <a:pt x="920957" y="286246"/>
                  </a:moveTo>
                  <a:lnTo>
                    <a:pt x="660604" y="286246"/>
                  </a:lnTo>
                  <a:lnTo>
                    <a:pt x="660604" y="406031"/>
                  </a:lnTo>
                  <a:lnTo>
                    <a:pt x="330476" y="653712"/>
                  </a:lnTo>
                  <a:lnTo>
                    <a:pt x="600796" y="653712"/>
                  </a:lnTo>
                  <a:lnTo>
                    <a:pt x="819249" y="491689"/>
                  </a:lnTo>
                  <a:lnTo>
                    <a:pt x="1026551" y="653712"/>
                  </a:lnTo>
                  <a:lnTo>
                    <a:pt x="1296872" y="653712"/>
                  </a:lnTo>
                  <a:lnTo>
                    <a:pt x="1055610" y="464319"/>
                  </a:lnTo>
                  <a:lnTo>
                    <a:pt x="856249" y="464319"/>
                  </a:lnTo>
                  <a:lnTo>
                    <a:pt x="920957" y="415662"/>
                  </a:lnTo>
                  <a:close/>
                </a:path>
              </a:pathLst>
            </a:custGeom>
            <a:grpFill/>
            <a:ln w="16888" cap="flat">
              <a:noFill/>
              <a:prstDash val="solid"/>
              <a:miter/>
            </a:ln>
          </p:spPr>
          <p:txBody>
            <a:bodyPr rtlCol="0" anchor="ctr"/>
            <a:lstStyle/>
            <a:p>
              <a:endParaRPr lang="zh-CN" altLang="en-US"/>
            </a:p>
          </p:txBody>
        </p:sp>
        <p:sp>
          <p:nvSpPr>
            <p:cNvPr id="20" name="任意多边形: 形状 19"/>
            <p:cNvSpPr/>
            <p:nvPr/>
          </p:nvSpPr>
          <p:spPr>
            <a:xfrm>
              <a:off x="7727045"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grpFill/>
            <a:ln w="16888" cap="flat">
              <a:noFill/>
              <a:prstDash val="solid"/>
              <a:miter/>
            </a:ln>
          </p:spPr>
          <p:txBody>
            <a:bodyPr rtlCol="0" anchor="ctr"/>
            <a:lstStyle/>
            <a:p>
              <a:endParaRPr lang="zh-CN" altLang="en-US"/>
            </a:p>
          </p:txBody>
        </p:sp>
        <p:sp>
          <p:nvSpPr>
            <p:cNvPr id="21" name="任意多边形: 形状 20"/>
            <p:cNvSpPr/>
            <p:nvPr/>
          </p:nvSpPr>
          <p:spPr>
            <a:xfrm>
              <a:off x="7727045" y="3343511"/>
              <a:ext cx="391626" cy="293804"/>
            </a:xfrm>
            <a:custGeom>
              <a:avLst/>
              <a:gdLst>
                <a:gd name="connsiteX0" fmla="*/ 260859 w 391626"/>
                <a:gd name="connsiteY0" fmla="*/ 293804 h 293804"/>
                <a:gd name="connsiteX1" fmla="*/ 0 w 391626"/>
                <a:gd name="connsiteY1" fmla="*/ 293804 h 293804"/>
                <a:gd name="connsiteX2" fmla="*/ 130767 w 391626"/>
                <a:gd name="connsiteY2" fmla="*/ 0 h 293804"/>
                <a:gd name="connsiteX3" fmla="*/ 391627 w 391626"/>
                <a:gd name="connsiteY3" fmla="*/ 0 h 293804"/>
                <a:gd name="connsiteX4" fmla="*/ 260859 w 391626"/>
                <a:gd name="connsiteY4" fmla="*/ 293804 h 293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804">
                  <a:moveTo>
                    <a:pt x="260859" y="293804"/>
                  </a:moveTo>
                  <a:lnTo>
                    <a:pt x="0" y="293804"/>
                  </a:lnTo>
                  <a:lnTo>
                    <a:pt x="130767" y="0"/>
                  </a:lnTo>
                  <a:lnTo>
                    <a:pt x="391627" y="0"/>
                  </a:lnTo>
                  <a:lnTo>
                    <a:pt x="260859" y="293804"/>
                  </a:lnTo>
                  <a:close/>
                </a:path>
              </a:pathLst>
            </a:custGeom>
            <a:grpFill/>
            <a:ln w="16888" cap="flat">
              <a:noFill/>
              <a:prstDash val="solid"/>
              <a:miter/>
            </a:ln>
          </p:spPr>
          <p:txBody>
            <a:bodyPr rtlCol="0" anchor="ctr"/>
            <a:lstStyle/>
            <a:p>
              <a:endParaRPr lang="zh-CN" altLang="en-US"/>
            </a:p>
          </p:txBody>
        </p:sp>
        <p:sp>
          <p:nvSpPr>
            <p:cNvPr id="22" name="任意多边形: 形状 21"/>
            <p:cNvSpPr/>
            <p:nvPr/>
          </p:nvSpPr>
          <p:spPr>
            <a:xfrm>
              <a:off x="6170337" y="2982802"/>
              <a:ext cx="1423075" cy="1167107"/>
            </a:xfrm>
            <a:custGeom>
              <a:avLst/>
              <a:gdLst>
                <a:gd name="connsiteX0" fmla="*/ 19101 w 1423075"/>
                <a:gd name="connsiteY0" fmla="*/ 1166814 h 1167107"/>
                <a:gd name="connsiteX1" fmla="*/ 1225068 w 1423075"/>
                <a:gd name="connsiteY1" fmla="*/ 1166814 h 1167107"/>
                <a:gd name="connsiteX2" fmla="*/ 1403310 w 1423075"/>
                <a:gd name="connsiteY2" fmla="*/ 990599 h 1167107"/>
                <a:gd name="connsiteX3" fmla="*/ 1403310 w 1423075"/>
                <a:gd name="connsiteY3" fmla="*/ 643238 h 1167107"/>
                <a:gd name="connsiteX4" fmla="*/ 19101 w 1423075"/>
                <a:gd name="connsiteY4" fmla="*/ 643238 h 1167107"/>
                <a:gd name="connsiteX5" fmla="*/ 249211 w 1423075"/>
                <a:gd name="connsiteY5" fmla="*/ 785832 h 1167107"/>
                <a:gd name="connsiteX6" fmla="*/ 1168301 w 1423075"/>
                <a:gd name="connsiteY6" fmla="*/ 785832 h 1167107"/>
                <a:gd name="connsiteX7" fmla="*/ 1168301 w 1423075"/>
                <a:gd name="connsiteY7" fmla="*/ 850708 h 1167107"/>
                <a:gd name="connsiteX8" fmla="*/ 249211 w 1423075"/>
                <a:gd name="connsiteY8" fmla="*/ 850708 h 1167107"/>
                <a:gd name="connsiteX9" fmla="*/ 249211 w 1423075"/>
                <a:gd name="connsiteY9" fmla="*/ 960864 h 1167107"/>
                <a:gd name="connsiteX10" fmla="*/ 1168301 w 1423075"/>
                <a:gd name="connsiteY10" fmla="*/ 960864 h 1167107"/>
                <a:gd name="connsiteX11" fmla="*/ 1168301 w 1423075"/>
                <a:gd name="connsiteY11" fmla="*/ 964074 h 1167107"/>
                <a:gd name="connsiteX12" fmla="*/ 1153264 w 1423075"/>
                <a:gd name="connsiteY12" fmla="*/ 1007494 h 1167107"/>
                <a:gd name="connsiteX13" fmla="*/ 1115926 w 1423075"/>
                <a:gd name="connsiteY13" fmla="*/ 1024389 h 1167107"/>
                <a:gd name="connsiteX14" fmla="*/ 249211 w 1423075"/>
                <a:gd name="connsiteY14" fmla="*/ 1024389 h 1167107"/>
                <a:gd name="connsiteX15" fmla="*/ 263910 w 1423075"/>
                <a:gd name="connsiteY15" fmla="*/ 601000 h 1167107"/>
                <a:gd name="connsiteX16" fmla="*/ 406504 w 1423075"/>
                <a:gd name="connsiteY16" fmla="*/ 477835 h 1167107"/>
                <a:gd name="connsiteX17" fmla="*/ 510239 w 1423075"/>
                <a:gd name="connsiteY17" fmla="*/ 601000 h 1167107"/>
                <a:gd name="connsiteX18" fmla="*/ 735450 w 1423075"/>
                <a:gd name="connsiteY18" fmla="*/ 601000 h 1167107"/>
                <a:gd name="connsiteX19" fmla="*/ 594545 w 1423075"/>
                <a:gd name="connsiteY19" fmla="*/ 435767 h 1167107"/>
                <a:gd name="connsiteX20" fmla="*/ 713993 w 1423075"/>
                <a:gd name="connsiteY20" fmla="*/ 435767 h 1167107"/>
                <a:gd name="connsiteX21" fmla="*/ 713993 w 1423075"/>
                <a:gd name="connsiteY21" fmla="*/ 293679 h 1167107"/>
                <a:gd name="connsiteX22" fmla="*/ 503650 w 1423075"/>
                <a:gd name="connsiteY22" fmla="*/ 293679 h 1167107"/>
                <a:gd name="connsiteX23" fmla="*/ 503650 w 1423075"/>
                <a:gd name="connsiteY23" fmla="*/ 216976 h 1167107"/>
                <a:gd name="connsiteX24" fmla="*/ 704701 w 1423075"/>
                <a:gd name="connsiteY24" fmla="*/ 216976 h 1167107"/>
                <a:gd name="connsiteX25" fmla="*/ 704701 w 1423075"/>
                <a:gd name="connsiteY25" fmla="*/ 56473 h 1167107"/>
                <a:gd name="connsiteX26" fmla="*/ 280129 w 1423075"/>
                <a:gd name="connsiteY26" fmla="*/ 56473 h 1167107"/>
                <a:gd name="connsiteX27" fmla="*/ 305303 w 1423075"/>
                <a:gd name="connsiteY27" fmla="*/ -294 h 1167107"/>
                <a:gd name="connsiteX28" fmla="*/ 96311 w 1423075"/>
                <a:gd name="connsiteY28" fmla="*/ -294 h 1167107"/>
                <a:gd name="connsiteX29" fmla="*/ -329 w 1423075"/>
                <a:gd name="connsiteY29" fmla="*/ 216807 h 1167107"/>
                <a:gd name="connsiteX30" fmla="*/ 278439 w 1423075"/>
                <a:gd name="connsiteY30" fmla="*/ 216807 h 1167107"/>
                <a:gd name="connsiteX31" fmla="*/ 278439 w 1423075"/>
                <a:gd name="connsiteY31" fmla="*/ 293510 h 1167107"/>
                <a:gd name="connsiteX32" fmla="*/ -329 w 1423075"/>
                <a:gd name="connsiteY32" fmla="*/ 293510 h 1167107"/>
                <a:gd name="connsiteX33" fmla="*/ -329 w 1423075"/>
                <a:gd name="connsiteY33" fmla="*/ 435598 h 1167107"/>
                <a:gd name="connsiteX34" fmla="*/ 194133 w 1423075"/>
                <a:gd name="connsiteY34" fmla="*/ 435598 h 1167107"/>
                <a:gd name="connsiteX35" fmla="*/ 2881 w 1423075"/>
                <a:gd name="connsiteY35" fmla="*/ 600831 h 1167107"/>
                <a:gd name="connsiteX36" fmla="*/ 779208 w 1423075"/>
                <a:gd name="connsiteY36" fmla="*/ -294 h 1167107"/>
                <a:gd name="connsiteX37" fmla="*/ 779208 w 1423075"/>
                <a:gd name="connsiteY37" fmla="*/ 601000 h 1167107"/>
                <a:gd name="connsiteX38" fmla="*/ 1244498 w 1423075"/>
                <a:gd name="connsiteY38" fmla="*/ 601000 h 1167107"/>
                <a:gd name="connsiteX39" fmla="*/ 1314105 w 1423075"/>
                <a:gd name="connsiteY39" fmla="*/ 587315 h 1167107"/>
                <a:gd name="connsiteX40" fmla="*/ 1422740 w 1423075"/>
                <a:gd name="connsiteY40" fmla="*/ 422758 h 1167107"/>
                <a:gd name="connsiteX41" fmla="*/ 1422740 w 1423075"/>
                <a:gd name="connsiteY41" fmla="*/ 382 h 1167107"/>
                <a:gd name="connsiteX42" fmla="*/ 1197529 w 1423075"/>
                <a:gd name="connsiteY42" fmla="*/ 390319 h 1167107"/>
                <a:gd name="connsiteX43" fmla="*/ 1146844 w 1423075"/>
                <a:gd name="connsiteY43" fmla="*/ 441004 h 1167107"/>
                <a:gd name="connsiteX44" fmla="*/ 1004588 w 1423075"/>
                <a:gd name="connsiteY44" fmla="*/ 441004 h 1167107"/>
                <a:gd name="connsiteX45" fmla="*/ 1004588 w 1423075"/>
                <a:gd name="connsiteY45" fmla="*/ 160547 h 1167107"/>
                <a:gd name="connsiteX46" fmla="*/ 1197529 w 1423075"/>
                <a:gd name="connsiteY46" fmla="*/ 160547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23075" h="1167107">
                  <a:moveTo>
                    <a:pt x="19101" y="1166814"/>
                  </a:moveTo>
                  <a:lnTo>
                    <a:pt x="1225068" y="1166814"/>
                  </a:lnTo>
                  <a:cubicBezTo>
                    <a:pt x="1360228" y="1166814"/>
                    <a:pt x="1403310" y="1050745"/>
                    <a:pt x="1403310" y="990599"/>
                  </a:cubicBezTo>
                  <a:lnTo>
                    <a:pt x="1403310" y="643238"/>
                  </a:lnTo>
                  <a:lnTo>
                    <a:pt x="19101" y="643238"/>
                  </a:lnTo>
                  <a:close/>
                  <a:moveTo>
                    <a:pt x="249211" y="785832"/>
                  </a:moveTo>
                  <a:lnTo>
                    <a:pt x="1168301" y="785832"/>
                  </a:lnTo>
                  <a:lnTo>
                    <a:pt x="1168301" y="850708"/>
                  </a:lnTo>
                  <a:lnTo>
                    <a:pt x="249211" y="850708"/>
                  </a:lnTo>
                  <a:close/>
                  <a:moveTo>
                    <a:pt x="249211" y="960864"/>
                  </a:moveTo>
                  <a:lnTo>
                    <a:pt x="1168301" y="960864"/>
                  </a:lnTo>
                  <a:lnTo>
                    <a:pt x="1168301" y="964074"/>
                  </a:lnTo>
                  <a:cubicBezTo>
                    <a:pt x="1168841" y="979905"/>
                    <a:pt x="1163469" y="995380"/>
                    <a:pt x="1153264" y="1007494"/>
                  </a:cubicBezTo>
                  <a:cubicBezTo>
                    <a:pt x="1144090" y="1018594"/>
                    <a:pt x="1130321" y="1024828"/>
                    <a:pt x="1115926" y="1024389"/>
                  </a:cubicBezTo>
                  <a:lnTo>
                    <a:pt x="249211" y="1024389"/>
                  </a:lnTo>
                  <a:close/>
                  <a:moveTo>
                    <a:pt x="263910" y="601000"/>
                  </a:moveTo>
                  <a:lnTo>
                    <a:pt x="406504" y="477835"/>
                  </a:lnTo>
                  <a:lnTo>
                    <a:pt x="510239" y="601000"/>
                  </a:lnTo>
                  <a:lnTo>
                    <a:pt x="735450" y="601000"/>
                  </a:lnTo>
                  <a:lnTo>
                    <a:pt x="594545" y="435767"/>
                  </a:lnTo>
                  <a:lnTo>
                    <a:pt x="713993" y="435767"/>
                  </a:lnTo>
                  <a:lnTo>
                    <a:pt x="713993" y="293679"/>
                  </a:lnTo>
                  <a:lnTo>
                    <a:pt x="503650" y="293679"/>
                  </a:lnTo>
                  <a:lnTo>
                    <a:pt x="503650" y="216976"/>
                  </a:lnTo>
                  <a:lnTo>
                    <a:pt x="704701" y="216976"/>
                  </a:lnTo>
                  <a:lnTo>
                    <a:pt x="704701" y="56473"/>
                  </a:lnTo>
                  <a:lnTo>
                    <a:pt x="280129" y="56473"/>
                  </a:lnTo>
                  <a:lnTo>
                    <a:pt x="305303" y="-294"/>
                  </a:lnTo>
                  <a:lnTo>
                    <a:pt x="96311" y="-294"/>
                  </a:lnTo>
                  <a:lnTo>
                    <a:pt x="-329" y="216807"/>
                  </a:lnTo>
                  <a:lnTo>
                    <a:pt x="278439" y="216807"/>
                  </a:lnTo>
                  <a:lnTo>
                    <a:pt x="278439" y="293510"/>
                  </a:lnTo>
                  <a:lnTo>
                    <a:pt x="-329" y="293510"/>
                  </a:lnTo>
                  <a:lnTo>
                    <a:pt x="-329" y="435598"/>
                  </a:lnTo>
                  <a:lnTo>
                    <a:pt x="194133" y="435598"/>
                  </a:lnTo>
                  <a:lnTo>
                    <a:pt x="2881" y="600831"/>
                  </a:lnTo>
                  <a:close/>
                  <a:moveTo>
                    <a:pt x="779208" y="-294"/>
                  </a:moveTo>
                  <a:lnTo>
                    <a:pt x="779208" y="601000"/>
                  </a:lnTo>
                  <a:lnTo>
                    <a:pt x="1244498" y="601000"/>
                  </a:lnTo>
                  <a:cubicBezTo>
                    <a:pt x="1268387" y="601186"/>
                    <a:pt x="1292057" y="596523"/>
                    <a:pt x="1314105" y="587315"/>
                  </a:cubicBezTo>
                  <a:cubicBezTo>
                    <a:pt x="1380434" y="559674"/>
                    <a:pt x="1423381" y="494612"/>
                    <a:pt x="1422740" y="422758"/>
                  </a:cubicBezTo>
                  <a:lnTo>
                    <a:pt x="1422740" y="382"/>
                  </a:lnTo>
                  <a:close/>
                  <a:moveTo>
                    <a:pt x="1197529" y="390319"/>
                  </a:moveTo>
                  <a:cubicBezTo>
                    <a:pt x="1197529" y="418314"/>
                    <a:pt x="1174839" y="441004"/>
                    <a:pt x="1146844" y="441004"/>
                  </a:cubicBezTo>
                  <a:lnTo>
                    <a:pt x="1004588" y="441004"/>
                  </a:lnTo>
                  <a:lnTo>
                    <a:pt x="1004588" y="160547"/>
                  </a:lnTo>
                  <a:lnTo>
                    <a:pt x="1197529" y="160547"/>
                  </a:lnTo>
                  <a:close/>
                </a:path>
              </a:pathLst>
            </a:custGeom>
            <a:grpFill/>
            <a:ln w="16888" cap="flat">
              <a:noFill/>
              <a:prstDash val="solid"/>
              <a:miter/>
            </a:ln>
          </p:spPr>
          <p:txBody>
            <a:bodyPr rtlCol="0" anchor="ctr"/>
            <a:lstStyle/>
            <a:p>
              <a:endParaRPr lang="zh-CN" altLang="en-US"/>
            </a:p>
          </p:txBody>
        </p:sp>
        <p:sp>
          <p:nvSpPr>
            <p:cNvPr id="23" name="任意多边形: 形状 22"/>
            <p:cNvSpPr/>
            <p:nvPr/>
          </p:nvSpPr>
          <p:spPr>
            <a:xfrm>
              <a:off x="9181369" y="2982295"/>
              <a:ext cx="1416141" cy="1167107"/>
            </a:xfrm>
            <a:custGeom>
              <a:avLst/>
              <a:gdLst>
                <a:gd name="connsiteX0" fmla="*/ 312905 w 1416141"/>
                <a:gd name="connsiteY0" fmla="*/ 1012225 h 1167107"/>
                <a:gd name="connsiteX1" fmla="*/ 298375 w 1416141"/>
                <a:gd name="connsiteY1" fmla="*/ 976745 h 1167107"/>
                <a:gd name="connsiteX2" fmla="*/ 298375 w 1416141"/>
                <a:gd name="connsiteY2" fmla="*/ 353657 h 1167107"/>
                <a:gd name="connsiteX3" fmla="*/ -329 w 1416141"/>
                <a:gd name="connsiteY3" fmla="*/ 353657 h 1167107"/>
                <a:gd name="connsiteX4" fmla="*/ -329 w 1416141"/>
                <a:gd name="connsiteY4" fmla="*/ 511963 h 1167107"/>
                <a:gd name="connsiteX5" fmla="*/ 74010 w 1416141"/>
                <a:gd name="connsiteY5" fmla="*/ 511963 h 1167107"/>
                <a:gd name="connsiteX6" fmla="*/ 74010 w 1416141"/>
                <a:gd name="connsiteY6" fmla="*/ 988065 h 1167107"/>
                <a:gd name="connsiteX7" fmla="*/ 125877 w 1416141"/>
                <a:gd name="connsiteY7" fmla="*/ 1113933 h 1167107"/>
                <a:gd name="connsiteX8" fmla="*/ 252252 w 1416141"/>
                <a:gd name="connsiteY8" fmla="*/ 1165631 h 1167107"/>
                <a:gd name="connsiteX9" fmla="*/ 365111 w 1416141"/>
                <a:gd name="connsiteY9" fmla="*/ 1165631 h 1167107"/>
                <a:gd name="connsiteX10" fmla="*/ 426609 w 1416141"/>
                <a:gd name="connsiteY10" fmla="*/ 1026754 h 1167107"/>
                <a:gd name="connsiteX11" fmla="*/ 349905 w 1416141"/>
                <a:gd name="connsiteY11" fmla="*/ 1026754 h 1167107"/>
                <a:gd name="connsiteX12" fmla="*/ 312905 w 1416141"/>
                <a:gd name="connsiteY12" fmla="*/ 1012225 h 1167107"/>
                <a:gd name="connsiteX13" fmla="*/ 756737 w 1416141"/>
                <a:gd name="connsiteY13" fmla="*/ 117971 h 1167107"/>
                <a:gd name="connsiteX14" fmla="*/ 807422 w 1416141"/>
                <a:gd name="connsiteY14" fmla="*/ -294 h 1167107"/>
                <a:gd name="connsiteX15" fmla="*/ 548590 w 1416141"/>
                <a:gd name="connsiteY15" fmla="*/ -294 h 1167107"/>
                <a:gd name="connsiteX16" fmla="*/ 435563 w 1416141"/>
                <a:gd name="connsiteY16" fmla="*/ 259552 h 1167107"/>
                <a:gd name="connsiteX17" fmla="*/ 1197360 w 1416141"/>
                <a:gd name="connsiteY17" fmla="*/ 259552 h 1167107"/>
                <a:gd name="connsiteX18" fmla="*/ 1197360 w 1416141"/>
                <a:gd name="connsiteY18" fmla="*/ 948868 h 1167107"/>
                <a:gd name="connsiteX19" fmla="*/ 1149800 w 1416141"/>
                <a:gd name="connsiteY19" fmla="*/ 1000567 h 1167107"/>
                <a:gd name="connsiteX20" fmla="*/ 1145830 w 1416141"/>
                <a:gd name="connsiteY20" fmla="*/ 1000567 h 1167107"/>
                <a:gd name="connsiteX21" fmla="*/ 965053 w 1416141"/>
                <a:gd name="connsiteY21" fmla="*/ 1000567 h 1167107"/>
                <a:gd name="connsiteX22" fmla="*/ 890715 w 1416141"/>
                <a:gd name="connsiteY22" fmla="*/ 1166814 h 1167107"/>
                <a:gd name="connsiteX23" fmla="*/ 1228615 w 1416141"/>
                <a:gd name="connsiteY23" fmla="*/ 1166814 h 1167107"/>
                <a:gd name="connsiteX24" fmla="*/ 1415812 w 1416141"/>
                <a:gd name="connsiteY24" fmla="*/ 980969 h 1167107"/>
                <a:gd name="connsiteX25" fmla="*/ 1415812 w 1416141"/>
                <a:gd name="connsiteY25" fmla="*/ 117633 h 1167107"/>
                <a:gd name="connsiteX26" fmla="*/ 1013373 w 1416141"/>
                <a:gd name="connsiteY26" fmla="*/ 953430 h 1167107"/>
                <a:gd name="connsiteX27" fmla="*/ 1069971 w 1416141"/>
                <a:gd name="connsiteY27" fmla="*/ 915416 h 1167107"/>
                <a:gd name="connsiteX28" fmla="*/ 1108661 w 1416141"/>
                <a:gd name="connsiteY28" fmla="*/ 858987 h 1167107"/>
                <a:gd name="connsiteX29" fmla="*/ 1123190 w 1416141"/>
                <a:gd name="connsiteY29" fmla="*/ 789548 h 1167107"/>
                <a:gd name="connsiteX30" fmla="*/ 1123190 w 1416141"/>
                <a:gd name="connsiteY30" fmla="*/ 324597 h 1167107"/>
                <a:gd name="connsiteX31" fmla="*/ 448403 w 1416141"/>
                <a:gd name="connsiteY31" fmla="*/ 324597 h 1167107"/>
                <a:gd name="connsiteX32" fmla="*/ 448403 w 1416141"/>
                <a:gd name="connsiteY32" fmla="*/ 966608 h 1167107"/>
                <a:gd name="connsiteX33" fmla="*/ 945623 w 1416141"/>
                <a:gd name="connsiteY33" fmla="*/ 966608 h 1167107"/>
                <a:gd name="connsiteX34" fmla="*/ 1013373 w 1416141"/>
                <a:gd name="connsiteY34" fmla="*/ 953430 h 1167107"/>
                <a:gd name="connsiteX35" fmla="*/ 898824 w 1416141"/>
                <a:gd name="connsiteY35" fmla="*/ 756603 h 1167107"/>
                <a:gd name="connsiteX36" fmla="*/ 884294 w 1416141"/>
                <a:gd name="connsiteY36" fmla="*/ 793096 h 1167107"/>
                <a:gd name="connsiteX37" fmla="*/ 849153 w 1416141"/>
                <a:gd name="connsiteY37" fmla="*/ 807288 h 1167107"/>
                <a:gd name="connsiteX38" fmla="*/ 672769 w 1416141"/>
                <a:gd name="connsiteY38" fmla="*/ 807288 h 1167107"/>
                <a:gd name="connsiteX39" fmla="*/ 672769 w 1416141"/>
                <a:gd name="connsiteY39" fmla="*/ 715210 h 1167107"/>
                <a:gd name="connsiteX40" fmla="*/ 898824 w 1416141"/>
                <a:gd name="connsiteY40" fmla="*/ 715210 h 1167107"/>
                <a:gd name="connsiteX41" fmla="*/ 898824 w 1416141"/>
                <a:gd name="connsiteY41" fmla="*/ 555552 h 1167107"/>
                <a:gd name="connsiteX42" fmla="*/ 672769 w 1416141"/>
                <a:gd name="connsiteY42" fmla="*/ 555552 h 1167107"/>
                <a:gd name="connsiteX43" fmla="*/ 672769 w 1416141"/>
                <a:gd name="connsiteY43" fmla="*/ 484255 h 1167107"/>
                <a:gd name="connsiteX44" fmla="*/ 898824 w 1416141"/>
                <a:gd name="connsiteY44" fmla="*/ 484255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16141" h="1167107">
                  <a:moveTo>
                    <a:pt x="312905" y="1012225"/>
                  </a:moveTo>
                  <a:cubicBezTo>
                    <a:pt x="303308" y="1002949"/>
                    <a:pt x="298037" y="990092"/>
                    <a:pt x="298375" y="976745"/>
                  </a:cubicBezTo>
                  <a:lnTo>
                    <a:pt x="298375" y="353657"/>
                  </a:lnTo>
                  <a:lnTo>
                    <a:pt x="-329" y="353657"/>
                  </a:lnTo>
                  <a:lnTo>
                    <a:pt x="-329" y="511963"/>
                  </a:lnTo>
                  <a:lnTo>
                    <a:pt x="74010" y="511963"/>
                  </a:lnTo>
                  <a:lnTo>
                    <a:pt x="74010" y="988065"/>
                  </a:lnTo>
                  <a:cubicBezTo>
                    <a:pt x="73570" y="1035303"/>
                    <a:pt x="92273" y="1080717"/>
                    <a:pt x="125877" y="1113933"/>
                  </a:cubicBezTo>
                  <a:cubicBezTo>
                    <a:pt x="159346" y="1147452"/>
                    <a:pt x="204895" y="1166088"/>
                    <a:pt x="252252" y="1165631"/>
                  </a:cubicBezTo>
                  <a:lnTo>
                    <a:pt x="365111" y="1165631"/>
                  </a:lnTo>
                  <a:lnTo>
                    <a:pt x="426609" y="1026754"/>
                  </a:lnTo>
                  <a:lnTo>
                    <a:pt x="349905" y="1026754"/>
                  </a:lnTo>
                  <a:cubicBezTo>
                    <a:pt x="336085" y="1027295"/>
                    <a:pt x="322670" y="1022024"/>
                    <a:pt x="312905" y="1012225"/>
                  </a:cubicBezTo>
                  <a:close/>
                  <a:moveTo>
                    <a:pt x="756737" y="117971"/>
                  </a:moveTo>
                  <a:lnTo>
                    <a:pt x="807422" y="-294"/>
                  </a:lnTo>
                  <a:lnTo>
                    <a:pt x="548590" y="-294"/>
                  </a:lnTo>
                  <a:lnTo>
                    <a:pt x="435563" y="259552"/>
                  </a:lnTo>
                  <a:lnTo>
                    <a:pt x="1197360" y="259552"/>
                  </a:lnTo>
                  <a:lnTo>
                    <a:pt x="1197360" y="948868"/>
                  </a:lnTo>
                  <a:cubicBezTo>
                    <a:pt x="1198491" y="976272"/>
                    <a:pt x="1177204" y="999418"/>
                    <a:pt x="1149800" y="1000567"/>
                  </a:cubicBezTo>
                  <a:cubicBezTo>
                    <a:pt x="1148482" y="1000618"/>
                    <a:pt x="1147147" y="1000618"/>
                    <a:pt x="1145830" y="1000567"/>
                  </a:cubicBezTo>
                  <a:lnTo>
                    <a:pt x="965053" y="1000567"/>
                  </a:lnTo>
                  <a:lnTo>
                    <a:pt x="890715" y="1166814"/>
                  </a:lnTo>
                  <a:lnTo>
                    <a:pt x="1228615" y="1166814"/>
                  </a:lnTo>
                  <a:cubicBezTo>
                    <a:pt x="1353470" y="1166814"/>
                    <a:pt x="1415812" y="1077947"/>
                    <a:pt x="1415812" y="980969"/>
                  </a:cubicBezTo>
                  <a:lnTo>
                    <a:pt x="1415812" y="117633"/>
                  </a:lnTo>
                  <a:close/>
                  <a:moveTo>
                    <a:pt x="1013373" y="953430"/>
                  </a:moveTo>
                  <a:cubicBezTo>
                    <a:pt x="1034542" y="944577"/>
                    <a:pt x="1053769" y="931669"/>
                    <a:pt x="1069971" y="915416"/>
                  </a:cubicBezTo>
                  <a:cubicBezTo>
                    <a:pt x="1086207" y="899129"/>
                    <a:pt x="1099317" y="880004"/>
                    <a:pt x="1108661" y="858987"/>
                  </a:cubicBezTo>
                  <a:cubicBezTo>
                    <a:pt x="1118358" y="837124"/>
                    <a:pt x="1123309" y="813455"/>
                    <a:pt x="1123190" y="789548"/>
                  </a:cubicBezTo>
                  <a:lnTo>
                    <a:pt x="1123190" y="324597"/>
                  </a:lnTo>
                  <a:lnTo>
                    <a:pt x="448403" y="324597"/>
                  </a:lnTo>
                  <a:lnTo>
                    <a:pt x="448403" y="966608"/>
                  </a:lnTo>
                  <a:lnTo>
                    <a:pt x="945623" y="966608"/>
                  </a:lnTo>
                  <a:cubicBezTo>
                    <a:pt x="968872" y="966845"/>
                    <a:pt x="991916" y="962368"/>
                    <a:pt x="1013373" y="953430"/>
                  </a:cubicBezTo>
                  <a:close/>
                  <a:moveTo>
                    <a:pt x="898824" y="756603"/>
                  </a:moveTo>
                  <a:cubicBezTo>
                    <a:pt x="899213" y="770254"/>
                    <a:pt x="893959" y="783449"/>
                    <a:pt x="884294" y="793096"/>
                  </a:cubicBezTo>
                  <a:cubicBezTo>
                    <a:pt x="875019" y="802439"/>
                    <a:pt x="862315" y="807558"/>
                    <a:pt x="849153" y="807288"/>
                  </a:cubicBezTo>
                  <a:lnTo>
                    <a:pt x="672769" y="807288"/>
                  </a:lnTo>
                  <a:lnTo>
                    <a:pt x="672769" y="715210"/>
                  </a:lnTo>
                  <a:lnTo>
                    <a:pt x="898824" y="715210"/>
                  </a:lnTo>
                  <a:close/>
                  <a:moveTo>
                    <a:pt x="898824" y="555552"/>
                  </a:moveTo>
                  <a:lnTo>
                    <a:pt x="672769" y="555552"/>
                  </a:lnTo>
                  <a:lnTo>
                    <a:pt x="672769" y="484255"/>
                  </a:lnTo>
                  <a:lnTo>
                    <a:pt x="898824" y="484255"/>
                  </a:lnTo>
                  <a:close/>
                </a:path>
              </a:pathLst>
            </a:custGeom>
            <a:grpFill/>
            <a:ln w="16888" cap="flat">
              <a:noFill/>
              <a:prstDash val="solid"/>
              <a:miter/>
            </a:ln>
          </p:spPr>
          <p:txBody>
            <a:bodyPr rtlCol="0" anchor="ctr"/>
            <a:lstStyle/>
            <a:p>
              <a:endParaRPr lang="zh-CN" altLang="en-US"/>
            </a:p>
          </p:txBody>
        </p:sp>
        <p:sp>
          <p:nvSpPr>
            <p:cNvPr id="24" name="任意多边形: 形状 23"/>
            <p:cNvSpPr/>
            <p:nvPr/>
          </p:nvSpPr>
          <p:spPr>
            <a:xfrm>
              <a:off x="9181369"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F8B62B"/>
            </a:solidFill>
            <a:ln w="16888" cap="flat">
              <a:noFill/>
              <a:prstDash val="solid"/>
              <a:miter/>
            </a:ln>
          </p:spPr>
          <p:txBody>
            <a:bodyPr rtlCol="0" anchor="ctr"/>
            <a:lstStyle/>
            <a:p>
              <a:endParaRPr lang="zh-CN" altLang="en-US" dirty="0"/>
            </a:p>
          </p:txBody>
        </p:sp>
      </p:grpSp>
      <p:sp>
        <p:nvSpPr>
          <p:cNvPr id="25" name="任意多边形: 形状 24"/>
          <p:cNvSpPr/>
          <p:nvPr userDrawn="1"/>
        </p:nvSpPr>
        <p:spPr>
          <a:xfrm>
            <a:off x="929165" y="1728407"/>
            <a:ext cx="4480431" cy="3359344"/>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5"/>
          </a:solidFill>
          <a:ln w="16888" cap="flat">
            <a:noFill/>
            <a:prstDash val="solid"/>
            <a:miter/>
          </a:ln>
        </p:spPr>
        <p:txBody>
          <a:bodyPr rtlCol="0" anchor="ctr"/>
          <a:lstStyle/>
          <a:p>
            <a:endParaRPr lang="zh-CN" altLang="en-US"/>
          </a:p>
        </p:txBody>
      </p:sp>
      <p:grpSp>
        <p:nvGrpSpPr>
          <p:cNvPr id="36" name="组合 35"/>
          <p:cNvGrpSpPr/>
          <p:nvPr userDrawn="1"/>
        </p:nvGrpSpPr>
        <p:grpSpPr>
          <a:xfrm>
            <a:off x="609823" y="5541558"/>
            <a:ext cx="645264" cy="592103"/>
            <a:chOff x="11295894" y="5480127"/>
            <a:chExt cx="842131" cy="772752"/>
          </a:xfrm>
        </p:grpSpPr>
        <p:sp>
          <p:nvSpPr>
            <p:cNvPr id="37" name="任意多边形: 形状 36"/>
            <p:cNvSpPr/>
            <p:nvPr/>
          </p:nvSpPr>
          <p:spPr>
            <a:xfrm>
              <a:off x="11395260" y="5695963"/>
              <a:ext cx="742765" cy="55691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4"/>
            </a:solidFill>
            <a:ln w="16888" cap="flat">
              <a:noFill/>
              <a:prstDash val="solid"/>
              <a:miter/>
            </a:ln>
          </p:spPr>
          <p:txBody>
            <a:bodyPr wrap="square" rtlCol="0" anchor="ctr">
              <a:noAutofit/>
            </a:bodyPr>
            <a:lstStyle/>
            <a:p>
              <a:pPr algn="just"/>
              <a:endParaRPr lang="zh-CN" altLang="en-US" dirty="0"/>
            </a:p>
          </p:txBody>
        </p:sp>
        <p:sp>
          <p:nvSpPr>
            <p:cNvPr id="38" name="任意多边形: 形状 37"/>
            <p:cNvSpPr/>
            <p:nvPr/>
          </p:nvSpPr>
          <p:spPr>
            <a:xfrm>
              <a:off x="11295894" y="5480127"/>
              <a:ext cx="742765" cy="55691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gradFill>
              <a:gsLst>
                <a:gs pos="0">
                  <a:schemeClr val="bg1">
                    <a:alpha val="0"/>
                  </a:schemeClr>
                </a:gs>
                <a:gs pos="100000">
                  <a:schemeClr val="bg1"/>
                </a:gs>
              </a:gsLst>
              <a:lin ang="1440000" scaled="0"/>
            </a:gradFill>
            <a:ln w="16888" cap="flat">
              <a:noFill/>
              <a:prstDash val="solid"/>
              <a:miter/>
            </a:ln>
          </p:spPr>
          <p:txBody>
            <a:bodyPr wrap="square" rtlCol="0" anchor="ctr">
              <a:noAutofit/>
            </a:bodyPr>
            <a:lstStyle/>
            <a:p>
              <a:pPr algn="just"/>
              <a:endParaRPr lang="zh-CN" altLang="en-US"/>
            </a:p>
          </p:txBody>
        </p:sp>
        <p:sp>
          <p:nvSpPr>
            <p:cNvPr id="39" name="任意多边形: 形状 38"/>
            <p:cNvSpPr/>
            <p:nvPr/>
          </p:nvSpPr>
          <p:spPr>
            <a:xfrm>
              <a:off x="11697363" y="6036735"/>
              <a:ext cx="287863" cy="21583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2"/>
            </a:solidFill>
            <a:ln w="16888" cap="flat">
              <a:noFill/>
              <a:prstDash val="solid"/>
              <a:miter/>
            </a:ln>
          </p:spPr>
          <p:txBody>
            <a:bodyPr rtlCol="0" anchor="ctr"/>
            <a:lstStyle/>
            <a:p>
              <a:pPr algn="just"/>
              <a:endParaRPr lang="zh-CN" altLang="en-US" dirty="0"/>
            </a:p>
          </p:txBody>
        </p:sp>
      </p:grpSp>
      <p:sp>
        <p:nvSpPr>
          <p:cNvPr id="8" name="Speaker Placeholder 3"/>
          <p:cNvSpPr>
            <a:spLocks noGrp="1"/>
          </p:cNvSpPr>
          <p:nvPr>
            <p:ph type="body" sz="quarter" idx="13" hasCustomPrompt="1"/>
          </p:nvPr>
        </p:nvSpPr>
        <p:spPr>
          <a:xfrm>
            <a:off x="1254663" y="5541558"/>
            <a:ext cx="3153286" cy="296271"/>
          </a:xfrm>
        </p:spPr>
        <p:txBody>
          <a:bodyPr vert="horz" lIns="91440" tIns="45720" rIns="91440" bIns="45720" rtlCol="0" anchor="ctr">
            <a:normAutofit/>
          </a:bodyPr>
          <a:lstStyle>
            <a:lvl1pPr marL="0" indent="0" algn="just">
              <a:buNone/>
              <a:defRPr lang="en-US" altLang="zh-CN" sz="1200" b="0" smtClean="0">
                <a:solidFill>
                  <a:schemeClr val="bg1"/>
                </a:solidFill>
              </a:defRPr>
            </a:lvl1pPr>
            <a:lvl2pPr>
              <a:defRPr lang="en-US" altLang="zh-CN" sz="1600" smtClean="0"/>
            </a:lvl2pPr>
            <a:lvl3pPr>
              <a:defRPr lang="en-US" altLang="zh-CN" sz="1400" smtClean="0"/>
            </a:lvl3pPr>
            <a:lvl4pPr>
              <a:defRPr lang="en-US" altLang="zh-CN" sz="1200" smtClean="0"/>
            </a:lvl4pPr>
            <a:lvl5pPr>
              <a:defRPr lang="zh-CN" altLang="en-US" sz="1200"/>
            </a:lvl5pPr>
          </a:lstStyle>
          <a:p>
            <a:r>
              <a:rPr lang="zh-CN" altLang="en-US" dirty="0"/>
              <a:t>单击此处添加演讲者及日期</a:t>
            </a:r>
            <a:r>
              <a:rPr lang="en-US" altLang="zh-CN" dirty="0"/>
              <a:t>-12pt</a:t>
            </a:r>
            <a:endParaRPr lang="zh-CN" altLang="en-US" dirty="0"/>
          </a:p>
        </p:txBody>
      </p:sp>
      <p:sp>
        <p:nvSpPr>
          <p:cNvPr id="9" name="Date Placeholder 4"/>
          <p:cNvSpPr>
            <a:spLocks noGrp="1"/>
          </p:cNvSpPr>
          <p:nvPr>
            <p:ph type="body" sz="quarter" idx="14" hasCustomPrompt="1"/>
          </p:nvPr>
        </p:nvSpPr>
        <p:spPr>
          <a:xfrm>
            <a:off x="1254663" y="5837829"/>
            <a:ext cx="3153286" cy="296271"/>
          </a:xfrm>
        </p:spPr>
        <p:txBody>
          <a:bodyPr vert="horz" lIns="91440" tIns="45720" rIns="91440" bIns="45720" rtlCol="0" anchor="ctr">
            <a:normAutofit/>
          </a:bodyPr>
          <a:lstStyle>
            <a:lvl1pPr marL="0" indent="0" algn="just">
              <a:buNone/>
              <a:defRPr lang="en-US" altLang="zh-CN" sz="1200" b="0" smtClean="0">
                <a:solidFill>
                  <a:schemeClr val="bg1"/>
                </a:solidFill>
              </a:defRPr>
            </a:lvl1pPr>
            <a:lvl2pPr>
              <a:defRPr lang="en-US" altLang="zh-CN" sz="1600" smtClean="0"/>
            </a:lvl2pPr>
            <a:lvl3pPr>
              <a:defRPr lang="en-US" altLang="zh-CN" sz="1400" smtClean="0"/>
            </a:lvl3pPr>
            <a:lvl4pPr>
              <a:defRPr lang="en-US" altLang="zh-CN" sz="1200" smtClean="0"/>
            </a:lvl4pPr>
            <a:lvl5pPr>
              <a:defRPr lang="zh-CN" altLang="en-US" sz="1200"/>
            </a:lvl5pPr>
          </a:lstStyle>
          <a:p>
            <a:r>
              <a:rPr lang="en-US" altLang="zh-CN" dirty="0"/>
              <a:t>www.ciicmc.com</a:t>
            </a:r>
            <a:endParaRPr lang="en-US" altLang="en-US" dirty="0"/>
          </a:p>
        </p:txBody>
      </p:sp>
      <p:sp>
        <p:nvSpPr>
          <p:cNvPr id="42" name="任意多边形: 形状 41"/>
          <p:cNvSpPr/>
          <p:nvPr userDrawn="1"/>
        </p:nvSpPr>
        <p:spPr>
          <a:xfrm>
            <a:off x="-1283" y="2528155"/>
            <a:ext cx="7771564" cy="2185637"/>
          </a:xfrm>
          <a:custGeom>
            <a:avLst/>
            <a:gdLst>
              <a:gd name="connsiteX0" fmla="*/ 0 w 7771564"/>
              <a:gd name="connsiteY0" fmla="*/ 0 h 2185637"/>
              <a:gd name="connsiteX1" fmla="*/ 257780 w 7771564"/>
              <a:gd name="connsiteY1" fmla="*/ 0 h 2185637"/>
              <a:gd name="connsiteX2" fmla="*/ 1262888 w 7771564"/>
              <a:gd name="connsiteY2" fmla="*/ 0 h 2185637"/>
              <a:gd name="connsiteX3" fmla="*/ 1446212 w 7771564"/>
              <a:gd name="connsiteY3" fmla="*/ 0 h 2185637"/>
              <a:gd name="connsiteX4" fmla="*/ 1662455 w 7771564"/>
              <a:gd name="connsiteY4" fmla="*/ 0 h 2185637"/>
              <a:gd name="connsiteX5" fmla="*/ 1799887 w 7771564"/>
              <a:gd name="connsiteY5" fmla="*/ 0 h 2185637"/>
              <a:gd name="connsiteX6" fmla="*/ 1845779 w 7771564"/>
              <a:gd name="connsiteY6" fmla="*/ 0 h 2185637"/>
              <a:gd name="connsiteX7" fmla="*/ 2199453 w 7771564"/>
              <a:gd name="connsiteY7" fmla="*/ 0 h 2185637"/>
              <a:gd name="connsiteX8" fmla="*/ 2850887 w 7771564"/>
              <a:gd name="connsiteY8" fmla="*/ 0 h 2185637"/>
              <a:gd name="connsiteX9" fmla="*/ 2958766 w 7771564"/>
              <a:gd name="connsiteY9" fmla="*/ 0 h 2185637"/>
              <a:gd name="connsiteX10" fmla="*/ 3204562 w 7771564"/>
              <a:gd name="connsiteY10" fmla="*/ 0 h 2185637"/>
              <a:gd name="connsiteX11" fmla="*/ 3250454 w 7771564"/>
              <a:gd name="connsiteY11" fmla="*/ 0 h 2185637"/>
              <a:gd name="connsiteX12" fmla="*/ 3358332 w 7771564"/>
              <a:gd name="connsiteY12" fmla="*/ 0 h 2185637"/>
              <a:gd name="connsiteX13" fmla="*/ 3387886 w 7771564"/>
              <a:gd name="connsiteY13" fmla="*/ 0 h 2185637"/>
              <a:gd name="connsiteX14" fmla="*/ 3604128 w 7771564"/>
              <a:gd name="connsiteY14" fmla="*/ 0 h 2185637"/>
              <a:gd name="connsiteX15" fmla="*/ 3787452 w 7771564"/>
              <a:gd name="connsiteY15" fmla="*/ 0 h 2185637"/>
              <a:gd name="connsiteX16" fmla="*/ 4025650 w 7771564"/>
              <a:gd name="connsiteY16" fmla="*/ 0 h 2185637"/>
              <a:gd name="connsiteX17" fmla="*/ 4363441 w 7771564"/>
              <a:gd name="connsiteY17" fmla="*/ 0 h 2185637"/>
              <a:gd name="connsiteX18" fmla="*/ 4425216 w 7771564"/>
              <a:gd name="connsiteY18" fmla="*/ 0 h 2185637"/>
              <a:gd name="connsiteX19" fmla="*/ 4763007 w 7771564"/>
              <a:gd name="connsiteY19" fmla="*/ 0 h 2185637"/>
              <a:gd name="connsiteX20" fmla="*/ 4792561 w 7771564"/>
              <a:gd name="connsiteY20" fmla="*/ 0 h 2185637"/>
              <a:gd name="connsiteX21" fmla="*/ 4900439 w 7771564"/>
              <a:gd name="connsiteY21" fmla="*/ 0 h 2185637"/>
              <a:gd name="connsiteX22" fmla="*/ 5192127 w 7771564"/>
              <a:gd name="connsiteY22" fmla="*/ 0 h 2185637"/>
              <a:gd name="connsiteX23" fmla="*/ 5300005 w 7771564"/>
              <a:gd name="connsiteY23" fmla="*/ 0 h 2185637"/>
              <a:gd name="connsiteX24" fmla="*/ 5430325 w 7771564"/>
              <a:gd name="connsiteY24" fmla="*/ 0 h 2185637"/>
              <a:gd name="connsiteX25" fmla="*/ 5829891 w 7771564"/>
              <a:gd name="connsiteY25" fmla="*/ 0 h 2185637"/>
              <a:gd name="connsiteX26" fmla="*/ 5967323 w 7771564"/>
              <a:gd name="connsiteY26" fmla="*/ 0 h 2185637"/>
              <a:gd name="connsiteX27" fmla="*/ 6305114 w 7771564"/>
              <a:gd name="connsiteY27" fmla="*/ 0 h 2185637"/>
              <a:gd name="connsiteX28" fmla="*/ 6366889 w 7771564"/>
              <a:gd name="connsiteY28" fmla="*/ 0 h 2185637"/>
              <a:gd name="connsiteX29" fmla="*/ 6704680 w 7771564"/>
              <a:gd name="connsiteY29" fmla="*/ 0 h 2185637"/>
              <a:gd name="connsiteX30" fmla="*/ 7371998 w 7771564"/>
              <a:gd name="connsiteY30" fmla="*/ 0 h 2185637"/>
              <a:gd name="connsiteX31" fmla="*/ 7771564 w 7771564"/>
              <a:gd name="connsiteY31" fmla="*/ 0 h 2185637"/>
              <a:gd name="connsiteX32" fmla="*/ 6798211 w 7771564"/>
              <a:gd name="connsiteY32" fmla="*/ 2185637 h 2185637"/>
              <a:gd name="connsiteX33" fmla="*/ 6398645 w 7771564"/>
              <a:gd name="connsiteY33" fmla="*/ 2185637 h 2185637"/>
              <a:gd name="connsiteX34" fmla="*/ 5731327 w 7771564"/>
              <a:gd name="connsiteY34" fmla="*/ 2185637 h 2185637"/>
              <a:gd name="connsiteX35" fmla="*/ 5393536 w 7771564"/>
              <a:gd name="connsiteY35" fmla="*/ 2185637 h 2185637"/>
              <a:gd name="connsiteX36" fmla="*/ 5331761 w 7771564"/>
              <a:gd name="connsiteY36" fmla="*/ 2185637 h 2185637"/>
              <a:gd name="connsiteX37" fmla="*/ 4993970 w 7771564"/>
              <a:gd name="connsiteY37" fmla="*/ 2185637 h 2185637"/>
              <a:gd name="connsiteX38" fmla="*/ 4856546 w 7771564"/>
              <a:gd name="connsiteY38" fmla="*/ 2185637 h 2185637"/>
              <a:gd name="connsiteX39" fmla="*/ 4456979 w 7771564"/>
              <a:gd name="connsiteY39" fmla="*/ 2185637 h 2185637"/>
              <a:gd name="connsiteX40" fmla="*/ 4326652 w 7771564"/>
              <a:gd name="connsiteY40" fmla="*/ 2185637 h 2185637"/>
              <a:gd name="connsiteX41" fmla="*/ 4218774 w 7771564"/>
              <a:gd name="connsiteY41" fmla="*/ 2185637 h 2185637"/>
              <a:gd name="connsiteX42" fmla="*/ 3927086 w 7771564"/>
              <a:gd name="connsiteY42" fmla="*/ 2185637 h 2185637"/>
              <a:gd name="connsiteX43" fmla="*/ 3819208 w 7771564"/>
              <a:gd name="connsiteY43" fmla="*/ 2185637 h 2185637"/>
              <a:gd name="connsiteX44" fmla="*/ 3789662 w 7771564"/>
              <a:gd name="connsiteY44" fmla="*/ 2185637 h 2185637"/>
              <a:gd name="connsiteX45" fmla="*/ 3451871 w 7771564"/>
              <a:gd name="connsiteY45" fmla="*/ 2185637 h 2185637"/>
              <a:gd name="connsiteX46" fmla="*/ 3390095 w 7771564"/>
              <a:gd name="connsiteY46" fmla="*/ 2185637 h 2185637"/>
              <a:gd name="connsiteX47" fmla="*/ 3052305 w 7771564"/>
              <a:gd name="connsiteY47" fmla="*/ 2185637 h 2185637"/>
              <a:gd name="connsiteX48" fmla="*/ 2814099 w 7771564"/>
              <a:gd name="connsiteY48" fmla="*/ 2185637 h 2185637"/>
              <a:gd name="connsiteX49" fmla="*/ 2630775 w 7771564"/>
              <a:gd name="connsiteY49" fmla="*/ 2185637 h 2185637"/>
              <a:gd name="connsiteX50" fmla="*/ 2414533 w 7771564"/>
              <a:gd name="connsiteY50" fmla="*/ 2185637 h 2185637"/>
              <a:gd name="connsiteX51" fmla="*/ 2384987 w 7771564"/>
              <a:gd name="connsiteY51" fmla="*/ 2185637 h 2185637"/>
              <a:gd name="connsiteX52" fmla="*/ 2277108 w 7771564"/>
              <a:gd name="connsiteY52" fmla="*/ 2185637 h 2185637"/>
              <a:gd name="connsiteX53" fmla="*/ 2231209 w 7771564"/>
              <a:gd name="connsiteY53" fmla="*/ 2185637 h 2185637"/>
              <a:gd name="connsiteX54" fmla="*/ 1985420 w 7771564"/>
              <a:gd name="connsiteY54" fmla="*/ 2185637 h 2185637"/>
              <a:gd name="connsiteX55" fmla="*/ 1877542 w 7771564"/>
              <a:gd name="connsiteY55" fmla="*/ 2185637 h 2185637"/>
              <a:gd name="connsiteX56" fmla="*/ 1226100 w 7771564"/>
              <a:gd name="connsiteY56" fmla="*/ 2185637 h 2185637"/>
              <a:gd name="connsiteX57" fmla="*/ 872433 w 7771564"/>
              <a:gd name="connsiteY57" fmla="*/ 2185637 h 2185637"/>
              <a:gd name="connsiteX58" fmla="*/ 826534 w 7771564"/>
              <a:gd name="connsiteY58" fmla="*/ 2185637 h 2185637"/>
              <a:gd name="connsiteX59" fmla="*/ 689109 w 7771564"/>
              <a:gd name="connsiteY59" fmla="*/ 2185637 h 2185637"/>
              <a:gd name="connsiteX60" fmla="*/ 472867 w 7771564"/>
              <a:gd name="connsiteY60" fmla="*/ 2185637 h 2185637"/>
              <a:gd name="connsiteX61" fmla="*/ 289543 w 7771564"/>
              <a:gd name="connsiteY61" fmla="*/ 2185637 h 2185637"/>
              <a:gd name="connsiteX62" fmla="*/ 0 w 7771564"/>
              <a:gd name="connsiteY62" fmla="*/ 2185637 h 218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771564" h="2185637">
                <a:moveTo>
                  <a:pt x="0" y="0"/>
                </a:moveTo>
                <a:lnTo>
                  <a:pt x="257780" y="0"/>
                </a:lnTo>
                <a:lnTo>
                  <a:pt x="1262888" y="0"/>
                </a:lnTo>
                <a:lnTo>
                  <a:pt x="1446212" y="0"/>
                </a:lnTo>
                <a:lnTo>
                  <a:pt x="1662455" y="0"/>
                </a:lnTo>
                <a:lnTo>
                  <a:pt x="1799887" y="0"/>
                </a:lnTo>
                <a:lnTo>
                  <a:pt x="1845779" y="0"/>
                </a:lnTo>
                <a:lnTo>
                  <a:pt x="2199453" y="0"/>
                </a:lnTo>
                <a:lnTo>
                  <a:pt x="2850887" y="0"/>
                </a:lnTo>
                <a:lnTo>
                  <a:pt x="2958766" y="0"/>
                </a:lnTo>
                <a:lnTo>
                  <a:pt x="3204562" y="0"/>
                </a:lnTo>
                <a:lnTo>
                  <a:pt x="3250454" y="0"/>
                </a:lnTo>
                <a:lnTo>
                  <a:pt x="3358332" y="0"/>
                </a:lnTo>
                <a:lnTo>
                  <a:pt x="3387886" y="0"/>
                </a:lnTo>
                <a:lnTo>
                  <a:pt x="3604128" y="0"/>
                </a:lnTo>
                <a:lnTo>
                  <a:pt x="3787452" y="0"/>
                </a:lnTo>
                <a:lnTo>
                  <a:pt x="4025650" y="0"/>
                </a:lnTo>
                <a:lnTo>
                  <a:pt x="4363441" y="0"/>
                </a:lnTo>
                <a:lnTo>
                  <a:pt x="4425216" y="0"/>
                </a:lnTo>
                <a:lnTo>
                  <a:pt x="4763007" y="0"/>
                </a:lnTo>
                <a:lnTo>
                  <a:pt x="4792561" y="0"/>
                </a:lnTo>
                <a:lnTo>
                  <a:pt x="4900439" y="0"/>
                </a:lnTo>
                <a:lnTo>
                  <a:pt x="5192127" y="0"/>
                </a:lnTo>
                <a:lnTo>
                  <a:pt x="5300005" y="0"/>
                </a:lnTo>
                <a:lnTo>
                  <a:pt x="5430325" y="0"/>
                </a:lnTo>
                <a:lnTo>
                  <a:pt x="5829891" y="0"/>
                </a:lnTo>
                <a:lnTo>
                  <a:pt x="5967323" y="0"/>
                </a:lnTo>
                <a:lnTo>
                  <a:pt x="6305114" y="0"/>
                </a:lnTo>
                <a:lnTo>
                  <a:pt x="6366889" y="0"/>
                </a:lnTo>
                <a:lnTo>
                  <a:pt x="6704680" y="0"/>
                </a:lnTo>
                <a:lnTo>
                  <a:pt x="7371998" y="0"/>
                </a:lnTo>
                <a:lnTo>
                  <a:pt x="7771564" y="0"/>
                </a:lnTo>
                <a:lnTo>
                  <a:pt x="6798211" y="2185637"/>
                </a:lnTo>
                <a:lnTo>
                  <a:pt x="6398645" y="2185637"/>
                </a:lnTo>
                <a:lnTo>
                  <a:pt x="5731327" y="2185637"/>
                </a:lnTo>
                <a:lnTo>
                  <a:pt x="5393536" y="2185637"/>
                </a:lnTo>
                <a:lnTo>
                  <a:pt x="5331761" y="2185637"/>
                </a:lnTo>
                <a:lnTo>
                  <a:pt x="4993970" y="2185637"/>
                </a:lnTo>
                <a:lnTo>
                  <a:pt x="4856546" y="2185637"/>
                </a:lnTo>
                <a:lnTo>
                  <a:pt x="4456979" y="2185637"/>
                </a:lnTo>
                <a:lnTo>
                  <a:pt x="4326652" y="2185637"/>
                </a:lnTo>
                <a:lnTo>
                  <a:pt x="4218774" y="2185637"/>
                </a:lnTo>
                <a:lnTo>
                  <a:pt x="3927086" y="2185637"/>
                </a:lnTo>
                <a:lnTo>
                  <a:pt x="3819208" y="2185637"/>
                </a:lnTo>
                <a:lnTo>
                  <a:pt x="3789662" y="2185637"/>
                </a:lnTo>
                <a:lnTo>
                  <a:pt x="3451871" y="2185637"/>
                </a:lnTo>
                <a:lnTo>
                  <a:pt x="3390095" y="2185637"/>
                </a:lnTo>
                <a:lnTo>
                  <a:pt x="3052305" y="2185637"/>
                </a:lnTo>
                <a:lnTo>
                  <a:pt x="2814099" y="2185637"/>
                </a:lnTo>
                <a:lnTo>
                  <a:pt x="2630775" y="2185637"/>
                </a:lnTo>
                <a:lnTo>
                  <a:pt x="2414533" y="2185637"/>
                </a:lnTo>
                <a:lnTo>
                  <a:pt x="2384987" y="2185637"/>
                </a:lnTo>
                <a:lnTo>
                  <a:pt x="2277108" y="2185637"/>
                </a:lnTo>
                <a:lnTo>
                  <a:pt x="2231209" y="2185637"/>
                </a:lnTo>
                <a:lnTo>
                  <a:pt x="1985420" y="2185637"/>
                </a:lnTo>
                <a:lnTo>
                  <a:pt x="1877542" y="2185637"/>
                </a:lnTo>
                <a:lnTo>
                  <a:pt x="1226100" y="2185637"/>
                </a:lnTo>
                <a:lnTo>
                  <a:pt x="872433" y="2185637"/>
                </a:lnTo>
                <a:lnTo>
                  <a:pt x="826534" y="2185637"/>
                </a:lnTo>
                <a:lnTo>
                  <a:pt x="689109" y="2185637"/>
                </a:lnTo>
                <a:lnTo>
                  <a:pt x="472867" y="2185637"/>
                </a:lnTo>
                <a:lnTo>
                  <a:pt x="289543" y="2185637"/>
                </a:lnTo>
                <a:lnTo>
                  <a:pt x="0" y="2185637"/>
                </a:lnTo>
                <a:close/>
              </a:path>
            </a:pathLst>
          </a:custGeom>
          <a:gradFill>
            <a:gsLst>
              <a:gs pos="0">
                <a:schemeClr val="accent2"/>
              </a:gs>
              <a:gs pos="100000">
                <a:schemeClr val="accent2"/>
              </a:gs>
            </a:gsLst>
            <a:lin ang="1440000" scaled="0"/>
          </a:gradFill>
          <a:ln w="16888" cap="flat">
            <a:noFill/>
            <a:prstDash val="solid"/>
            <a:miter/>
          </a:ln>
        </p:spPr>
        <p:txBody>
          <a:bodyPr wrap="square" rtlCol="0" anchor="ctr">
            <a:noAutofit/>
          </a:bodyPr>
          <a:lstStyle/>
          <a:p>
            <a:endParaRPr lang="zh-CN" altLang="en-US" dirty="0"/>
          </a:p>
        </p:txBody>
      </p:sp>
      <p:sp>
        <p:nvSpPr>
          <p:cNvPr id="41" name="任意多边形: 形状 40"/>
          <p:cNvSpPr/>
          <p:nvPr userDrawn="1"/>
        </p:nvSpPr>
        <p:spPr>
          <a:xfrm>
            <a:off x="-1283" y="2315261"/>
            <a:ext cx="7678960" cy="2185637"/>
          </a:xfrm>
          <a:custGeom>
            <a:avLst/>
            <a:gdLst>
              <a:gd name="connsiteX0" fmla="*/ 0 w 7678960"/>
              <a:gd name="connsiteY0" fmla="*/ 0 h 2185637"/>
              <a:gd name="connsiteX1" fmla="*/ 165176 w 7678960"/>
              <a:gd name="connsiteY1" fmla="*/ 0 h 2185637"/>
              <a:gd name="connsiteX2" fmla="*/ 1170284 w 7678960"/>
              <a:gd name="connsiteY2" fmla="*/ 0 h 2185637"/>
              <a:gd name="connsiteX3" fmla="*/ 1353608 w 7678960"/>
              <a:gd name="connsiteY3" fmla="*/ 0 h 2185637"/>
              <a:gd name="connsiteX4" fmla="*/ 1569851 w 7678960"/>
              <a:gd name="connsiteY4" fmla="*/ 0 h 2185637"/>
              <a:gd name="connsiteX5" fmla="*/ 1707283 w 7678960"/>
              <a:gd name="connsiteY5" fmla="*/ 0 h 2185637"/>
              <a:gd name="connsiteX6" fmla="*/ 1753175 w 7678960"/>
              <a:gd name="connsiteY6" fmla="*/ 0 h 2185637"/>
              <a:gd name="connsiteX7" fmla="*/ 2106849 w 7678960"/>
              <a:gd name="connsiteY7" fmla="*/ 0 h 2185637"/>
              <a:gd name="connsiteX8" fmla="*/ 2758283 w 7678960"/>
              <a:gd name="connsiteY8" fmla="*/ 0 h 2185637"/>
              <a:gd name="connsiteX9" fmla="*/ 2866162 w 7678960"/>
              <a:gd name="connsiteY9" fmla="*/ 0 h 2185637"/>
              <a:gd name="connsiteX10" fmla="*/ 3111958 w 7678960"/>
              <a:gd name="connsiteY10" fmla="*/ 0 h 2185637"/>
              <a:gd name="connsiteX11" fmla="*/ 3157850 w 7678960"/>
              <a:gd name="connsiteY11" fmla="*/ 0 h 2185637"/>
              <a:gd name="connsiteX12" fmla="*/ 3265728 w 7678960"/>
              <a:gd name="connsiteY12" fmla="*/ 0 h 2185637"/>
              <a:gd name="connsiteX13" fmla="*/ 3295282 w 7678960"/>
              <a:gd name="connsiteY13" fmla="*/ 0 h 2185637"/>
              <a:gd name="connsiteX14" fmla="*/ 3511524 w 7678960"/>
              <a:gd name="connsiteY14" fmla="*/ 0 h 2185637"/>
              <a:gd name="connsiteX15" fmla="*/ 3694848 w 7678960"/>
              <a:gd name="connsiteY15" fmla="*/ 0 h 2185637"/>
              <a:gd name="connsiteX16" fmla="*/ 3933046 w 7678960"/>
              <a:gd name="connsiteY16" fmla="*/ 0 h 2185637"/>
              <a:gd name="connsiteX17" fmla="*/ 4270837 w 7678960"/>
              <a:gd name="connsiteY17" fmla="*/ 0 h 2185637"/>
              <a:gd name="connsiteX18" fmla="*/ 4332612 w 7678960"/>
              <a:gd name="connsiteY18" fmla="*/ 0 h 2185637"/>
              <a:gd name="connsiteX19" fmla="*/ 4670403 w 7678960"/>
              <a:gd name="connsiteY19" fmla="*/ 0 h 2185637"/>
              <a:gd name="connsiteX20" fmla="*/ 4699957 w 7678960"/>
              <a:gd name="connsiteY20" fmla="*/ 0 h 2185637"/>
              <a:gd name="connsiteX21" fmla="*/ 4807835 w 7678960"/>
              <a:gd name="connsiteY21" fmla="*/ 0 h 2185637"/>
              <a:gd name="connsiteX22" fmla="*/ 5099523 w 7678960"/>
              <a:gd name="connsiteY22" fmla="*/ 0 h 2185637"/>
              <a:gd name="connsiteX23" fmla="*/ 5207401 w 7678960"/>
              <a:gd name="connsiteY23" fmla="*/ 0 h 2185637"/>
              <a:gd name="connsiteX24" fmla="*/ 5337721 w 7678960"/>
              <a:gd name="connsiteY24" fmla="*/ 0 h 2185637"/>
              <a:gd name="connsiteX25" fmla="*/ 5737287 w 7678960"/>
              <a:gd name="connsiteY25" fmla="*/ 0 h 2185637"/>
              <a:gd name="connsiteX26" fmla="*/ 5874719 w 7678960"/>
              <a:gd name="connsiteY26" fmla="*/ 0 h 2185637"/>
              <a:gd name="connsiteX27" fmla="*/ 6212510 w 7678960"/>
              <a:gd name="connsiteY27" fmla="*/ 0 h 2185637"/>
              <a:gd name="connsiteX28" fmla="*/ 6274285 w 7678960"/>
              <a:gd name="connsiteY28" fmla="*/ 0 h 2185637"/>
              <a:gd name="connsiteX29" fmla="*/ 6612076 w 7678960"/>
              <a:gd name="connsiteY29" fmla="*/ 0 h 2185637"/>
              <a:gd name="connsiteX30" fmla="*/ 7279394 w 7678960"/>
              <a:gd name="connsiteY30" fmla="*/ 0 h 2185637"/>
              <a:gd name="connsiteX31" fmla="*/ 7678960 w 7678960"/>
              <a:gd name="connsiteY31" fmla="*/ 0 h 2185637"/>
              <a:gd name="connsiteX32" fmla="*/ 6705607 w 7678960"/>
              <a:gd name="connsiteY32" fmla="*/ 2185637 h 2185637"/>
              <a:gd name="connsiteX33" fmla="*/ 6306041 w 7678960"/>
              <a:gd name="connsiteY33" fmla="*/ 2185637 h 2185637"/>
              <a:gd name="connsiteX34" fmla="*/ 5638723 w 7678960"/>
              <a:gd name="connsiteY34" fmla="*/ 2185637 h 2185637"/>
              <a:gd name="connsiteX35" fmla="*/ 5300932 w 7678960"/>
              <a:gd name="connsiteY35" fmla="*/ 2185637 h 2185637"/>
              <a:gd name="connsiteX36" fmla="*/ 5239157 w 7678960"/>
              <a:gd name="connsiteY36" fmla="*/ 2185637 h 2185637"/>
              <a:gd name="connsiteX37" fmla="*/ 4901366 w 7678960"/>
              <a:gd name="connsiteY37" fmla="*/ 2185637 h 2185637"/>
              <a:gd name="connsiteX38" fmla="*/ 4763942 w 7678960"/>
              <a:gd name="connsiteY38" fmla="*/ 2185637 h 2185637"/>
              <a:gd name="connsiteX39" fmla="*/ 4364375 w 7678960"/>
              <a:gd name="connsiteY39" fmla="*/ 2185637 h 2185637"/>
              <a:gd name="connsiteX40" fmla="*/ 4234048 w 7678960"/>
              <a:gd name="connsiteY40" fmla="*/ 2185637 h 2185637"/>
              <a:gd name="connsiteX41" fmla="*/ 4126170 w 7678960"/>
              <a:gd name="connsiteY41" fmla="*/ 2185637 h 2185637"/>
              <a:gd name="connsiteX42" fmla="*/ 3834482 w 7678960"/>
              <a:gd name="connsiteY42" fmla="*/ 2185637 h 2185637"/>
              <a:gd name="connsiteX43" fmla="*/ 3726604 w 7678960"/>
              <a:gd name="connsiteY43" fmla="*/ 2185637 h 2185637"/>
              <a:gd name="connsiteX44" fmla="*/ 3697058 w 7678960"/>
              <a:gd name="connsiteY44" fmla="*/ 2185637 h 2185637"/>
              <a:gd name="connsiteX45" fmla="*/ 3359267 w 7678960"/>
              <a:gd name="connsiteY45" fmla="*/ 2185637 h 2185637"/>
              <a:gd name="connsiteX46" fmla="*/ 3297491 w 7678960"/>
              <a:gd name="connsiteY46" fmla="*/ 2185637 h 2185637"/>
              <a:gd name="connsiteX47" fmla="*/ 2959701 w 7678960"/>
              <a:gd name="connsiteY47" fmla="*/ 2185637 h 2185637"/>
              <a:gd name="connsiteX48" fmla="*/ 2721495 w 7678960"/>
              <a:gd name="connsiteY48" fmla="*/ 2185637 h 2185637"/>
              <a:gd name="connsiteX49" fmla="*/ 2538171 w 7678960"/>
              <a:gd name="connsiteY49" fmla="*/ 2185637 h 2185637"/>
              <a:gd name="connsiteX50" fmla="*/ 2321929 w 7678960"/>
              <a:gd name="connsiteY50" fmla="*/ 2185637 h 2185637"/>
              <a:gd name="connsiteX51" fmla="*/ 2292383 w 7678960"/>
              <a:gd name="connsiteY51" fmla="*/ 2185637 h 2185637"/>
              <a:gd name="connsiteX52" fmla="*/ 2184504 w 7678960"/>
              <a:gd name="connsiteY52" fmla="*/ 2185637 h 2185637"/>
              <a:gd name="connsiteX53" fmla="*/ 2138605 w 7678960"/>
              <a:gd name="connsiteY53" fmla="*/ 2185637 h 2185637"/>
              <a:gd name="connsiteX54" fmla="*/ 1892816 w 7678960"/>
              <a:gd name="connsiteY54" fmla="*/ 2185637 h 2185637"/>
              <a:gd name="connsiteX55" fmla="*/ 1784938 w 7678960"/>
              <a:gd name="connsiteY55" fmla="*/ 2185637 h 2185637"/>
              <a:gd name="connsiteX56" fmla="*/ 1133496 w 7678960"/>
              <a:gd name="connsiteY56" fmla="*/ 2185637 h 2185637"/>
              <a:gd name="connsiteX57" fmla="*/ 779829 w 7678960"/>
              <a:gd name="connsiteY57" fmla="*/ 2185637 h 2185637"/>
              <a:gd name="connsiteX58" fmla="*/ 733930 w 7678960"/>
              <a:gd name="connsiteY58" fmla="*/ 2185637 h 2185637"/>
              <a:gd name="connsiteX59" fmla="*/ 596505 w 7678960"/>
              <a:gd name="connsiteY59" fmla="*/ 2185637 h 2185637"/>
              <a:gd name="connsiteX60" fmla="*/ 380263 w 7678960"/>
              <a:gd name="connsiteY60" fmla="*/ 2185637 h 2185637"/>
              <a:gd name="connsiteX61" fmla="*/ 196939 w 7678960"/>
              <a:gd name="connsiteY61" fmla="*/ 2185637 h 2185637"/>
              <a:gd name="connsiteX62" fmla="*/ 0 w 7678960"/>
              <a:gd name="connsiteY62" fmla="*/ 2185637 h 218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678960" h="2185637">
                <a:moveTo>
                  <a:pt x="0" y="0"/>
                </a:moveTo>
                <a:lnTo>
                  <a:pt x="165176" y="0"/>
                </a:lnTo>
                <a:lnTo>
                  <a:pt x="1170284" y="0"/>
                </a:lnTo>
                <a:lnTo>
                  <a:pt x="1353608" y="0"/>
                </a:lnTo>
                <a:lnTo>
                  <a:pt x="1569851" y="0"/>
                </a:lnTo>
                <a:lnTo>
                  <a:pt x="1707283" y="0"/>
                </a:lnTo>
                <a:lnTo>
                  <a:pt x="1753175" y="0"/>
                </a:lnTo>
                <a:lnTo>
                  <a:pt x="2106849" y="0"/>
                </a:lnTo>
                <a:lnTo>
                  <a:pt x="2758283" y="0"/>
                </a:lnTo>
                <a:lnTo>
                  <a:pt x="2866162" y="0"/>
                </a:lnTo>
                <a:lnTo>
                  <a:pt x="3111958" y="0"/>
                </a:lnTo>
                <a:lnTo>
                  <a:pt x="3157850" y="0"/>
                </a:lnTo>
                <a:lnTo>
                  <a:pt x="3265728" y="0"/>
                </a:lnTo>
                <a:lnTo>
                  <a:pt x="3295282" y="0"/>
                </a:lnTo>
                <a:lnTo>
                  <a:pt x="3511524" y="0"/>
                </a:lnTo>
                <a:lnTo>
                  <a:pt x="3694848" y="0"/>
                </a:lnTo>
                <a:lnTo>
                  <a:pt x="3933046" y="0"/>
                </a:lnTo>
                <a:lnTo>
                  <a:pt x="4270837" y="0"/>
                </a:lnTo>
                <a:lnTo>
                  <a:pt x="4332612" y="0"/>
                </a:lnTo>
                <a:lnTo>
                  <a:pt x="4670403" y="0"/>
                </a:lnTo>
                <a:lnTo>
                  <a:pt x="4699957" y="0"/>
                </a:lnTo>
                <a:lnTo>
                  <a:pt x="4807835" y="0"/>
                </a:lnTo>
                <a:lnTo>
                  <a:pt x="5099523" y="0"/>
                </a:lnTo>
                <a:lnTo>
                  <a:pt x="5207401" y="0"/>
                </a:lnTo>
                <a:lnTo>
                  <a:pt x="5337721" y="0"/>
                </a:lnTo>
                <a:lnTo>
                  <a:pt x="5737287" y="0"/>
                </a:lnTo>
                <a:lnTo>
                  <a:pt x="5874719" y="0"/>
                </a:lnTo>
                <a:lnTo>
                  <a:pt x="6212510" y="0"/>
                </a:lnTo>
                <a:lnTo>
                  <a:pt x="6274285" y="0"/>
                </a:lnTo>
                <a:lnTo>
                  <a:pt x="6612076" y="0"/>
                </a:lnTo>
                <a:lnTo>
                  <a:pt x="7279394" y="0"/>
                </a:lnTo>
                <a:lnTo>
                  <a:pt x="7678960" y="0"/>
                </a:lnTo>
                <a:lnTo>
                  <a:pt x="6705607" y="2185637"/>
                </a:lnTo>
                <a:lnTo>
                  <a:pt x="6306041" y="2185637"/>
                </a:lnTo>
                <a:lnTo>
                  <a:pt x="5638723" y="2185637"/>
                </a:lnTo>
                <a:lnTo>
                  <a:pt x="5300932" y="2185637"/>
                </a:lnTo>
                <a:lnTo>
                  <a:pt x="5239157" y="2185637"/>
                </a:lnTo>
                <a:lnTo>
                  <a:pt x="4901366" y="2185637"/>
                </a:lnTo>
                <a:lnTo>
                  <a:pt x="4763942" y="2185637"/>
                </a:lnTo>
                <a:lnTo>
                  <a:pt x="4364375" y="2185637"/>
                </a:lnTo>
                <a:lnTo>
                  <a:pt x="4234048" y="2185637"/>
                </a:lnTo>
                <a:lnTo>
                  <a:pt x="4126170" y="2185637"/>
                </a:lnTo>
                <a:lnTo>
                  <a:pt x="3834482" y="2185637"/>
                </a:lnTo>
                <a:lnTo>
                  <a:pt x="3726604" y="2185637"/>
                </a:lnTo>
                <a:lnTo>
                  <a:pt x="3697058" y="2185637"/>
                </a:lnTo>
                <a:lnTo>
                  <a:pt x="3359267" y="2185637"/>
                </a:lnTo>
                <a:lnTo>
                  <a:pt x="3297491" y="2185637"/>
                </a:lnTo>
                <a:lnTo>
                  <a:pt x="2959701" y="2185637"/>
                </a:lnTo>
                <a:lnTo>
                  <a:pt x="2721495" y="2185637"/>
                </a:lnTo>
                <a:lnTo>
                  <a:pt x="2538171" y="2185637"/>
                </a:lnTo>
                <a:lnTo>
                  <a:pt x="2321929" y="2185637"/>
                </a:lnTo>
                <a:lnTo>
                  <a:pt x="2292383" y="2185637"/>
                </a:lnTo>
                <a:lnTo>
                  <a:pt x="2184504" y="2185637"/>
                </a:lnTo>
                <a:lnTo>
                  <a:pt x="2138605" y="2185637"/>
                </a:lnTo>
                <a:lnTo>
                  <a:pt x="1892816" y="2185637"/>
                </a:lnTo>
                <a:lnTo>
                  <a:pt x="1784938" y="2185637"/>
                </a:lnTo>
                <a:lnTo>
                  <a:pt x="1133496" y="2185637"/>
                </a:lnTo>
                <a:lnTo>
                  <a:pt x="779829" y="2185637"/>
                </a:lnTo>
                <a:lnTo>
                  <a:pt x="733930" y="2185637"/>
                </a:lnTo>
                <a:lnTo>
                  <a:pt x="596505" y="2185637"/>
                </a:lnTo>
                <a:lnTo>
                  <a:pt x="380263" y="2185637"/>
                </a:lnTo>
                <a:lnTo>
                  <a:pt x="196939" y="2185637"/>
                </a:lnTo>
                <a:lnTo>
                  <a:pt x="0" y="2185637"/>
                </a:lnTo>
                <a:close/>
              </a:path>
            </a:pathLst>
          </a:custGeom>
          <a:solidFill>
            <a:schemeClr val="accent1"/>
          </a:solidFill>
          <a:ln w="16888" cap="flat">
            <a:noFill/>
            <a:prstDash val="solid"/>
            <a:miter/>
          </a:ln>
        </p:spPr>
        <p:txBody>
          <a:bodyPr wrap="square" rtlCol="0" anchor="ctr">
            <a:noAutofit/>
          </a:bodyPr>
          <a:lstStyle/>
          <a:p>
            <a:endParaRPr lang="zh-CN" altLang="en-US"/>
          </a:p>
        </p:txBody>
      </p:sp>
      <p:sp>
        <p:nvSpPr>
          <p:cNvPr id="30" name="任意多边形: 形状 29"/>
          <p:cNvSpPr/>
          <p:nvPr userDrawn="1"/>
        </p:nvSpPr>
        <p:spPr>
          <a:xfrm>
            <a:off x="6606573" y="4500642"/>
            <a:ext cx="287863" cy="21583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4"/>
          </a:solidFill>
          <a:ln w="16888" cap="flat">
            <a:noFill/>
            <a:prstDash val="solid"/>
            <a:miter/>
          </a:ln>
        </p:spPr>
        <p:txBody>
          <a:bodyPr rtlCol="0" anchor="ctr"/>
          <a:lstStyle/>
          <a:p>
            <a:pPr algn="just"/>
            <a:endParaRPr lang="zh-CN" altLang="en-US" dirty="0"/>
          </a:p>
        </p:txBody>
      </p:sp>
      <p:sp>
        <p:nvSpPr>
          <p:cNvPr id="31" name="任意多边形: 形状 30"/>
          <p:cNvSpPr/>
          <p:nvPr userDrawn="1"/>
        </p:nvSpPr>
        <p:spPr>
          <a:xfrm>
            <a:off x="1675946" y="2315261"/>
            <a:ext cx="5896843" cy="2134234"/>
          </a:xfrm>
          <a:custGeom>
            <a:avLst/>
            <a:gdLst>
              <a:gd name="connsiteX0" fmla="*/ 6022432 w 7143286"/>
              <a:gd name="connsiteY0" fmla="*/ 2441510 h 2585357"/>
              <a:gd name="connsiteX1" fmla="*/ 6150224 w 7143286"/>
              <a:gd name="connsiteY1" fmla="*/ 2441510 h 2585357"/>
              <a:gd name="connsiteX2" fmla="*/ 6086162 w 7143286"/>
              <a:gd name="connsiteY2" fmla="*/ 2585357 h 2585357"/>
              <a:gd name="connsiteX3" fmla="*/ 5958371 w 7143286"/>
              <a:gd name="connsiteY3" fmla="*/ 2585357 h 2585357"/>
              <a:gd name="connsiteX4" fmla="*/ 5774298 w 7143286"/>
              <a:gd name="connsiteY4" fmla="*/ 2441510 h 2585357"/>
              <a:gd name="connsiteX5" fmla="*/ 5901958 w 7143286"/>
              <a:gd name="connsiteY5" fmla="*/ 2441510 h 2585357"/>
              <a:gd name="connsiteX6" fmla="*/ 5837896 w 7143286"/>
              <a:gd name="connsiteY6" fmla="*/ 2585357 h 2585357"/>
              <a:gd name="connsiteX7" fmla="*/ 5710236 w 7143286"/>
              <a:gd name="connsiteY7" fmla="*/ 2585357 h 2585357"/>
              <a:gd name="connsiteX8" fmla="*/ 5526076 w 7143286"/>
              <a:gd name="connsiteY8" fmla="*/ 2441510 h 2585357"/>
              <a:gd name="connsiteX9" fmla="*/ 5653868 w 7143286"/>
              <a:gd name="connsiteY9" fmla="*/ 2441510 h 2585357"/>
              <a:gd name="connsiteX10" fmla="*/ 5589806 w 7143286"/>
              <a:gd name="connsiteY10" fmla="*/ 2585357 h 2585357"/>
              <a:gd name="connsiteX11" fmla="*/ 5461842 w 7143286"/>
              <a:gd name="connsiteY11" fmla="*/ 2585357 h 2585357"/>
              <a:gd name="connsiteX12" fmla="*/ 5277640 w 7143286"/>
              <a:gd name="connsiteY12" fmla="*/ 2441510 h 2585357"/>
              <a:gd name="connsiteX13" fmla="*/ 5405426 w 7143286"/>
              <a:gd name="connsiteY13" fmla="*/ 2441510 h 2585357"/>
              <a:gd name="connsiteX14" fmla="*/ 5341369 w 7143286"/>
              <a:gd name="connsiteY14" fmla="*/ 2585357 h 2585357"/>
              <a:gd name="connsiteX15" fmla="*/ 5213577 w 7143286"/>
              <a:gd name="connsiteY15" fmla="*/ 2585357 h 2585357"/>
              <a:gd name="connsiteX16" fmla="*/ 5029370 w 7143286"/>
              <a:gd name="connsiteY16" fmla="*/ 2441510 h 2585357"/>
              <a:gd name="connsiteX17" fmla="*/ 5157161 w 7143286"/>
              <a:gd name="connsiteY17" fmla="*/ 2441510 h 2585357"/>
              <a:gd name="connsiteX18" fmla="*/ 5093104 w 7143286"/>
              <a:gd name="connsiteY18" fmla="*/ 2585357 h 2585357"/>
              <a:gd name="connsiteX19" fmla="*/ 4965312 w 7143286"/>
              <a:gd name="connsiteY19" fmla="*/ 2585357 h 2585357"/>
              <a:gd name="connsiteX20" fmla="*/ 4781104 w 7143286"/>
              <a:gd name="connsiteY20" fmla="*/ 2441510 h 2585357"/>
              <a:gd name="connsiteX21" fmla="*/ 4908896 w 7143286"/>
              <a:gd name="connsiteY21" fmla="*/ 2441510 h 2585357"/>
              <a:gd name="connsiteX22" fmla="*/ 4844834 w 7143286"/>
              <a:gd name="connsiteY22" fmla="*/ 2585357 h 2585357"/>
              <a:gd name="connsiteX23" fmla="*/ 4717048 w 7143286"/>
              <a:gd name="connsiteY23" fmla="*/ 2585357 h 2585357"/>
              <a:gd name="connsiteX24" fmla="*/ 4532839 w 7143286"/>
              <a:gd name="connsiteY24" fmla="*/ 2441510 h 2585357"/>
              <a:gd name="connsiteX25" fmla="*/ 4660630 w 7143286"/>
              <a:gd name="connsiteY25" fmla="*/ 2441510 h 2585357"/>
              <a:gd name="connsiteX26" fmla="*/ 4596569 w 7143286"/>
              <a:gd name="connsiteY26" fmla="*/ 2585357 h 2585357"/>
              <a:gd name="connsiteX27" fmla="*/ 4468778 w 7143286"/>
              <a:gd name="connsiteY27" fmla="*/ 2585357 h 2585357"/>
              <a:gd name="connsiteX28" fmla="*/ 4284574 w 7143286"/>
              <a:gd name="connsiteY28" fmla="*/ 2441510 h 2585357"/>
              <a:gd name="connsiteX29" fmla="*/ 4412365 w 7143286"/>
              <a:gd name="connsiteY29" fmla="*/ 2441510 h 2585357"/>
              <a:gd name="connsiteX30" fmla="*/ 4348338 w 7143286"/>
              <a:gd name="connsiteY30" fmla="*/ 2585357 h 2585357"/>
              <a:gd name="connsiteX31" fmla="*/ 4220546 w 7143286"/>
              <a:gd name="connsiteY31" fmla="*/ 2585357 h 2585357"/>
              <a:gd name="connsiteX32" fmla="*/ 4036309 w 7143286"/>
              <a:gd name="connsiteY32" fmla="*/ 2441510 h 2585357"/>
              <a:gd name="connsiteX33" fmla="*/ 4164101 w 7143286"/>
              <a:gd name="connsiteY33" fmla="*/ 2441510 h 2585357"/>
              <a:gd name="connsiteX34" fmla="*/ 4100038 w 7143286"/>
              <a:gd name="connsiteY34" fmla="*/ 2585357 h 2585357"/>
              <a:gd name="connsiteX35" fmla="*/ 3972248 w 7143286"/>
              <a:gd name="connsiteY35" fmla="*/ 2585357 h 2585357"/>
              <a:gd name="connsiteX36" fmla="*/ 3788044 w 7143286"/>
              <a:gd name="connsiteY36" fmla="*/ 2441510 h 2585357"/>
              <a:gd name="connsiteX37" fmla="*/ 3915836 w 7143286"/>
              <a:gd name="connsiteY37" fmla="*/ 2441510 h 2585357"/>
              <a:gd name="connsiteX38" fmla="*/ 3851773 w 7143286"/>
              <a:gd name="connsiteY38" fmla="*/ 2585357 h 2585357"/>
              <a:gd name="connsiteX39" fmla="*/ 3723982 w 7143286"/>
              <a:gd name="connsiteY39" fmla="*/ 2585357 h 2585357"/>
              <a:gd name="connsiteX40" fmla="*/ 3539780 w 7143286"/>
              <a:gd name="connsiteY40" fmla="*/ 2441510 h 2585357"/>
              <a:gd name="connsiteX41" fmla="*/ 3667572 w 7143286"/>
              <a:gd name="connsiteY41" fmla="*/ 2441510 h 2585357"/>
              <a:gd name="connsiteX42" fmla="*/ 3603508 w 7143286"/>
              <a:gd name="connsiteY42" fmla="*/ 2585357 h 2585357"/>
              <a:gd name="connsiteX43" fmla="*/ 3475717 w 7143286"/>
              <a:gd name="connsiteY43" fmla="*/ 2585357 h 2585357"/>
              <a:gd name="connsiteX44" fmla="*/ 3291515 w 7143286"/>
              <a:gd name="connsiteY44" fmla="*/ 2441510 h 2585357"/>
              <a:gd name="connsiteX45" fmla="*/ 3419307 w 7143286"/>
              <a:gd name="connsiteY45" fmla="*/ 2441510 h 2585357"/>
              <a:gd name="connsiteX46" fmla="*/ 3355244 w 7143286"/>
              <a:gd name="connsiteY46" fmla="*/ 2585357 h 2585357"/>
              <a:gd name="connsiteX47" fmla="*/ 3227452 w 7143286"/>
              <a:gd name="connsiteY47" fmla="*/ 2585357 h 2585357"/>
              <a:gd name="connsiteX48" fmla="*/ 3043251 w 7143286"/>
              <a:gd name="connsiteY48" fmla="*/ 2441510 h 2585357"/>
              <a:gd name="connsiteX49" fmla="*/ 3171038 w 7143286"/>
              <a:gd name="connsiteY49" fmla="*/ 2441510 h 2585357"/>
              <a:gd name="connsiteX50" fmla="*/ 3106980 w 7143286"/>
              <a:gd name="connsiteY50" fmla="*/ 2585357 h 2585357"/>
              <a:gd name="connsiteX51" fmla="*/ 2979188 w 7143286"/>
              <a:gd name="connsiteY51" fmla="*/ 2585357 h 2585357"/>
              <a:gd name="connsiteX52" fmla="*/ 2794981 w 7143286"/>
              <a:gd name="connsiteY52" fmla="*/ 2441510 h 2585357"/>
              <a:gd name="connsiteX53" fmla="*/ 2922772 w 7143286"/>
              <a:gd name="connsiteY53" fmla="*/ 2441510 h 2585357"/>
              <a:gd name="connsiteX54" fmla="*/ 2858716 w 7143286"/>
              <a:gd name="connsiteY54" fmla="*/ 2585357 h 2585357"/>
              <a:gd name="connsiteX55" fmla="*/ 2730924 w 7143286"/>
              <a:gd name="connsiteY55" fmla="*/ 2585357 h 2585357"/>
              <a:gd name="connsiteX56" fmla="*/ 2546715 w 7143286"/>
              <a:gd name="connsiteY56" fmla="*/ 2441510 h 2585357"/>
              <a:gd name="connsiteX57" fmla="*/ 2674506 w 7143286"/>
              <a:gd name="connsiteY57" fmla="*/ 2441510 h 2585357"/>
              <a:gd name="connsiteX58" fmla="*/ 2610446 w 7143286"/>
              <a:gd name="connsiteY58" fmla="*/ 2585357 h 2585357"/>
              <a:gd name="connsiteX59" fmla="*/ 2482655 w 7143286"/>
              <a:gd name="connsiteY59" fmla="*/ 2585357 h 2585357"/>
              <a:gd name="connsiteX60" fmla="*/ 2298450 w 7143286"/>
              <a:gd name="connsiteY60" fmla="*/ 2441510 h 2585357"/>
              <a:gd name="connsiteX61" fmla="*/ 2426242 w 7143286"/>
              <a:gd name="connsiteY61" fmla="*/ 2441510 h 2585357"/>
              <a:gd name="connsiteX62" fmla="*/ 2362180 w 7143286"/>
              <a:gd name="connsiteY62" fmla="*/ 2585357 h 2585357"/>
              <a:gd name="connsiteX63" fmla="*/ 2234389 w 7143286"/>
              <a:gd name="connsiteY63" fmla="*/ 2585357 h 2585357"/>
              <a:gd name="connsiteX64" fmla="*/ 2050184 w 7143286"/>
              <a:gd name="connsiteY64" fmla="*/ 2441510 h 2585357"/>
              <a:gd name="connsiteX65" fmla="*/ 2177976 w 7143286"/>
              <a:gd name="connsiteY65" fmla="*/ 2441510 h 2585357"/>
              <a:gd name="connsiteX66" fmla="*/ 2113915 w 7143286"/>
              <a:gd name="connsiteY66" fmla="*/ 2585357 h 2585357"/>
              <a:gd name="connsiteX67" fmla="*/ 1986124 w 7143286"/>
              <a:gd name="connsiteY67" fmla="*/ 2585357 h 2585357"/>
              <a:gd name="connsiteX68" fmla="*/ 1801919 w 7143286"/>
              <a:gd name="connsiteY68" fmla="*/ 2441510 h 2585357"/>
              <a:gd name="connsiteX69" fmla="*/ 1929711 w 7143286"/>
              <a:gd name="connsiteY69" fmla="*/ 2441510 h 2585357"/>
              <a:gd name="connsiteX70" fmla="*/ 1865650 w 7143286"/>
              <a:gd name="connsiteY70" fmla="*/ 2585357 h 2585357"/>
              <a:gd name="connsiteX71" fmla="*/ 1737858 w 7143286"/>
              <a:gd name="connsiteY71" fmla="*/ 2585357 h 2585357"/>
              <a:gd name="connsiteX72" fmla="*/ 1553653 w 7143286"/>
              <a:gd name="connsiteY72" fmla="*/ 2441510 h 2585357"/>
              <a:gd name="connsiteX73" fmla="*/ 1681445 w 7143286"/>
              <a:gd name="connsiteY73" fmla="*/ 2441510 h 2585357"/>
              <a:gd name="connsiteX74" fmla="*/ 1617384 w 7143286"/>
              <a:gd name="connsiteY74" fmla="*/ 2585357 h 2585357"/>
              <a:gd name="connsiteX75" fmla="*/ 1489593 w 7143286"/>
              <a:gd name="connsiteY75" fmla="*/ 2585357 h 2585357"/>
              <a:gd name="connsiteX76" fmla="*/ 1305388 w 7143286"/>
              <a:gd name="connsiteY76" fmla="*/ 2441510 h 2585357"/>
              <a:gd name="connsiteX77" fmla="*/ 1433180 w 7143286"/>
              <a:gd name="connsiteY77" fmla="*/ 2441510 h 2585357"/>
              <a:gd name="connsiteX78" fmla="*/ 1369119 w 7143286"/>
              <a:gd name="connsiteY78" fmla="*/ 2585357 h 2585357"/>
              <a:gd name="connsiteX79" fmla="*/ 1241327 w 7143286"/>
              <a:gd name="connsiteY79" fmla="*/ 2585357 h 2585357"/>
              <a:gd name="connsiteX80" fmla="*/ 1057122 w 7143286"/>
              <a:gd name="connsiteY80" fmla="*/ 2441510 h 2585357"/>
              <a:gd name="connsiteX81" fmla="*/ 1184914 w 7143286"/>
              <a:gd name="connsiteY81" fmla="*/ 2441510 h 2585357"/>
              <a:gd name="connsiteX82" fmla="*/ 1120853 w 7143286"/>
              <a:gd name="connsiteY82" fmla="*/ 2585357 h 2585357"/>
              <a:gd name="connsiteX83" fmla="*/ 993062 w 7143286"/>
              <a:gd name="connsiteY83" fmla="*/ 2585357 h 2585357"/>
              <a:gd name="connsiteX84" fmla="*/ 808857 w 7143286"/>
              <a:gd name="connsiteY84" fmla="*/ 2441510 h 2585357"/>
              <a:gd name="connsiteX85" fmla="*/ 936649 w 7143286"/>
              <a:gd name="connsiteY85" fmla="*/ 2441510 h 2585357"/>
              <a:gd name="connsiteX86" fmla="*/ 872588 w 7143286"/>
              <a:gd name="connsiteY86" fmla="*/ 2585357 h 2585357"/>
              <a:gd name="connsiteX87" fmla="*/ 744796 w 7143286"/>
              <a:gd name="connsiteY87" fmla="*/ 2585357 h 2585357"/>
              <a:gd name="connsiteX88" fmla="*/ 560592 w 7143286"/>
              <a:gd name="connsiteY88" fmla="*/ 2441510 h 2585357"/>
              <a:gd name="connsiteX89" fmla="*/ 688384 w 7143286"/>
              <a:gd name="connsiteY89" fmla="*/ 2441510 h 2585357"/>
              <a:gd name="connsiteX90" fmla="*/ 624322 w 7143286"/>
              <a:gd name="connsiteY90" fmla="*/ 2585357 h 2585357"/>
              <a:gd name="connsiteX91" fmla="*/ 496531 w 7143286"/>
              <a:gd name="connsiteY91" fmla="*/ 2585357 h 2585357"/>
              <a:gd name="connsiteX92" fmla="*/ 312326 w 7143286"/>
              <a:gd name="connsiteY92" fmla="*/ 2441510 h 2585357"/>
              <a:gd name="connsiteX93" fmla="*/ 440118 w 7143286"/>
              <a:gd name="connsiteY93" fmla="*/ 2441510 h 2585357"/>
              <a:gd name="connsiteX94" fmla="*/ 376057 w 7143286"/>
              <a:gd name="connsiteY94" fmla="*/ 2585357 h 2585357"/>
              <a:gd name="connsiteX95" fmla="*/ 248265 w 7143286"/>
              <a:gd name="connsiteY95" fmla="*/ 2585357 h 2585357"/>
              <a:gd name="connsiteX96" fmla="*/ 64061 w 7143286"/>
              <a:gd name="connsiteY96" fmla="*/ 2441510 h 2585357"/>
              <a:gd name="connsiteX97" fmla="*/ 191853 w 7143286"/>
              <a:gd name="connsiteY97" fmla="*/ 2441510 h 2585357"/>
              <a:gd name="connsiteX98" fmla="*/ 127791 w 7143286"/>
              <a:gd name="connsiteY98" fmla="*/ 2585357 h 2585357"/>
              <a:gd name="connsiteX99" fmla="*/ 0 w 7143286"/>
              <a:gd name="connsiteY99" fmla="*/ 2585357 h 2585357"/>
              <a:gd name="connsiteX100" fmla="*/ 6270697 w 7143286"/>
              <a:gd name="connsiteY100" fmla="*/ 2136321 h 2585357"/>
              <a:gd name="connsiteX101" fmla="*/ 6309041 w 7143286"/>
              <a:gd name="connsiteY101" fmla="*/ 2136321 h 2585357"/>
              <a:gd name="connsiteX102" fmla="*/ 6244979 w 7143286"/>
              <a:gd name="connsiteY102" fmla="*/ 2280169 h 2585357"/>
              <a:gd name="connsiteX103" fmla="*/ 6206636 w 7143286"/>
              <a:gd name="connsiteY103" fmla="*/ 2280169 h 2585357"/>
              <a:gd name="connsiteX104" fmla="*/ 6022432 w 7143286"/>
              <a:gd name="connsiteY104" fmla="*/ 2136321 h 2585357"/>
              <a:gd name="connsiteX105" fmla="*/ 6150224 w 7143286"/>
              <a:gd name="connsiteY105" fmla="*/ 2136321 h 2585357"/>
              <a:gd name="connsiteX106" fmla="*/ 6086162 w 7143286"/>
              <a:gd name="connsiteY106" fmla="*/ 2280169 h 2585357"/>
              <a:gd name="connsiteX107" fmla="*/ 5958371 w 7143286"/>
              <a:gd name="connsiteY107" fmla="*/ 2280169 h 2585357"/>
              <a:gd name="connsiteX108" fmla="*/ 5774340 w 7143286"/>
              <a:gd name="connsiteY108" fmla="*/ 2136321 h 2585357"/>
              <a:gd name="connsiteX109" fmla="*/ 5901975 w 7143286"/>
              <a:gd name="connsiteY109" fmla="*/ 2136321 h 2585357"/>
              <a:gd name="connsiteX110" fmla="*/ 5837914 w 7143286"/>
              <a:gd name="connsiteY110" fmla="*/ 2280169 h 2585357"/>
              <a:gd name="connsiteX111" fmla="*/ 5710285 w 7143286"/>
              <a:gd name="connsiteY111" fmla="*/ 2280169 h 2585357"/>
              <a:gd name="connsiteX112" fmla="*/ 5525920 w 7143286"/>
              <a:gd name="connsiteY112" fmla="*/ 2136321 h 2585357"/>
              <a:gd name="connsiteX113" fmla="*/ 5653712 w 7143286"/>
              <a:gd name="connsiteY113" fmla="*/ 2136321 h 2585357"/>
              <a:gd name="connsiteX114" fmla="*/ 5589650 w 7143286"/>
              <a:gd name="connsiteY114" fmla="*/ 2280169 h 2585357"/>
              <a:gd name="connsiteX115" fmla="*/ 5461842 w 7143286"/>
              <a:gd name="connsiteY115" fmla="*/ 2280169 h 2585357"/>
              <a:gd name="connsiteX116" fmla="*/ 5277640 w 7143286"/>
              <a:gd name="connsiteY116" fmla="*/ 2136321 h 2585357"/>
              <a:gd name="connsiteX117" fmla="*/ 5405426 w 7143286"/>
              <a:gd name="connsiteY117" fmla="*/ 2136321 h 2585357"/>
              <a:gd name="connsiteX118" fmla="*/ 5341369 w 7143286"/>
              <a:gd name="connsiteY118" fmla="*/ 2280169 h 2585357"/>
              <a:gd name="connsiteX119" fmla="*/ 5213577 w 7143286"/>
              <a:gd name="connsiteY119" fmla="*/ 2280169 h 2585357"/>
              <a:gd name="connsiteX120" fmla="*/ 5029370 w 7143286"/>
              <a:gd name="connsiteY120" fmla="*/ 2136321 h 2585357"/>
              <a:gd name="connsiteX121" fmla="*/ 5157161 w 7143286"/>
              <a:gd name="connsiteY121" fmla="*/ 2136321 h 2585357"/>
              <a:gd name="connsiteX122" fmla="*/ 5093122 w 7143286"/>
              <a:gd name="connsiteY122" fmla="*/ 2280169 h 2585357"/>
              <a:gd name="connsiteX123" fmla="*/ 4965330 w 7143286"/>
              <a:gd name="connsiteY123" fmla="*/ 2280169 h 2585357"/>
              <a:gd name="connsiteX124" fmla="*/ 4781104 w 7143286"/>
              <a:gd name="connsiteY124" fmla="*/ 2136321 h 2585357"/>
              <a:gd name="connsiteX125" fmla="*/ 4908896 w 7143286"/>
              <a:gd name="connsiteY125" fmla="*/ 2136321 h 2585357"/>
              <a:gd name="connsiteX126" fmla="*/ 4844834 w 7143286"/>
              <a:gd name="connsiteY126" fmla="*/ 2280169 h 2585357"/>
              <a:gd name="connsiteX127" fmla="*/ 4717048 w 7143286"/>
              <a:gd name="connsiteY127" fmla="*/ 2280169 h 2585357"/>
              <a:gd name="connsiteX128" fmla="*/ 4532839 w 7143286"/>
              <a:gd name="connsiteY128" fmla="*/ 2136321 h 2585357"/>
              <a:gd name="connsiteX129" fmla="*/ 4660630 w 7143286"/>
              <a:gd name="connsiteY129" fmla="*/ 2136321 h 2585357"/>
              <a:gd name="connsiteX130" fmla="*/ 4596569 w 7143286"/>
              <a:gd name="connsiteY130" fmla="*/ 2280169 h 2585357"/>
              <a:gd name="connsiteX131" fmla="*/ 4468778 w 7143286"/>
              <a:gd name="connsiteY131" fmla="*/ 2280169 h 2585357"/>
              <a:gd name="connsiteX132" fmla="*/ 4284574 w 7143286"/>
              <a:gd name="connsiteY132" fmla="*/ 2136321 h 2585357"/>
              <a:gd name="connsiteX133" fmla="*/ 4412365 w 7143286"/>
              <a:gd name="connsiteY133" fmla="*/ 2136321 h 2585357"/>
              <a:gd name="connsiteX134" fmla="*/ 4348304 w 7143286"/>
              <a:gd name="connsiteY134" fmla="*/ 2280169 h 2585357"/>
              <a:gd name="connsiteX135" fmla="*/ 4220513 w 7143286"/>
              <a:gd name="connsiteY135" fmla="*/ 2280169 h 2585357"/>
              <a:gd name="connsiteX136" fmla="*/ 4036309 w 7143286"/>
              <a:gd name="connsiteY136" fmla="*/ 2136321 h 2585357"/>
              <a:gd name="connsiteX137" fmla="*/ 4164101 w 7143286"/>
              <a:gd name="connsiteY137" fmla="*/ 2136321 h 2585357"/>
              <a:gd name="connsiteX138" fmla="*/ 4100038 w 7143286"/>
              <a:gd name="connsiteY138" fmla="*/ 2280169 h 2585357"/>
              <a:gd name="connsiteX139" fmla="*/ 3972248 w 7143286"/>
              <a:gd name="connsiteY139" fmla="*/ 2280169 h 2585357"/>
              <a:gd name="connsiteX140" fmla="*/ 3788044 w 7143286"/>
              <a:gd name="connsiteY140" fmla="*/ 2136321 h 2585357"/>
              <a:gd name="connsiteX141" fmla="*/ 3915836 w 7143286"/>
              <a:gd name="connsiteY141" fmla="*/ 2136321 h 2585357"/>
              <a:gd name="connsiteX142" fmla="*/ 3851773 w 7143286"/>
              <a:gd name="connsiteY142" fmla="*/ 2280169 h 2585357"/>
              <a:gd name="connsiteX143" fmla="*/ 3723982 w 7143286"/>
              <a:gd name="connsiteY143" fmla="*/ 2280169 h 2585357"/>
              <a:gd name="connsiteX144" fmla="*/ 3539780 w 7143286"/>
              <a:gd name="connsiteY144" fmla="*/ 2136321 h 2585357"/>
              <a:gd name="connsiteX145" fmla="*/ 3667572 w 7143286"/>
              <a:gd name="connsiteY145" fmla="*/ 2136321 h 2585357"/>
              <a:gd name="connsiteX146" fmla="*/ 3603508 w 7143286"/>
              <a:gd name="connsiteY146" fmla="*/ 2280169 h 2585357"/>
              <a:gd name="connsiteX147" fmla="*/ 3475717 w 7143286"/>
              <a:gd name="connsiteY147" fmla="*/ 2280169 h 2585357"/>
              <a:gd name="connsiteX148" fmla="*/ 3291515 w 7143286"/>
              <a:gd name="connsiteY148" fmla="*/ 2136321 h 2585357"/>
              <a:gd name="connsiteX149" fmla="*/ 3419307 w 7143286"/>
              <a:gd name="connsiteY149" fmla="*/ 2136321 h 2585357"/>
              <a:gd name="connsiteX150" fmla="*/ 3355244 w 7143286"/>
              <a:gd name="connsiteY150" fmla="*/ 2280169 h 2585357"/>
              <a:gd name="connsiteX151" fmla="*/ 3227452 w 7143286"/>
              <a:gd name="connsiteY151" fmla="*/ 2280169 h 2585357"/>
              <a:gd name="connsiteX152" fmla="*/ 3043251 w 7143286"/>
              <a:gd name="connsiteY152" fmla="*/ 2136321 h 2585357"/>
              <a:gd name="connsiteX153" fmla="*/ 3171038 w 7143286"/>
              <a:gd name="connsiteY153" fmla="*/ 2136321 h 2585357"/>
              <a:gd name="connsiteX154" fmla="*/ 3106980 w 7143286"/>
              <a:gd name="connsiteY154" fmla="*/ 2280169 h 2585357"/>
              <a:gd name="connsiteX155" fmla="*/ 2979188 w 7143286"/>
              <a:gd name="connsiteY155" fmla="*/ 2280169 h 2585357"/>
              <a:gd name="connsiteX156" fmla="*/ 2794981 w 7143286"/>
              <a:gd name="connsiteY156" fmla="*/ 2136321 h 2585357"/>
              <a:gd name="connsiteX157" fmla="*/ 2922772 w 7143286"/>
              <a:gd name="connsiteY157" fmla="*/ 2136321 h 2585357"/>
              <a:gd name="connsiteX158" fmla="*/ 2858716 w 7143286"/>
              <a:gd name="connsiteY158" fmla="*/ 2280169 h 2585357"/>
              <a:gd name="connsiteX159" fmla="*/ 2730924 w 7143286"/>
              <a:gd name="connsiteY159" fmla="*/ 2280169 h 2585357"/>
              <a:gd name="connsiteX160" fmla="*/ 2546715 w 7143286"/>
              <a:gd name="connsiteY160" fmla="*/ 2136321 h 2585357"/>
              <a:gd name="connsiteX161" fmla="*/ 2674506 w 7143286"/>
              <a:gd name="connsiteY161" fmla="*/ 2136321 h 2585357"/>
              <a:gd name="connsiteX162" fmla="*/ 2610446 w 7143286"/>
              <a:gd name="connsiteY162" fmla="*/ 2280169 h 2585357"/>
              <a:gd name="connsiteX163" fmla="*/ 2482655 w 7143286"/>
              <a:gd name="connsiteY163" fmla="*/ 2280169 h 2585357"/>
              <a:gd name="connsiteX164" fmla="*/ 2298450 w 7143286"/>
              <a:gd name="connsiteY164" fmla="*/ 2136321 h 2585357"/>
              <a:gd name="connsiteX165" fmla="*/ 2426242 w 7143286"/>
              <a:gd name="connsiteY165" fmla="*/ 2136321 h 2585357"/>
              <a:gd name="connsiteX166" fmla="*/ 2362180 w 7143286"/>
              <a:gd name="connsiteY166" fmla="*/ 2280169 h 2585357"/>
              <a:gd name="connsiteX167" fmla="*/ 2234389 w 7143286"/>
              <a:gd name="connsiteY167" fmla="*/ 2280169 h 2585357"/>
              <a:gd name="connsiteX168" fmla="*/ 2050184 w 7143286"/>
              <a:gd name="connsiteY168" fmla="*/ 2136321 h 2585357"/>
              <a:gd name="connsiteX169" fmla="*/ 2177976 w 7143286"/>
              <a:gd name="connsiteY169" fmla="*/ 2136321 h 2585357"/>
              <a:gd name="connsiteX170" fmla="*/ 2113915 w 7143286"/>
              <a:gd name="connsiteY170" fmla="*/ 2280169 h 2585357"/>
              <a:gd name="connsiteX171" fmla="*/ 1986124 w 7143286"/>
              <a:gd name="connsiteY171" fmla="*/ 2280169 h 2585357"/>
              <a:gd name="connsiteX172" fmla="*/ 1801919 w 7143286"/>
              <a:gd name="connsiteY172" fmla="*/ 2136321 h 2585357"/>
              <a:gd name="connsiteX173" fmla="*/ 1929711 w 7143286"/>
              <a:gd name="connsiteY173" fmla="*/ 2136321 h 2585357"/>
              <a:gd name="connsiteX174" fmla="*/ 1865650 w 7143286"/>
              <a:gd name="connsiteY174" fmla="*/ 2280169 h 2585357"/>
              <a:gd name="connsiteX175" fmla="*/ 1737858 w 7143286"/>
              <a:gd name="connsiteY175" fmla="*/ 2280169 h 2585357"/>
              <a:gd name="connsiteX176" fmla="*/ 1553653 w 7143286"/>
              <a:gd name="connsiteY176" fmla="*/ 2136321 h 2585357"/>
              <a:gd name="connsiteX177" fmla="*/ 1681445 w 7143286"/>
              <a:gd name="connsiteY177" fmla="*/ 2136321 h 2585357"/>
              <a:gd name="connsiteX178" fmla="*/ 1617384 w 7143286"/>
              <a:gd name="connsiteY178" fmla="*/ 2280169 h 2585357"/>
              <a:gd name="connsiteX179" fmla="*/ 1489593 w 7143286"/>
              <a:gd name="connsiteY179" fmla="*/ 2280169 h 2585357"/>
              <a:gd name="connsiteX180" fmla="*/ 1305388 w 7143286"/>
              <a:gd name="connsiteY180" fmla="*/ 2136321 h 2585357"/>
              <a:gd name="connsiteX181" fmla="*/ 1433180 w 7143286"/>
              <a:gd name="connsiteY181" fmla="*/ 2136321 h 2585357"/>
              <a:gd name="connsiteX182" fmla="*/ 1369119 w 7143286"/>
              <a:gd name="connsiteY182" fmla="*/ 2280169 h 2585357"/>
              <a:gd name="connsiteX183" fmla="*/ 1241327 w 7143286"/>
              <a:gd name="connsiteY183" fmla="*/ 2280169 h 2585357"/>
              <a:gd name="connsiteX184" fmla="*/ 1057122 w 7143286"/>
              <a:gd name="connsiteY184" fmla="*/ 2136321 h 2585357"/>
              <a:gd name="connsiteX185" fmla="*/ 1184914 w 7143286"/>
              <a:gd name="connsiteY185" fmla="*/ 2136321 h 2585357"/>
              <a:gd name="connsiteX186" fmla="*/ 1120853 w 7143286"/>
              <a:gd name="connsiteY186" fmla="*/ 2280169 h 2585357"/>
              <a:gd name="connsiteX187" fmla="*/ 993062 w 7143286"/>
              <a:gd name="connsiteY187" fmla="*/ 2280169 h 2585357"/>
              <a:gd name="connsiteX188" fmla="*/ 808857 w 7143286"/>
              <a:gd name="connsiteY188" fmla="*/ 2136321 h 2585357"/>
              <a:gd name="connsiteX189" fmla="*/ 936649 w 7143286"/>
              <a:gd name="connsiteY189" fmla="*/ 2136321 h 2585357"/>
              <a:gd name="connsiteX190" fmla="*/ 872588 w 7143286"/>
              <a:gd name="connsiteY190" fmla="*/ 2280169 h 2585357"/>
              <a:gd name="connsiteX191" fmla="*/ 744796 w 7143286"/>
              <a:gd name="connsiteY191" fmla="*/ 2280169 h 2585357"/>
              <a:gd name="connsiteX192" fmla="*/ 560592 w 7143286"/>
              <a:gd name="connsiteY192" fmla="*/ 2136321 h 2585357"/>
              <a:gd name="connsiteX193" fmla="*/ 688384 w 7143286"/>
              <a:gd name="connsiteY193" fmla="*/ 2136321 h 2585357"/>
              <a:gd name="connsiteX194" fmla="*/ 624322 w 7143286"/>
              <a:gd name="connsiteY194" fmla="*/ 2280169 h 2585357"/>
              <a:gd name="connsiteX195" fmla="*/ 496531 w 7143286"/>
              <a:gd name="connsiteY195" fmla="*/ 2280169 h 2585357"/>
              <a:gd name="connsiteX196" fmla="*/ 312326 w 7143286"/>
              <a:gd name="connsiteY196" fmla="*/ 2136321 h 2585357"/>
              <a:gd name="connsiteX197" fmla="*/ 440118 w 7143286"/>
              <a:gd name="connsiteY197" fmla="*/ 2136321 h 2585357"/>
              <a:gd name="connsiteX198" fmla="*/ 376057 w 7143286"/>
              <a:gd name="connsiteY198" fmla="*/ 2280169 h 2585357"/>
              <a:gd name="connsiteX199" fmla="*/ 248265 w 7143286"/>
              <a:gd name="connsiteY199" fmla="*/ 2280169 h 2585357"/>
              <a:gd name="connsiteX200" fmla="*/ 64061 w 7143286"/>
              <a:gd name="connsiteY200" fmla="*/ 2136321 h 2585357"/>
              <a:gd name="connsiteX201" fmla="*/ 191853 w 7143286"/>
              <a:gd name="connsiteY201" fmla="*/ 2136321 h 2585357"/>
              <a:gd name="connsiteX202" fmla="*/ 127791 w 7143286"/>
              <a:gd name="connsiteY202" fmla="*/ 2280169 h 2585357"/>
              <a:gd name="connsiteX203" fmla="*/ 0 w 7143286"/>
              <a:gd name="connsiteY203" fmla="*/ 2280169 h 2585357"/>
              <a:gd name="connsiteX204" fmla="*/ 6270697 w 7143286"/>
              <a:gd name="connsiteY204" fmla="*/ 1831132 h 2585357"/>
              <a:gd name="connsiteX205" fmla="*/ 6398489 w 7143286"/>
              <a:gd name="connsiteY205" fmla="*/ 1831132 h 2585357"/>
              <a:gd name="connsiteX206" fmla="*/ 6334428 w 7143286"/>
              <a:gd name="connsiteY206" fmla="*/ 1974980 h 2585357"/>
              <a:gd name="connsiteX207" fmla="*/ 6206636 w 7143286"/>
              <a:gd name="connsiteY207" fmla="*/ 1974980 h 2585357"/>
              <a:gd name="connsiteX208" fmla="*/ 6022432 w 7143286"/>
              <a:gd name="connsiteY208" fmla="*/ 1831132 h 2585357"/>
              <a:gd name="connsiteX209" fmla="*/ 6150224 w 7143286"/>
              <a:gd name="connsiteY209" fmla="*/ 1831132 h 2585357"/>
              <a:gd name="connsiteX210" fmla="*/ 6086162 w 7143286"/>
              <a:gd name="connsiteY210" fmla="*/ 1974980 h 2585357"/>
              <a:gd name="connsiteX211" fmla="*/ 5958371 w 7143286"/>
              <a:gd name="connsiteY211" fmla="*/ 1974980 h 2585357"/>
              <a:gd name="connsiteX212" fmla="*/ 5774252 w 7143286"/>
              <a:gd name="connsiteY212" fmla="*/ 1831132 h 2585357"/>
              <a:gd name="connsiteX213" fmla="*/ 5901958 w 7143286"/>
              <a:gd name="connsiteY213" fmla="*/ 1831132 h 2585357"/>
              <a:gd name="connsiteX214" fmla="*/ 5837896 w 7143286"/>
              <a:gd name="connsiteY214" fmla="*/ 1974980 h 2585357"/>
              <a:gd name="connsiteX215" fmla="*/ 5710190 w 7143286"/>
              <a:gd name="connsiteY215" fmla="*/ 1974980 h 2585357"/>
              <a:gd name="connsiteX216" fmla="*/ 5525966 w 7143286"/>
              <a:gd name="connsiteY216" fmla="*/ 1831132 h 2585357"/>
              <a:gd name="connsiteX217" fmla="*/ 5653758 w 7143286"/>
              <a:gd name="connsiteY217" fmla="*/ 1831132 h 2585357"/>
              <a:gd name="connsiteX218" fmla="*/ 5589696 w 7143286"/>
              <a:gd name="connsiteY218" fmla="*/ 1974980 h 2585357"/>
              <a:gd name="connsiteX219" fmla="*/ 5461842 w 7143286"/>
              <a:gd name="connsiteY219" fmla="*/ 1974980 h 2585357"/>
              <a:gd name="connsiteX220" fmla="*/ 5277640 w 7143286"/>
              <a:gd name="connsiteY220" fmla="*/ 1831132 h 2585357"/>
              <a:gd name="connsiteX221" fmla="*/ 5405426 w 7143286"/>
              <a:gd name="connsiteY221" fmla="*/ 1831132 h 2585357"/>
              <a:gd name="connsiteX222" fmla="*/ 5341369 w 7143286"/>
              <a:gd name="connsiteY222" fmla="*/ 1974980 h 2585357"/>
              <a:gd name="connsiteX223" fmla="*/ 5213577 w 7143286"/>
              <a:gd name="connsiteY223" fmla="*/ 1974980 h 2585357"/>
              <a:gd name="connsiteX224" fmla="*/ 5029370 w 7143286"/>
              <a:gd name="connsiteY224" fmla="*/ 1831132 h 2585357"/>
              <a:gd name="connsiteX225" fmla="*/ 5157161 w 7143286"/>
              <a:gd name="connsiteY225" fmla="*/ 1831132 h 2585357"/>
              <a:gd name="connsiteX226" fmla="*/ 5093104 w 7143286"/>
              <a:gd name="connsiteY226" fmla="*/ 1974980 h 2585357"/>
              <a:gd name="connsiteX227" fmla="*/ 4965312 w 7143286"/>
              <a:gd name="connsiteY227" fmla="*/ 1974980 h 2585357"/>
              <a:gd name="connsiteX228" fmla="*/ 4781104 w 7143286"/>
              <a:gd name="connsiteY228" fmla="*/ 1831132 h 2585357"/>
              <a:gd name="connsiteX229" fmla="*/ 4908896 w 7143286"/>
              <a:gd name="connsiteY229" fmla="*/ 1831132 h 2585357"/>
              <a:gd name="connsiteX230" fmla="*/ 4844834 w 7143286"/>
              <a:gd name="connsiteY230" fmla="*/ 1974980 h 2585357"/>
              <a:gd name="connsiteX231" fmla="*/ 4717048 w 7143286"/>
              <a:gd name="connsiteY231" fmla="*/ 1974980 h 2585357"/>
              <a:gd name="connsiteX232" fmla="*/ 4532839 w 7143286"/>
              <a:gd name="connsiteY232" fmla="*/ 1831132 h 2585357"/>
              <a:gd name="connsiteX233" fmla="*/ 4660630 w 7143286"/>
              <a:gd name="connsiteY233" fmla="*/ 1831132 h 2585357"/>
              <a:gd name="connsiteX234" fmla="*/ 4596569 w 7143286"/>
              <a:gd name="connsiteY234" fmla="*/ 1974980 h 2585357"/>
              <a:gd name="connsiteX235" fmla="*/ 4468778 w 7143286"/>
              <a:gd name="connsiteY235" fmla="*/ 1974980 h 2585357"/>
              <a:gd name="connsiteX236" fmla="*/ 4284574 w 7143286"/>
              <a:gd name="connsiteY236" fmla="*/ 1831132 h 2585357"/>
              <a:gd name="connsiteX237" fmla="*/ 4412365 w 7143286"/>
              <a:gd name="connsiteY237" fmla="*/ 1831132 h 2585357"/>
              <a:gd name="connsiteX238" fmla="*/ 4348304 w 7143286"/>
              <a:gd name="connsiteY238" fmla="*/ 1974980 h 2585357"/>
              <a:gd name="connsiteX239" fmla="*/ 4220513 w 7143286"/>
              <a:gd name="connsiteY239" fmla="*/ 1974980 h 2585357"/>
              <a:gd name="connsiteX240" fmla="*/ 4036309 w 7143286"/>
              <a:gd name="connsiteY240" fmla="*/ 1831132 h 2585357"/>
              <a:gd name="connsiteX241" fmla="*/ 4164101 w 7143286"/>
              <a:gd name="connsiteY241" fmla="*/ 1831132 h 2585357"/>
              <a:gd name="connsiteX242" fmla="*/ 4100055 w 7143286"/>
              <a:gd name="connsiteY242" fmla="*/ 1974980 h 2585357"/>
              <a:gd name="connsiteX243" fmla="*/ 3972254 w 7143286"/>
              <a:gd name="connsiteY243" fmla="*/ 1974980 h 2585357"/>
              <a:gd name="connsiteX244" fmla="*/ 3788044 w 7143286"/>
              <a:gd name="connsiteY244" fmla="*/ 1831132 h 2585357"/>
              <a:gd name="connsiteX245" fmla="*/ 3915836 w 7143286"/>
              <a:gd name="connsiteY245" fmla="*/ 1831132 h 2585357"/>
              <a:gd name="connsiteX246" fmla="*/ 3851773 w 7143286"/>
              <a:gd name="connsiteY246" fmla="*/ 1974980 h 2585357"/>
              <a:gd name="connsiteX247" fmla="*/ 3723982 w 7143286"/>
              <a:gd name="connsiteY247" fmla="*/ 1974980 h 2585357"/>
              <a:gd name="connsiteX248" fmla="*/ 3539780 w 7143286"/>
              <a:gd name="connsiteY248" fmla="*/ 1831132 h 2585357"/>
              <a:gd name="connsiteX249" fmla="*/ 3667572 w 7143286"/>
              <a:gd name="connsiteY249" fmla="*/ 1831132 h 2585357"/>
              <a:gd name="connsiteX250" fmla="*/ 3603508 w 7143286"/>
              <a:gd name="connsiteY250" fmla="*/ 1974980 h 2585357"/>
              <a:gd name="connsiteX251" fmla="*/ 3475717 w 7143286"/>
              <a:gd name="connsiteY251" fmla="*/ 1974980 h 2585357"/>
              <a:gd name="connsiteX252" fmla="*/ 3291515 w 7143286"/>
              <a:gd name="connsiteY252" fmla="*/ 1831132 h 2585357"/>
              <a:gd name="connsiteX253" fmla="*/ 3419307 w 7143286"/>
              <a:gd name="connsiteY253" fmla="*/ 1831132 h 2585357"/>
              <a:gd name="connsiteX254" fmla="*/ 3355244 w 7143286"/>
              <a:gd name="connsiteY254" fmla="*/ 1974980 h 2585357"/>
              <a:gd name="connsiteX255" fmla="*/ 3227452 w 7143286"/>
              <a:gd name="connsiteY255" fmla="*/ 1974980 h 2585357"/>
              <a:gd name="connsiteX256" fmla="*/ 3043251 w 7143286"/>
              <a:gd name="connsiteY256" fmla="*/ 1831132 h 2585357"/>
              <a:gd name="connsiteX257" fmla="*/ 3171038 w 7143286"/>
              <a:gd name="connsiteY257" fmla="*/ 1831132 h 2585357"/>
              <a:gd name="connsiteX258" fmla="*/ 3106980 w 7143286"/>
              <a:gd name="connsiteY258" fmla="*/ 1974980 h 2585357"/>
              <a:gd name="connsiteX259" fmla="*/ 2979188 w 7143286"/>
              <a:gd name="connsiteY259" fmla="*/ 1974980 h 2585357"/>
              <a:gd name="connsiteX260" fmla="*/ 2794981 w 7143286"/>
              <a:gd name="connsiteY260" fmla="*/ 1831132 h 2585357"/>
              <a:gd name="connsiteX261" fmla="*/ 2922772 w 7143286"/>
              <a:gd name="connsiteY261" fmla="*/ 1831132 h 2585357"/>
              <a:gd name="connsiteX262" fmla="*/ 2858716 w 7143286"/>
              <a:gd name="connsiteY262" fmla="*/ 1974980 h 2585357"/>
              <a:gd name="connsiteX263" fmla="*/ 2730924 w 7143286"/>
              <a:gd name="connsiteY263" fmla="*/ 1974980 h 2585357"/>
              <a:gd name="connsiteX264" fmla="*/ 2546715 w 7143286"/>
              <a:gd name="connsiteY264" fmla="*/ 1831132 h 2585357"/>
              <a:gd name="connsiteX265" fmla="*/ 2674506 w 7143286"/>
              <a:gd name="connsiteY265" fmla="*/ 1831132 h 2585357"/>
              <a:gd name="connsiteX266" fmla="*/ 2610446 w 7143286"/>
              <a:gd name="connsiteY266" fmla="*/ 1974980 h 2585357"/>
              <a:gd name="connsiteX267" fmla="*/ 2482655 w 7143286"/>
              <a:gd name="connsiteY267" fmla="*/ 1974980 h 2585357"/>
              <a:gd name="connsiteX268" fmla="*/ 2298450 w 7143286"/>
              <a:gd name="connsiteY268" fmla="*/ 1831132 h 2585357"/>
              <a:gd name="connsiteX269" fmla="*/ 2426242 w 7143286"/>
              <a:gd name="connsiteY269" fmla="*/ 1831132 h 2585357"/>
              <a:gd name="connsiteX270" fmla="*/ 2362180 w 7143286"/>
              <a:gd name="connsiteY270" fmla="*/ 1974980 h 2585357"/>
              <a:gd name="connsiteX271" fmla="*/ 2234389 w 7143286"/>
              <a:gd name="connsiteY271" fmla="*/ 1974980 h 2585357"/>
              <a:gd name="connsiteX272" fmla="*/ 2050184 w 7143286"/>
              <a:gd name="connsiteY272" fmla="*/ 1831132 h 2585357"/>
              <a:gd name="connsiteX273" fmla="*/ 2177976 w 7143286"/>
              <a:gd name="connsiteY273" fmla="*/ 1831132 h 2585357"/>
              <a:gd name="connsiteX274" fmla="*/ 2113915 w 7143286"/>
              <a:gd name="connsiteY274" fmla="*/ 1974980 h 2585357"/>
              <a:gd name="connsiteX275" fmla="*/ 1986124 w 7143286"/>
              <a:gd name="connsiteY275" fmla="*/ 1974980 h 2585357"/>
              <a:gd name="connsiteX276" fmla="*/ 1801919 w 7143286"/>
              <a:gd name="connsiteY276" fmla="*/ 1831132 h 2585357"/>
              <a:gd name="connsiteX277" fmla="*/ 1929711 w 7143286"/>
              <a:gd name="connsiteY277" fmla="*/ 1831132 h 2585357"/>
              <a:gd name="connsiteX278" fmla="*/ 1865650 w 7143286"/>
              <a:gd name="connsiteY278" fmla="*/ 1974980 h 2585357"/>
              <a:gd name="connsiteX279" fmla="*/ 1737858 w 7143286"/>
              <a:gd name="connsiteY279" fmla="*/ 1974980 h 2585357"/>
              <a:gd name="connsiteX280" fmla="*/ 1553653 w 7143286"/>
              <a:gd name="connsiteY280" fmla="*/ 1831132 h 2585357"/>
              <a:gd name="connsiteX281" fmla="*/ 1681445 w 7143286"/>
              <a:gd name="connsiteY281" fmla="*/ 1831132 h 2585357"/>
              <a:gd name="connsiteX282" fmla="*/ 1617384 w 7143286"/>
              <a:gd name="connsiteY282" fmla="*/ 1974980 h 2585357"/>
              <a:gd name="connsiteX283" fmla="*/ 1489593 w 7143286"/>
              <a:gd name="connsiteY283" fmla="*/ 1974980 h 2585357"/>
              <a:gd name="connsiteX284" fmla="*/ 1305388 w 7143286"/>
              <a:gd name="connsiteY284" fmla="*/ 1831132 h 2585357"/>
              <a:gd name="connsiteX285" fmla="*/ 1433180 w 7143286"/>
              <a:gd name="connsiteY285" fmla="*/ 1831132 h 2585357"/>
              <a:gd name="connsiteX286" fmla="*/ 1369119 w 7143286"/>
              <a:gd name="connsiteY286" fmla="*/ 1974980 h 2585357"/>
              <a:gd name="connsiteX287" fmla="*/ 1241327 w 7143286"/>
              <a:gd name="connsiteY287" fmla="*/ 1974980 h 2585357"/>
              <a:gd name="connsiteX288" fmla="*/ 1057122 w 7143286"/>
              <a:gd name="connsiteY288" fmla="*/ 1831132 h 2585357"/>
              <a:gd name="connsiteX289" fmla="*/ 1184914 w 7143286"/>
              <a:gd name="connsiteY289" fmla="*/ 1831132 h 2585357"/>
              <a:gd name="connsiteX290" fmla="*/ 1120853 w 7143286"/>
              <a:gd name="connsiteY290" fmla="*/ 1974980 h 2585357"/>
              <a:gd name="connsiteX291" fmla="*/ 993062 w 7143286"/>
              <a:gd name="connsiteY291" fmla="*/ 1974980 h 2585357"/>
              <a:gd name="connsiteX292" fmla="*/ 808857 w 7143286"/>
              <a:gd name="connsiteY292" fmla="*/ 1831132 h 2585357"/>
              <a:gd name="connsiteX293" fmla="*/ 936649 w 7143286"/>
              <a:gd name="connsiteY293" fmla="*/ 1831132 h 2585357"/>
              <a:gd name="connsiteX294" fmla="*/ 872588 w 7143286"/>
              <a:gd name="connsiteY294" fmla="*/ 1974980 h 2585357"/>
              <a:gd name="connsiteX295" fmla="*/ 744796 w 7143286"/>
              <a:gd name="connsiteY295" fmla="*/ 1974980 h 2585357"/>
              <a:gd name="connsiteX296" fmla="*/ 560592 w 7143286"/>
              <a:gd name="connsiteY296" fmla="*/ 1831132 h 2585357"/>
              <a:gd name="connsiteX297" fmla="*/ 688384 w 7143286"/>
              <a:gd name="connsiteY297" fmla="*/ 1831132 h 2585357"/>
              <a:gd name="connsiteX298" fmla="*/ 624322 w 7143286"/>
              <a:gd name="connsiteY298" fmla="*/ 1974980 h 2585357"/>
              <a:gd name="connsiteX299" fmla="*/ 496531 w 7143286"/>
              <a:gd name="connsiteY299" fmla="*/ 1974980 h 2585357"/>
              <a:gd name="connsiteX300" fmla="*/ 312326 w 7143286"/>
              <a:gd name="connsiteY300" fmla="*/ 1831132 h 2585357"/>
              <a:gd name="connsiteX301" fmla="*/ 440118 w 7143286"/>
              <a:gd name="connsiteY301" fmla="*/ 1831132 h 2585357"/>
              <a:gd name="connsiteX302" fmla="*/ 376057 w 7143286"/>
              <a:gd name="connsiteY302" fmla="*/ 1974980 h 2585357"/>
              <a:gd name="connsiteX303" fmla="*/ 248265 w 7143286"/>
              <a:gd name="connsiteY303" fmla="*/ 1974980 h 2585357"/>
              <a:gd name="connsiteX304" fmla="*/ 64061 w 7143286"/>
              <a:gd name="connsiteY304" fmla="*/ 1831132 h 2585357"/>
              <a:gd name="connsiteX305" fmla="*/ 191853 w 7143286"/>
              <a:gd name="connsiteY305" fmla="*/ 1831132 h 2585357"/>
              <a:gd name="connsiteX306" fmla="*/ 127791 w 7143286"/>
              <a:gd name="connsiteY306" fmla="*/ 1974980 h 2585357"/>
              <a:gd name="connsiteX307" fmla="*/ 0 w 7143286"/>
              <a:gd name="connsiteY307" fmla="*/ 1974980 h 2585357"/>
              <a:gd name="connsiteX308" fmla="*/ 6518962 w 7143286"/>
              <a:gd name="connsiteY308" fmla="*/ 1525943 h 2585357"/>
              <a:gd name="connsiteX309" fmla="*/ 6580867 w 7143286"/>
              <a:gd name="connsiteY309" fmla="*/ 1525943 h 2585357"/>
              <a:gd name="connsiteX310" fmla="*/ 6516805 w 7143286"/>
              <a:gd name="connsiteY310" fmla="*/ 1669791 h 2585357"/>
              <a:gd name="connsiteX311" fmla="*/ 6454902 w 7143286"/>
              <a:gd name="connsiteY311" fmla="*/ 1669791 h 2585357"/>
              <a:gd name="connsiteX312" fmla="*/ 6270697 w 7143286"/>
              <a:gd name="connsiteY312" fmla="*/ 1525943 h 2585357"/>
              <a:gd name="connsiteX313" fmla="*/ 6398489 w 7143286"/>
              <a:gd name="connsiteY313" fmla="*/ 1525943 h 2585357"/>
              <a:gd name="connsiteX314" fmla="*/ 6334428 w 7143286"/>
              <a:gd name="connsiteY314" fmla="*/ 1669791 h 2585357"/>
              <a:gd name="connsiteX315" fmla="*/ 6206636 w 7143286"/>
              <a:gd name="connsiteY315" fmla="*/ 1669791 h 2585357"/>
              <a:gd name="connsiteX316" fmla="*/ 6022432 w 7143286"/>
              <a:gd name="connsiteY316" fmla="*/ 1525943 h 2585357"/>
              <a:gd name="connsiteX317" fmla="*/ 6150224 w 7143286"/>
              <a:gd name="connsiteY317" fmla="*/ 1525943 h 2585357"/>
              <a:gd name="connsiteX318" fmla="*/ 6086162 w 7143286"/>
              <a:gd name="connsiteY318" fmla="*/ 1669791 h 2585357"/>
              <a:gd name="connsiteX319" fmla="*/ 5958371 w 7143286"/>
              <a:gd name="connsiteY319" fmla="*/ 1669791 h 2585357"/>
              <a:gd name="connsiteX320" fmla="*/ 5774168 w 7143286"/>
              <a:gd name="connsiteY320" fmla="*/ 1525943 h 2585357"/>
              <a:gd name="connsiteX321" fmla="*/ 5901958 w 7143286"/>
              <a:gd name="connsiteY321" fmla="*/ 1525943 h 2585357"/>
              <a:gd name="connsiteX322" fmla="*/ 5837896 w 7143286"/>
              <a:gd name="connsiteY322" fmla="*/ 1669791 h 2585357"/>
              <a:gd name="connsiteX323" fmla="*/ 5710108 w 7143286"/>
              <a:gd name="connsiteY323" fmla="*/ 1669791 h 2585357"/>
              <a:gd name="connsiteX324" fmla="*/ 5526056 w 7143286"/>
              <a:gd name="connsiteY324" fmla="*/ 1525943 h 2585357"/>
              <a:gd name="connsiteX325" fmla="*/ 5653847 w 7143286"/>
              <a:gd name="connsiteY325" fmla="*/ 1525943 h 2585357"/>
              <a:gd name="connsiteX326" fmla="*/ 5589786 w 7143286"/>
              <a:gd name="connsiteY326" fmla="*/ 1669791 h 2585357"/>
              <a:gd name="connsiteX327" fmla="*/ 5461842 w 7143286"/>
              <a:gd name="connsiteY327" fmla="*/ 1669791 h 2585357"/>
              <a:gd name="connsiteX328" fmla="*/ 5277640 w 7143286"/>
              <a:gd name="connsiteY328" fmla="*/ 1525943 h 2585357"/>
              <a:gd name="connsiteX329" fmla="*/ 5405426 w 7143286"/>
              <a:gd name="connsiteY329" fmla="*/ 1525943 h 2585357"/>
              <a:gd name="connsiteX330" fmla="*/ 5341369 w 7143286"/>
              <a:gd name="connsiteY330" fmla="*/ 1669791 h 2585357"/>
              <a:gd name="connsiteX331" fmla="*/ 5213577 w 7143286"/>
              <a:gd name="connsiteY331" fmla="*/ 1669791 h 2585357"/>
              <a:gd name="connsiteX332" fmla="*/ 5029370 w 7143286"/>
              <a:gd name="connsiteY332" fmla="*/ 1525943 h 2585357"/>
              <a:gd name="connsiteX333" fmla="*/ 5157161 w 7143286"/>
              <a:gd name="connsiteY333" fmla="*/ 1525943 h 2585357"/>
              <a:gd name="connsiteX334" fmla="*/ 5093104 w 7143286"/>
              <a:gd name="connsiteY334" fmla="*/ 1669791 h 2585357"/>
              <a:gd name="connsiteX335" fmla="*/ 4965312 w 7143286"/>
              <a:gd name="connsiteY335" fmla="*/ 1669791 h 2585357"/>
              <a:gd name="connsiteX336" fmla="*/ 4781104 w 7143286"/>
              <a:gd name="connsiteY336" fmla="*/ 1525943 h 2585357"/>
              <a:gd name="connsiteX337" fmla="*/ 4908896 w 7143286"/>
              <a:gd name="connsiteY337" fmla="*/ 1525943 h 2585357"/>
              <a:gd name="connsiteX338" fmla="*/ 4844834 w 7143286"/>
              <a:gd name="connsiteY338" fmla="*/ 1669791 h 2585357"/>
              <a:gd name="connsiteX339" fmla="*/ 4717048 w 7143286"/>
              <a:gd name="connsiteY339" fmla="*/ 1669791 h 2585357"/>
              <a:gd name="connsiteX340" fmla="*/ 4532839 w 7143286"/>
              <a:gd name="connsiteY340" fmla="*/ 1525943 h 2585357"/>
              <a:gd name="connsiteX341" fmla="*/ 4660630 w 7143286"/>
              <a:gd name="connsiteY341" fmla="*/ 1525943 h 2585357"/>
              <a:gd name="connsiteX342" fmla="*/ 4596569 w 7143286"/>
              <a:gd name="connsiteY342" fmla="*/ 1669791 h 2585357"/>
              <a:gd name="connsiteX343" fmla="*/ 4468778 w 7143286"/>
              <a:gd name="connsiteY343" fmla="*/ 1669791 h 2585357"/>
              <a:gd name="connsiteX344" fmla="*/ 4284574 w 7143286"/>
              <a:gd name="connsiteY344" fmla="*/ 1525943 h 2585357"/>
              <a:gd name="connsiteX345" fmla="*/ 4412365 w 7143286"/>
              <a:gd name="connsiteY345" fmla="*/ 1525943 h 2585357"/>
              <a:gd name="connsiteX346" fmla="*/ 4348304 w 7143286"/>
              <a:gd name="connsiteY346" fmla="*/ 1669791 h 2585357"/>
              <a:gd name="connsiteX347" fmla="*/ 4220513 w 7143286"/>
              <a:gd name="connsiteY347" fmla="*/ 1669791 h 2585357"/>
              <a:gd name="connsiteX348" fmla="*/ 4036309 w 7143286"/>
              <a:gd name="connsiteY348" fmla="*/ 1525943 h 2585357"/>
              <a:gd name="connsiteX349" fmla="*/ 4164101 w 7143286"/>
              <a:gd name="connsiteY349" fmla="*/ 1525943 h 2585357"/>
              <a:gd name="connsiteX350" fmla="*/ 4100055 w 7143286"/>
              <a:gd name="connsiteY350" fmla="*/ 1669791 h 2585357"/>
              <a:gd name="connsiteX351" fmla="*/ 3972254 w 7143286"/>
              <a:gd name="connsiteY351" fmla="*/ 1669791 h 2585357"/>
              <a:gd name="connsiteX352" fmla="*/ 3788044 w 7143286"/>
              <a:gd name="connsiteY352" fmla="*/ 1525943 h 2585357"/>
              <a:gd name="connsiteX353" fmla="*/ 3915836 w 7143286"/>
              <a:gd name="connsiteY353" fmla="*/ 1525943 h 2585357"/>
              <a:gd name="connsiteX354" fmla="*/ 3851773 w 7143286"/>
              <a:gd name="connsiteY354" fmla="*/ 1669791 h 2585357"/>
              <a:gd name="connsiteX355" fmla="*/ 3723982 w 7143286"/>
              <a:gd name="connsiteY355" fmla="*/ 1669791 h 2585357"/>
              <a:gd name="connsiteX356" fmla="*/ 3539780 w 7143286"/>
              <a:gd name="connsiteY356" fmla="*/ 1525943 h 2585357"/>
              <a:gd name="connsiteX357" fmla="*/ 3667572 w 7143286"/>
              <a:gd name="connsiteY357" fmla="*/ 1525943 h 2585357"/>
              <a:gd name="connsiteX358" fmla="*/ 3603508 w 7143286"/>
              <a:gd name="connsiteY358" fmla="*/ 1669791 h 2585357"/>
              <a:gd name="connsiteX359" fmla="*/ 3475717 w 7143286"/>
              <a:gd name="connsiteY359" fmla="*/ 1669791 h 2585357"/>
              <a:gd name="connsiteX360" fmla="*/ 3291515 w 7143286"/>
              <a:gd name="connsiteY360" fmla="*/ 1525943 h 2585357"/>
              <a:gd name="connsiteX361" fmla="*/ 3419307 w 7143286"/>
              <a:gd name="connsiteY361" fmla="*/ 1525943 h 2585357"/>
              <a:gd name="connsiteX362" fmla="*/ 3355244 w 7143286"/>
              <a:gd name="connsiteY362" fmla="*/ 1669791 h 2585357"/>
              <a:gd name="connsiteX363" fmla="*/ 3227452 w 7143286"/>
              <a:gd name="connsiteY363" fmla="*/ 1669791 h 2585357"/>
              <a:gd name="connsiteX364" fmla="*/ 3043251 w 7143286"/>
              <a:gd name="connsiteY364" fmla="*/ 1525943 h 2585357"/>
              <a:gd name="connsiteX365" fmla="*/ 3171038 w 7143286"/>
              <a:gd name="connsiteY365" fmla="*/ 1525943 h 2585357"/>
              <a:gd name="connsiteX366" fmla="*/ 3106980 w 7143286"/>
              <a:gd name="connsiteY366" fmla="*/ 1669791 h 2585357"/>
              <a:gd name="connsiteX367" fmla="*/ 2979188 w 7143286"/>
              <a:gd name="connsiteY367" fmla="*/ 1669791 h 2585357"/>
              <a:gd name="connsiteX368" fmla="*/ 2794981 w 7143286"/>
              <a:gd name="connsiteY368" fmla="*/ 1525943 h 2585357"/>
              <a:gd name="connsiteX369" fmla="*/ 2922772 w 7143286"/>
              <a:gd name="connsiteY369" fmla="*/ 1525943 h 2585357"/>
              <a:gd name="connsiteX370" fmla="*/ 2858716 w 7143286"/>
              <a:gd name="connsiteY370" fmla="*/ 1669791 h 2585357"/>
              <a:gd name="connsiteX371" fmla="*/ 2730924 w 7143286"/>
              <a:gd name="connsiteY371" fmla="*/ 1669791 h 2585357"/>
              <a:gd name="connsiteX372" fmla="*/ 2546715 w 7143286"/>
              <a:gd name="connsiteY372" fmla="*/ 1525943 h 2585357"/>
              <a:gd name="connsiteX373" fmla="*/ 2674506 w 7143286"/>
              <a:gd name="connsiteY373" fmla="*/ 1525943 h 2585357"/>
              <a:gd name="connsiteX374" fmla="*/ 2610446 w 7143286"/>
              <a:gd name="connsiteY374" fmla="*/ 1669791 h 2585357"/>
              <a:gd name="connsiteX375" fmla="*/ 2482655 w 7143286"/>
              <a:gd name="connsiteY375" fmla="*/ 1669791 h 2585357"/>
              <a:gd name="connsiteX376" fmla="*/ 2298450 w 7143286"/>
              <a:gd name="connsiteY376" fmla="*/ 1525943 h 2585357"/>
              <a:gd name="connsiteX377" fmla="*/ 2426242 w 7143286"/>
              <a:gd name="connsiteY377" fmla="*/ 1525943 h 2585357"/>
              <a:gd name="connsiteX378" fmla="*/ 2362180 w 7143286"/>
              <a:gd name="connsiteY378" fmla="*/ 1669791 h 2585357"/>
              <a:gd name="connsiteX379" fmla="*/ 2234389 w 7143286"/>
              <a:gd name="connsiteY379" fmla="*/ 1669791 h 2585357"/>
              <a:gd name="connsiteX380" fmla="*/ 2050184 w 7143286"/>
              <a:gd name="connsiteY380" fmla="*/ 1525943 h 2585357"/>
              <a:gd name="connsiteX381" fmla="*/ 2177976 w 7143286"/>
              <a:gd name="connsiteY381" fmla="*/ 1525943 h 2585357"/>
              <a:gd name="connsiteX382" fmla="*/ 2113915 w 7143286"/>
              <a:gd name="connsiteY382" fmla="*/ 1669791 h 2585357"/>
              <a:gd name="connsiteX383" fmla="*/ 1986124 w 7143286"/>
              <a:gd name="connsiteY383" fmla="*/ 1669791 h 2585357"/>
              <a:gd name="connsiteX384" fmla="*/ 1801919 w 7143286"/>
              <a:gd name="connsiteY384" fmla="*/ 1525943 h 2585357"/>
              <a:gd name="connsiteX385" fmla="*/ 1929711 w 7143286"/>
              <a:gd name="connsiteY385" fmla="*/ 1525943 h 2585357"/>
              <a:gd name="connsiteX386" fmla="*/ 1865650 w 7143286"/>
              <a:gd name="connsiteY386" fmla="*/ 1669791 h 2585357"/>
              <a:gd name="connsiteX387" fmla="*/ 1737858 w 7143286"/>
              <a:gd name="connsiteY387" fmla="*/ 1669791 h 2585357"/>
              <a:gd name="connsiteX388" fmla="*/ 1553653 w 7143286"/>
              <a:gd name="connsiteY388" fmla="*/ 1525943 h 2585357"/>
              <a:gd name="connsiteX389" fmla="*/ 1681445 w 7143286"/>
              <a:gd name="connsiteY389" fmla="*/ 1525943 h 2585357"/>
              <a:gd name="connsiteX390" fmla="*/ 1617384 w 7143286"/>
              <a:gd name="connsiteY390" fmla="*/ 1669791 h 2585357"/>
              <a:gd name="connsiteX391" fmla="*/ 1489593 w 7143286"/>
              <a:gd name="connsiteY391" fmla="*/ 1669791 h 2585357"/>
              <a:gd name="connsiteX392" fmla="*/ 1305388 w 7143286"/>
              <a:gd name="connsiteY392" fmla="*/ 1525943 h 2585357"/>
              <a:gd name="connsiteX393" fmla="*/ 1433180 w 7143286"/>
              <a:gd name="connsiteY393" fmla="*/ 1525943 h 2585357"/>
              <a:gd name="connsiteX394" fmla="*/ 1369119 w 7143286"/>
              <a:gd name="connsiteY394" fmla="*/ 1669791 h 2585357"/>
              <a:gd name="connsiteX395" fmla="*/ 1241327 w 7143286"/>
              <a:gd name="connsiteY395" fmla="*/ 1669791 h 2585357"/>
              <a:gd name="connsiteX396" fmla="*/ 1057122 w 7143286"/>
              <a:gd name="connsiteY396" fmla="*/ 1525943 h 2585357"/>
              <a:gd name="connsiteX397" fmla="*/ 1184914 w 7143286"/>
              <a:gd name="connsiteY397" fmla="*/ 1525943 h 2585357"/>
              <a:gd name="connsiteX398" fmla="*/ 1120853 w 7143286"/>
              <a:gd name="connsiteY398" fmla="*/ 1669791 h 2585357"/>
              <a:gd name="connsiteX399" fmla="*/ 993062 w 7143286"/>
              <a:gd name="connsiteY399" fmla="*/ 1669791 h 2585357"/>
              <a:gd name="connsiteX400" fmla="*/ 808857 w 7143286"/>
              <a:gd name="connsiteY400" fmla="*/ 1525943 h 2585357"/>
              <a:gd name="connsiteX401" fmla="*/ 936649 w 7143286"/>
              <a:gd name="connsiteY401" fmla="*/ 1525943 h 2585357"/>
              <a:gd name="connsiteX402" fmla="*/ 872588 w 7143286"/>
              <a:gd name="connsiteY402" fmla="*/ 1669791 h 2585357"/>
              <a:gd name="connsiteX403" fmla="*/ 744796 w 7143286"/>
              <a:gd name="connsiteY403" fmla="*/ 1669791 h 2585357"/>
              <a:gd name="connsiteX404" fmla="*/ 560592 w 7143286"/>
              <a:gd name="connsiteY404" fmla="*/ 1525943 h 2585357"/>
              <a:gd name="connsiteX405" fmla="*/ 688384 w 7143286"/>
              <a:gd name="connsiteY405" fmla="*/ 1525943 h 2585357"/>
              <a:gd name="connsiteX406" fmla="*/ 624322 w 7143286"/>
              <a:gd name="connsiteY406" fmla="*/ 1669791 h 2585357"/>
              <a:gd name="connsiteX407" fmla="*/ 496531 w 7143286"/>
              <a:gd name="connsiteY407" fmla="*/ 1669791 h 2585357"/>
              <a:gd name="connsiteX408" fmla="*/ 312326 w 7143286"/>
              <a:gd name="connsiteY408" fmla="*/ 1525943 h 2585357"/>
              <a:gd name="connsiteX409" fmla="*/ 440118 w 7143286"/>
              <a:gd name="connsiteY409" fmla="*/ 1525943 h 2585357"/>
              <a:gd name="connsiteX410" fmla="*/ 376057 w 7143286"/>
              <a:gd name="connsiteY410" fmla="*/ 1669791 h 2585357"/>
              <a:gd name="connsiteX411" fmla="*/ 248265 w 7143286"/>
              <a:gd name="connsiteY411" fmla="*/ 1669791 h 2585357"/>
              <a:gd name="connsiteX412" fmla="*/ 64061 w 7143286"/>
              <a:gd name="connsiteY412" fmla="*/ 1525943 h 2585357"/>
              <a:gd name="connsiteX413" fmla="*/ 191853 w 7143286"/>
              <a:gd name="connsiteY413" fmla="*/ 1525943 h 2585357"/>
              <a:gd name="connsiteX414" fmla="*/ 127791 w 7143286"/>
              <a:gd name="connsiteY414" fmla="*/ 1669791 h 2585357"/>
              <a:gd name="connsiteX415" fmla="*/ 0 w 7143286"/>
              <a:gd name="connsiteY415" fmla="*/ 1669791 h 2585357"/>
              <a:gd name="connsiteX416" fmla="*/ 6518962 w 7143286"/>
              <a:gd name="connsiteY416" fmla="*/ 1220754 h 2585357"/>
              <a:gd name="connsiteX417" fmla="*/ 6646754 w 7143286"/>
              <a:gd name="connsiteY417" fmla="*/ 1220754 h 2585357"/>
              <a:gd name="connsiteX418" fmla="*/ 6582692 w 7143286"/>
              <a:gd name="connsiteY418" fmla="*/ 1364602 h 2585357"/>
              <a:gd name="connsiteX419" fmla="*/ 6454902 w 7143286"/>
              <a:gd name="connsiteY419" fmla="*/ 1364602 h 2585357"/>
              <a:gd name="connsiteX420" fmla="*/ 6270697 w 7143286"/>
              <a:gd name="connsiteY420" fmla="*/ 1220754 h 2585357"/>
              <a:gd name="connsiteX421" fmla="*/ 6398489 w 7143286"/>
              <a:gd name="connsiteY421" fmla="*/ 1220754 h 2585357"/>
              <a:gd name="connsiteX422" fmla="*/ 6334428 w 7143286"/>
              <a:gd name="connsiteY422" fmla="*/ 1364602 h 2585357"/>
              <a:gd name="connsiteX423" fmla="*/ 6206636 w 7143286"/>
              <a:gd name="connsiteY423" fmla="*/ 1364602 h 2585357"/>
              <a:gd name="connsiteX424" fmla="*/ 6022432 w 7143286"/>
              <a:gd name="connsiteY424" fmla="*/ 1220754 h 2585357"/>
              <a:gd name="connsiteX425" fmla="*/ 6150224 w 7143286"/>
              <a:gd name="connsiteY425" fmla="*/ 1220754 h 2585357"/>
              <a:gd name="connsiteX426" fmla="*/ 6086162 w 7143286"/>
              <a:gd name="connsiteY426" fmla="*/ 1364602 h 2585357"/>
              <a:gd name="connsiteX427" fmla="*/ 5958371 w 7143286"/>
              <a:gd name="connsiteY427" fmla="*/ 1364602 h 2585357"/>
              <a:gd name="connsiteX428" fmla="*/ 5774296 w 7143286"/>
              <a:gd name="connsiteY428" fmla="*/ 1220754 h 2585357"/>
              <a:gd name="connsiteX429" fmla="*/ 5901958 w 7143286"/>
              <a:gd name="connsiteY429" fmla="*/ 1220754 h 2585357"/>
              <a:gd name="connsiteX430" fmla="*/ 5837896 w 7143286"/>
              <a:gd name="connsiteY430" fmla="*/ 1364602 h 2585357"/>
              <a:gd name="connsiteX431" fmla="*/ 5710236 w 7143286"/>
              <a:gd name="connsiteY431" fmla="*/ 1364602 h 2585357"/>
              <a:gd name="connsiteX432" fmla="*/ 5526002 w 7143286"/>
              <a:gd name="connsiteY432" fmla="*/ 1220754 h 2585357"/>
              <a:gd name="connsiteX433" fmla="*/ 5653794 w 7143286"/>
              <a:gd name="connsiteY433" fmla="*/ 1220754 h 2585357"/>
              <a:gd name="connsiteX434" fmla="*/ 5589732 w 7143286"/>
              <a:gd name="connsiteY434" fmla="*/ 1364602 h 2585357"/>
              <a:gd name="connsiteX435" fmla="*/ 5461842 w 7143286"/>
              <a:gd name="connsiteY435" fmla="*/ 1364602 h 2585357"/>
              <a:gd name="connsiteX436" fmla="*/ 5277640 w 7143286"/>
              <a:gd name="connsiteY436" fmla="*/ 1220754 h 2585357"/>
              <a:gd name="connsiteX437" fmla="*/ 5405426 w 7143286"/>
              <a:gd name="connsiteY437" fmla="*/ 1220754 h 2585357"/>
              <a:gd name="connsiteX438" fmla="*/ 5341369 w 7143286"/>
              <a:gd name="connsiteY438" fmla="*/ 1364602 h 2585357"/>
              <a:gd name="connsiteX439" fmla="*/ 5213577 w 7143286"/>
              <a:gd name="connsiteY439" fmla="*/ 1364602 h 2585357"/>
              <a:gd name="connsiteX440" fmla="*/ 5029370 w 7143286"/>
              <a:gd name="connsiteY440" fmla="*/ 1220754 h 2585357"/>
              <a:gd name="connsiteX441" fmla="*/ 5157161 w 7143286"/>
              <a:gd name="connsiteY441" fmla="*/ 1220754 h 2585357"/>
              <a:gd name="connsiteX442" fmla="*/ 5093104 w 7143286"/>
              <a:gd name="connsiteY442" fmla="*/ 1364602 h 2585357"/>
              <a:gd name="connsiteX443" fmla="*/ 4965312 w 7143286"/>
              <a:gd name="connsiteY443" fmla="*/ 1364602 h 2585357"/>
              <a:gd name="connsiteX444" fmla="*/ 4781104 w 7143286"/>
              <a:gd name="connsiteY444" fmla="*/ 1220754 h 2585357"/>
              <a:gd name="connsiteX445" fmla="*/ 4908896 w 7143286"/>
              <a:gd name="connsiteY445" fmla="*/ 1220754 h 2585357"/>
              <a:gd name="connsiteX446" fmla="*/ 4844834 w 7143286"/>
              <a:gd name="connsiteY446" fmla="*/ 1364602 h 2585357"/>
              <a:gd name="connsiteX447" fmla="*/ 4717048 w 7143286"/>
              <a:gd name="connsiteY447" fmla="*/ 1364602 h 2585357"/>
              <a:gd name="connsiteX448" fmla="*/ 4532839 w 7143286"/>
              <a:gd name="connsiteY448" fmla="*/ 1220754 h 2585357"/>
              <a:gd name="connsiteX449" fmla="*/ 4660630 w 7143286"/>
              <a:gd name="connsiteY449" fmla="*/ 1220754 h 2585357"/>
              <a:gd name="connsiteX450" fmla="*/ 4596569 w 7143286"/>
              <a:gd name="connsiteY450" fmla="*/ 1364602 h 2585357"/>
              <a:gd name="connsiteX451" fmla="*/ 4468778 w 7143286"/>
              <a:gd name="connsiteY451" fmla="*/ 1364602 h 2585357"/>
              <a:gd name="connsiteX452" fmla="*/ 4284574 w 7143286"/>
              <a:gd name="connsiteY452" fmla="*/ 1220754 h 2585357"/>
              <a:gd name="connsiteX453" fmla="*/ 4412365 w 7143286"/>
              <a:gd name="connsiteY453" fmla="*/ 1220754 h 2585357"/>
              <a:gd name="connsiteX454" fmla="*/ 4348320 w 7143286"/>
              <a:gd name="connsiteY454" fmla="*/ 1364602 h 2585357"/>
              <a:gd name="connsiteX455" fmla="*/ 4220528 w 7143286"/>
              <a:gd name="connsiteY455" fmla="*/ 1364602 h 2585357"/>
              <a:gd name="connsiteX456" fmla="*/ 4036309 w 7143286"/>
              <a:gd name="connsiteY456" fmla="*/ 1220754 h 2585357"/>
              <a:gd name="connsiteX457" fmla="*/ 4164101 w 7143286"/>
              <a:gd name="connsiteY457" fmla="*/ 1220754 h 2585357"/>
              <a:gd name="connsiteX458" fmla="*/ 4100038 w 7143286"/>
              <a:gd name="connsiteY458" fmla="*/ 1364602 h 2585357"/>
              <a:gd name="connsiteX459" fmla="*/ 3972248 w 7143286"/>
              <a:gd name="connsiteY459" fmla="*/ 1364602 h 2585357"/>
              <a:gd name="connsiteX460" fmla="*/ 3788044 w 7143286"/>
              <a:gd name="connsiteY460" fmla="*/ 1220754 h 2585357"/>
              <a:gd name="connsiteX461" fmla="*/ 3915835 w 7143286"/>
              <a:gd name="connsiteY461" fmla="*/ 1220754 h 2585357"/>
              <a:gd name="connsiteX462" fmla="*/ 3851773 w 7143286"/>
              <a:gd name="connsiteY462" fmla="*/ 1364602 h 2585357"/>
              <a:gd name="connsiteX463" fmla="*/ 3723982 w 7143286"/>
              <a:gd name="connsiteY463" fmla="*/ 1364602 h 2585357"/>
              <a:gd name="connsiteX464" fmla="*/ 3539780 w 7143286"/>
              <a:gd name="connsiteY464" fmla="*/ 1220754 h 2585357"/>
              <a:gd name="connsiteX465" fmla="*/ 3667572 w 7143286"/>
              <a:gd name="connsiteY465" fmla="*/ 1220754 h 2585357"/>
              <a:gd name="connsiteX466" fmla="*/ 3603508 w 7143286"/>
              <a:gd name="connsiteY466" fmla="*/ 1364602 h 2585357"/>
              <a:gd name="connsiteX467" fmla="*/ 3475717 w 7143286"/>
              <a:gd name="connsiteY467" fmla="*/ 1364602 h 2585357"/>
              <a:gd name="connsiteX468" fmla="*/ 3291515 w 7143286"/>
              <a:gd name="connsiteY468" fmla="*/ 1220754 h 2585357"/>
              <a:gd name="connsiteX469" fmla="*/ 3419307 w 7143286"/>
              <a:gd name="connsiteY469" fmla="*/ 1220754 h 2585357"/>
              <a:gd name="connsiteX470" fmla="*/ 3355244 w 7143286"/>
              <a:gd name="connsiteY470" fmla="*/ 1364602 h 2585357"/>
              <a:gd name="connsiteX471" fmla="*/ 3227452 w 7143286"/>
              <a:gd name="connsiteY471" fmla="*/ 1364602 h 2585357"/>
              <a:gd name="connsiteX472" fmla="*/ 3043251 w 7143286"/>
              <a:gd name="connsiteY472" fmla="*/ 1220754 h 2585357"/>
              <a:gd name="connsiteX473" fmla="*/ 3171038 w 7143286"/>
              <a:gd name="connsiteY473" fmla="*/ 1220754 h 2585357"/>
              <a:gd name="connsiteX474" fmla="*/ 3106980 w 7143286"/>
              <a:gd name="connsiteY474" fmla="*/ 1364602 h 2585357"/>
              <a:gd name="connsiteX475" fmla="*/ 2979188 w 7143286"/>
              <a:gd name="connsiteY475" fmla="*/ 1364602 h 2585357"/>
              <a:gd name="connsiteX476" fmla="*/ 2794981 w 7143286"/>
              <a:gd name="connsiteY476" fmla="*/ 1220754 h 2585357"/>
              <a:gd name="connsiteX477" fmla="*/ 2922772 w 7143286"/>
              <a:gd name="connsiteY477" fmla="*/ 1220754 h 2585357"/>
              <a:gd name="connsiteX478" fmla="*/ 2858716 w 7143286"/>
              <a:gd name="connsiteY478" fmla="*/ 1364602 h 2585357"/>
              <a:gd name="connsiteX479" fmla="*/ 2730924 w 7143286"/>
              <a:gd name="connsiteY479" fmla="*/ 1364602 h 2585357"/>
              <a:gd name="connsiteX480" fmla="*/ 2546715 w 7143286"/>
              <a:gd name="connsiteY480" fmla="*/ 1220754 h 2585357"/>
              <a:gd name="connsiteX481" fmla="*/ 2674506 w 7143286"/>
              <a:gd name="connsiteY481" fmla="*/ 1220754 h 2585357"/>
              <a:gd name="connsiteX482" fmla="*/ 2610446 w 7143286"/>
              <a:gd name="connsiteY482" fmla="*/ 1364602 h 2585357"/>
              <a:gd name="connsiteX483" fmla="*/ 2482655 w 7143286"/>
              <a:gd name="connsiteY483" fmla="*/ 1364602 h 2585357"/>
              <a:gd name="connsiteX484" fmla="*/ 2298450 w 7143286"/>
              <a:gd name="connsiteY484" fmla="*/ 1220754 h 2585357"/>
              <a:gd name="connsiteX485" fmla="*/ 2426242 w 7143286"/>
              <a:gd name="connsiteY485" fmla="*/ 1220754 h 2585357"/>
              <a:gd name="connsiteX486" fmla="*/ 2362180 w 7143286"/>
              <a:gd name="connsiteY486" fmla="*/ 1364602 h 2585357"/>
              <a:gd name="connsiteX487" fmla="*/ 2234389 w 7143286"/>
              <a:gd name="connsiteY487" fmla="*/ 1364602 h 2585357"/>
              <a:gd name="connsiteX488" fmla="*/ 2050184 w 7143286"/>
              <a:gd name="connsiteY488" fmla="*/ 1220754 h 2585357"/>
              <a:gd name="connsiteX489" fmla="*/ 2177976 w 7143286"/>
              <a:gd name="connsiteY489" fmla="*/ 1220754 h 2585357"/>
              <a:gd name="connsiteX490" fmla="*/ 2113915 w 7143286"/>
              <a:gd name="connsiteY490" fmla="*/ 1364602 h 2585357"/>
              <a:gd name="connsiteX491" fmla="*/ 1986124 w 7143286"/>
              <a:gd name="connsiteY491" fmla="*/ 1364602 h 2585357"/>
              <a:gd name="connsiteX492" fmla="*/ 1801919 w 7143286"/>
              <a:gd name="connsiteY492" fmla="*/ 1220754 h 2585357"/>
              <a:gd name="connsiteX493" fmla="*/ 1929711 w 7143286"/>
              <a:gd name="connsiteY493" fmla="*/ 1220754 h 2585357"/>
              <a:gd name="connsiteX494" fmla="*/ 1865650 w 7143286"/>
              <a:gd name="connsiteY494" fmla="*/ 1364602 h 2585357"/>
              <a:gd name="connsiteX495" fmla="*/ 1737858 w 7143286"/>
              <a:gd name="connsiteY495" fmla="*/ 1364602 h 2585357"/>
              <a:gd name="connsiteX496" fmla="*/ 1553653 w 7143286"/>
              <a:gd name="connsiteY496" fmla="*/ 1220754 h 2585357"/>
              <a:gd name="connsiteX497" fmla="*/ 1681445 w 7143286"/>
              <a:gd name="connsiteY497" fmla="*/ 1220754 h 2585357"/>
              <a:gd name="connsiteX498" fmla="*/ 1617384 w 7143286"/>
              <a:gd name="connsiteY498" fmla="*/ 1364602 h 2585357"/>
              <a:gd name="connsiteX499" fmla="*/ 1489593 w 7143286"/>
              <a:gd name="connsiteY499" fmla="*/ 1364602 h 2585357"/>
              <a:gd name="connsiteX500" fmla="*/ 1305388 w 7143286"/>
              <a:gd name="connsiteY500" fmla="*/ 1220754 h 2585357"/>
              <a:gd name="connsiteX501" fmla="*/ 1433180 w 7143286"/>
              <a:gd name="connsiteY501" fmla="*/ 1220754 h 2585357"/>
              <a:gd name="connsiteX502" fmla="*/ 1369119 w 7143286"/>
              <a:gd name="connsiteY502" fmla="*/ 1364602 h 2585357"/>
              <a:gd name="connsiteX503" fmla="*/ 1241327 w 7143286"/>
              <a:gd name="connsiteY503" fmla="*/ 1364602 h 2585357"/>
              <a:gd name="connsiteX504" fmla="*/ 1057122 w 7143286"/>
              <a:gd name="connsiteY504" fmla="*/ 1220754 h 2585357"/>
              <a:gd name="connsiteX505" fmla="*/ 1184914 w 7143286"/>
              <a:gd name="connsiteY505" fmla="*/ 1220754 h 2585357"/>
              <a:gd name="connsiteX506" fmla="*/ 1120853 w 7143286"/>
              <a:gd name="connsiteY506" fmla="*/ 1364602 h 2585357"/>
              <a:gd name="connsiteX507" fmla="*/ 993062 w 7143286"/>
              <a:gd name="connsiteY507" fmla="*/ 1364602 h 2585357"/>
              <a:gd name="connsiteX508" fmla="*/ 808857 w 7143286"/>
              <a:gd name="connsiteY508" fmla="*/ 1220754 h 2585357"/>
              <a:gd name="connsiteX509" fmla="*/ 936649 w 7143286"/>
              <a:gd name="connsiteY509" fmla="*/ 1220754 h 2585357"/>
              <a:gd name="connsiteX510" fmla="*/ 872588 w 7143286"/>
              <a:gd name="connsiteY510" fmla="*/ 1364602 h 2585357"/>
              <a:gd name="connsiteX511" fmla="*/ 744796 w 7143286"/>
              <a:gd name="connsiteY511" fmla="*/ 1364602 h 2585357"/>
              <a:gd name="connsiteX512" fmla="*/ 560592 w 7143286"/>
              <a:gd name="connsiteY512" fmla="*/ 1220754 h 2585357"/>
              <a:gd name="connsiteX513" fmla="*/ 688384 w 7143286"/>
              <a:gd name="connsiteY513" fmla="*/ 1220754 h 2585357"/>
              <a:gd name="connsiteX514" fmla="*/ 624322 w 7143286"/>
              <a:gd name="connsiteY514" fmla="*/ 1364602 h 2585357"/>
              <a:gd name="connsiteX515" fmla="*/ 496531 w 7143286"/>
              <a:gd name="connsiteY515" fmla="*/ 1364602 h 2585357"/>
              <a:gd name="connsiteX516" fmla="*/ 312326 w 7143286"/>
              <a:gd name="connsiteY516" fmla="*/ 1220754 h 2585357"/>
              <a:gd name="connsiteX517" fmla="*/ 440118 w 7143286"/>
              <a:gd name="connsiteY517" fmla="*/ 1220754 h 2585357"/>
              <a:gd name="connsiteX518" fmla="*/ 376057 w 7143286"/>
              <a:gd name="connsiteY518" fmla="*/ 1364602 h 2585357"/>
              <a:gd name="connsiteX519" fmla="*/ 248265 w 7143286"/>
              <a:gd name="connsiteY519" fmla="*/ 1364602 h 2585357"/>
              <a:gd name="connsiteX520" fmla="*/ 64061 w 7143286"/>
              <a:gd name="connsiteY520" fmla="*/ 1220754 h 2585357"/>
              <a:gd name="connsiteX521" fmla="*/ 191853 w 7143286"/>
              <a:gd name="connsiteY521" fmla="*/ 1220754 h 2585357"/>
              <a:gd name="connsiteX522" fmla="*/ 127791 w 7143286"/>
              <a:gd name="connsiteY522" fmla="*/ 1364602 h 2585357"/>
              <a:gd name="connsiteX523" fmla="*/ 0 w 7143286"/>
              <a:gd name="connsiteY523" fmla="*/ 1364602 h 2585357"/>
              <a:gd name="connsiteX524" fmla="*/ 560592 w 7143286"/>
              <a:gd name="connsiteY524" fmla="*/ 915676 h 2585357"/>
              <a:gd name="connsiteX525" fmla="*/ 688384 w 7143286"/>
              <a:gd name="connsiteY525" fmla="*/ 915676 h 2585357"/>
              <a:gd name="connsiteX526" fmla="*/ 624322 w 7143286"/>
              <a:gd name="connsiteY526" fmla="*/ 1059414 h 2585357"/>
              <a:gd name="connsiteX527" fmla="*/ 496531 w 7143286"/>
              <a:gd name="connsiteY527" fmla="*/ 1059414 h 2585357"/>
              <a:gd name="connsiteX528" fmla="*/ 2546715 w 7143286"/>
              <a:gd name="connsiteY528" fmla="*/ 915671 h 2585357"/>
              <a:gd name="connsiteX529" fmla="*/ 2674506 w 7143286"/>
              <a:gd name="connsiteY529" fmla="*/ 915671 h 2585357"/>
              <a:gd name="connsiteX530" fmla="*/ 2610446 w 7143286"/>
              <a:gd name="connsiteY530" fmla="*/ 1059414 h 2585357"/>
              <a:gd name="connsiteX531" fmla="*/ 2482655 w 7143286"/>
              <a:gd name="connsiteY531" fmla="*/ 1059414 h 2585357"/>
              <a:gd name="connsiteX532" fmla="*/ 4781105 w 7143286"/>
              <a:gd name="connsiteY532" fmla="*/ 915662 h 2585357"/>
              <a:gd name="connsiteX533" fmla="*/ 4908896 w 7143286"/>
              <a:gd name="connsiteY533" fmla="*/ 915662 h 2585357"/>
              <a:gd name="connsiteX534" fmla="*/ 4844835 w 7143286"/>
              <a:gd name="connsiteY534" fmla="*/ 1059414 h 2585357"/>
              <a:gd name="connsiteX535" fmla="*/ 4717048 w 7143286"/>
              <a:gd name="connsiteY535" fmla="*/ 1059414 h 2585357"/>
              <a:gd name="connsiteX536" fmla="*/ 312326 w 7143286"/>
              <a:gd name="connsiteY536" fmla="*/ 915661 h 2585357"/>
              <a:gd name="connsiteX537" fmla="*/ 440118 w 7143286"/>
              <a:gd name="connsiteY537" fmla="*/ 915661 h 2585357"/>
              <a:gd name="connsiteX538" fmla="*/ 376057 w 7143286"/>
              <a:gd name="connsiteY538" fmla="*/ 1059414 h 2585357"/>
              <a:gd name="connsiteX539" fmla="*/ 248265 w 7143286"/>
              <a:gd name="connsiteY539" fmla="*/ 1059414 h 2585357"/>
              <a:gd name="connsiteX540" fmla="*/ 6270697 w 7143286"/>
              <a:gd name="connsiteY540" fmla="*/ 915658 h 2585357"/>
              <a:gd name="connsiteX541" fmla="*/ 6398489 w 7143286"/>
              <a:gd name="connsiteY541" fmla="*/ 915658 h 2585357"/>
              <a:gd name="connsiteX542" fmla="*/ 6334428 w 7143286"/>
              <a:gd name="connsiteY542" fmla="*/ 1059414 h 2585357"/>
              <a:gd name="connsiteX543" fmla="*/ 6206636 w 7143286"/>
              <a:gd name="connsiteY543" fmla="*/ 1059414 h 2585357"/>
              <a:gd name="connsiteX544" fmla="*/ 2050184 w 7143286"/>
              <a:gd name="connsiteY544" fmla="*/ 915650 h 2585357"/>
              <a:gd name="connsiteX545" fmla="*/ 2177976 w 7143286"/>
              <a:gd name="connsiteY545" fmla="*/ 915650 h 2585357"/>
              <a:gd name="connsiteX546" fmla="*/ 2113915 w 7143286"/>
              <a:gd name="connsiteY546" fmla="*/ 1059414 h 2585357"/>
              <a:gd name="connsiteX547" fmla="*/ 1986124 w 7143286"/>
              <a:gd name="connsiteY547" fmla="*/ 1059414 h 2585357"/>
              <a:gd name="connsiteX548" fmla="*/ 3539780 w 7143286"/>
              <a:gd name="connsiteY548" fmla="*/ 915645 h 2585357"/>
              <a:gd name="connsiteX549" fmla="*/ 3667572 w 7143286"/>
              <a:gd name="connsiteY549" fmla="*/ 915645 h 2585357"/>
              <a:gd name="connsiteX550" fmla="*/ 3603508 w 7143286"/>
              <a:gd name="connsiteY550" fmla="*/ 1059414 h 2585357"/>
              <a:gd name="connsiteX551" fmla="*/ 3475717 w 7143286"/>
              <a:gd name="connsiteY551" fmla="*/ 1059414 h 2585357"/>
              <a:gd name="connsiteX552" fmla="*/ 1305388 w 7143286"/>
              <a:gd name="connsiteY552" fmla="*/ 915638 h 2585357"/>
              <a:gd name="connsiteX553" fmla="*/ 1433180 w 7143286"/>
              <a:gd name="connsiteY553" fmla="*/ 915638 h 2585357"/>
              <a:gd name="connsiteX554" fmla="*/ 1369119 w 7143286"/>
              <a:gd name="connsiteY554" fmla="*/ 1059414 h 2585357"/>
              <a:gd name="connsiteX555" fmla="*/ 1241327 w 7143286"/>
              <a:gd name="connsiteY555" fmla="*/ 1059414 h 2585357"/>
              <a:gd name="connsiteX556" fmla="*/ 1801919 w 7143286"/>
              <a:gd name="connsiteY556" fmla="*/ 915634 h 2585357"/>
              <a:gd name="connsiteX557" fmla="*/ 1929711 w 7143286"/>
              <a:gd name="connsiteY557" fmla="*/ 915634 h 2585357"/>
              <a:gd name="connsiteX558" fmla="*/ 1865650 w 7143286"/>
              <a:gd name="connsiteY558" fmla="*/ 1059414 h 2585357"/>
              <a:gd name="connsiteX559" fmla="*/ 1737858 w 7143286"/>
              <a:gd name="connsiteY559" fmla="*/ 1059414 h 2585357"/>
              <a:gd name="connsiteX560" fmla="*/ 5277640 w 7143286"/>
              <a:gd name="connsiteY560" fmla="*/ 915633 h 2585357"/>
              <a:gd name="connsiteX561" fmla="*/ 5405426 w 7143286"/>
              <a:gd name="connsiteY561" fmla="*/ 915633 h 2585357"/>
              <a:gd name="connsiteX562" fmla="*/ 5341369 w 7143286"/>
              <a:gd name="connsiteY562" fmla="*/ 1059414 h 2585357"/>
              <a:gd name="connsiteX563" fmla="*/ 5213577 w 7143286"/>
              <a:gd name="connsiteY563" fmla="*/ 1059414 h 2585357"/>
              <a:gd name="connsiteX564" fmla="*/ 3788044 w 7143286"/>
              <a:gd name="connsiteY564" fmla="*/ 915630 h 2585357"/>
              <a:gd name="connsiteX565" fmla="*/ 3915836 w 7143286"/>
              <a:gd name="connsiteY565" fmla="*/ 915630 h 2585357"/>
              <a:gd name="connsiteX566" fmla="*/ 3851773 w 7143286"/>
              <a:gd name="connsiteY566" fmla="*/ 1059414 h 2585357"/>
              <a:gd name="connsiteX567" fmla="*/ 3723982 w 7143286"/>
              <a:gd name="connsiteY567" fmla="*/ 1059414 h 2585357"/>
              <a:gd name="connsiteX568" fmla="*/ 4532839 w 7143286"/>
              <a:gd name="connsiteY568" fmla="*/ 915625 h 2585357"/>
              <a:gd name="connsiteX569" fmla="*/ 4660630 w 7143286"/>
              <a:gd name="connsiteY569" fmla="*/ 915625 h 2585357"/>
              <a:gd name="connsiteX570" fmla="*/ 4596569 w 7143286"/>
              <a:gd name="connsiteY570" fmla="*/ 1059414 h 2585357"/>
              <a:gd name="connsiteX571" fmla="*/ 4468778 w 7143286"/>
              <a:gd name="connsiteY571" fmla="*/ 1059414 h 2585357"/>
              <a:gd name="connsiteX572" fmla="*/ 1553653 w 7143286"/>
              <a:gd name="connsiteY572" fmla="*/ 915623 h 2585357"/>
              <a:gd name="connsiteX573" fmla="*/ 1681445 w 7143286"/>
              <a:gd name="connsiteY573" fmla="*/ 915623 h 2585357"/>
              <a:gd name="connsiteX574" fmla="*/ 1617384 w 7143286"/>
              <a:gd name="connsiteY574" fmla="*/ 1059414 h 2585357"/>
              <a:gd name="connsiteX575" fmla="*/ 1489593 w 7143286"/>
              <a:gd name="connsiteY575" fmla="*/ 1059414 h 2585357"/>
              <a:gd name="connsiteX576" fmla="*/ 6518962 w 7143286"/>
              <a:gd name="connsiteY576" fmla="*/ 915620 h 2585357"/>
              <a:gd name="connsiteX577" fmla="*/ 6646754 w 7143286"/>
              <a:gd name="connsiteY577" fmla="*/ 915620 h 2585357"/>
              <a:gd name="connsiteX578" fmla="*/ 6582692 w 7143286"/>
              <a:gd name="connsiteY578" fmla="*/ 1059414 h 2585357"/>
              <a:gd name="connsiteX579" fmla="*/ 6454902 w 7143286"/>
              <a:gd name="connsiteY579" fmla="*/ 1059414 h 2585357"/>
              <a:gd name="connsiteX580" fmla="*/ 3291515 w 7143286"/>
              <a:gd name="connsiteY580" fmla="*/ 915618 h 2585357"/>
              <a:gd name="connsiteX581" fmla="*/ 3419307 w 7143286"/>
              <a:gd name="connsiteY581" fmla="*/ 915618 h 2585357"/>
              <a:gd name="connsiteX582" fmla="*/ 3355244 w 7143286"/>
              <a:gd name="connsiteY582" fmla="*/ 1059414 h 2585357"/>
              <a:gd name="connsiteX583" fmla="*/ 3227452 w 7143286"/>
              <a:gd name="connsiteY583" fmla="*/ 1059414 h 2585357"/>
              <a:gd name="connsiteX584" fmla="*/ 5774241 w 7143286"/>
              <a:gd name="connsiteY584" fmla="*/ 915610 h 2585357"/>
              <a:gd name="connsiteX585" fmla="*/ 5901958 w 7143286"/>
              <a:gd name="connsiteY585" fmla="*/ 915610 h 2585357"/>
              <a:gd name="connsiteX586" fmla="*/ 5837896 w 7143286"/>
              <a:gd name="connsiteY586" fmla="*/ 1059414 h 2585357"/>
              <a:gd name="connsiteX587" fmla="*/ 5710180 w 7143286"/>
              <a:gd name="connsiteY587" fmla="*/ 1059414 h 2585357"/>
              <a:gd name="connsiteX588" fmla="*/ 2794981 w 7143286"/>
              <a:gd name="connsiteY588" fmla="*/ 915598 h 2585357"/>
              <a:gd name="connsiteX589" fmla="*/ 2922772 w 7143286"/>
              <a:gd name="connsiteY589" fmla="*/ 915598 h 2585357"/>
              <a:gd name="connsiteX590" fmla="*/ 2858716 w 7143286"/>
              <a:gd name="connsiteY590" fmla="*/ 1059414 h 2585357"/>
              <a:gd name="connsiteX591" fmla="*/ 2730924 w 7143286"/>
              <a:gd name="connsiteY591" fmla="*/ 1059414 h 2585357"/>
              <a:gd name="connsiteX592" fmla="*/ 4284574 w 7143286"/>
              <a:gd name="connsiteY592" fmla="*/ 915593 h 2585357"/>
              <a:gd name="connsiteX593" fmla="*/ 4412365 w 7143286"/>
              <a:gd name="connsiteY593" fmla="*/ 915593 h 2585357"/>
              <a:gd name="connsiteX594" fmla="*/ 4348304 w 7143286"/>
              <a:gd name="connsiteY594" fmla="*/ 1059414 h 2585357"/>
              <a:gd name="connsiteX595" fmla="*/ 4220513 w 7143286"/>
              <a:gd name="connsiteY595" fmla="*/ 1059414 h 2585357"/>
              <a:gd name="connsiteX596" fmla="*/ 1057122 w 7143286"/>
              <a:gd name="connsiteY596" fmla="*/ 915593 h 2585357"/>
              <a:gd name="connsiteX597" fmla="*/ 1184914 w 7143286"/>
              <a:gd name="connsiteY597" fmla="*/ 915593 h 2585357"/>
              <a:gd name="connsiteX598" fmla="*/ 1120853 w 7143286"/>
              <a:gd name="connsiteY598" fmla="*/ 1059414 h 2585357"/>
              <a:gd name="connsiteX599" fmla="*/ 993062 w 7143286"/>
              <a:gd name="connsiteY599" fmla="*/ 1059414 h 2585357"/>
              <a:gd name="connsiteX600" fmla="*/ 64061 w 7143286"/>
              <a:gd name="connsiteY600" fmla="*/ 915591 h 2585357"/>
              <a:gd name="connsiteX601" fmla="*/ 191853 w 7143286"/>
              <a:gd name="connsiteY601" fmla="*/ 915591 h 2585357"/>
              <a:gd name="connsiteX602" fmla="*/ 127791 w 7143286"/>
              <a:gd name="connsiteY602" fmla="*/ 1059414 h 2585357"/>
              <a:gd name="connsiteX603" fmla="*/ 0 w 7143286"/>
              <a:gd name="connsiteY603" fmla="*/ 1059414 h 2585357"/>
              <a:gd name="connsiteX604" fmla="*/ 6767228 w 7143286"/>
              <a:gd name="connsiteY604" fmla="*/ 915588 h 2585357"/>
              <a:gd name="connsiteX605" fmla="*/ 6852682 w 7143286"/>
              <a:gd name="connsiteY605" fmla="*/ 915588 h 2585357"/>
              <a:gd name="connsiteX606" fmla="*/ 6788631 w 7143286"/>
              <a:gd name="connsiteY606" fmla="*/ 1059414 h 2585357"/>
              <a:gd name="connsiteX607" fmla="*/ 6703168 w 7143286"/>
              <a:gd name="connsiteY607" fmla="*/ 1059414 h 2585357"/>
              <a:gd name="connsiteX608" fmla="*/ 2298450 w 7143286"/>
              <a:gd name="connsiteY608" fmla="*/ 915585 h 2585357"/>
              <a:gd name="connsiteX609" fmla="*/ 2426242 w 7143286"/>
              <a:gd name="connsiteY609" fmla="*/ 915585 h 2585357"/>
              <a:gd name="connsiteX610" fmla="*/ 2362180 w 7143286"/>
              <a:gd name="connsiteY610" fmla="*/ 1059414 h 2585357"/>
              <a:gd name="connsiteX611" fmla="*/ 2234389 w 7143286"/>
              <a:gd name="connsiteY611" fmla="*/ 1059414 h 2585357"/>
              <a:gd name="connsiteX612" fmla="*/ 808857 w 7143286"/>
              <a:gd name="connsiteY612" fmla="*/ 915582 h 2585357"/>
              <a:gd name="connsiteX613" fmla="*/ 936649 w 7143286"/>
              <a:gd name="connsiteY613" fmla="*/ 915582 h 2585357"/>
              <a:gd name="connsiteX614" fmla="*/ 872588 w 7143286"/>
              <a:gd name="connsiteY614" fmla="*/ 1059414 h 2585357"/>
              <a:gd name="connsiteX615" fmla="*/ 744796 w 7143286"/>
              <a:gd name="connsiteY615" fmla="*/ 1059414 h 2585357"/>
              <a:gd name="connsiteX616" fmla="*/ 5029370 w 7143286"/>
              <a:gd name="connsiteY616" fmla="*/ 915576 h 2585357"/>
              <a:gd name="connsiteX617" fmla="*/ 5157161 w 7143286"/>
              <a:gd name="connsiteY617" fmla="*/ 915576 h 2585357"/>
              <a:gd name="connsiteX618" fmla="*/ 5093104 w 7143286"/>
              <a:gd name="connsiteY618" fmla="*/ 1059414 h 2585357"/>
              <a:gd name="connsiteX619" fmla="*/ 4965312 w 7143286"/>
              <a:gd name="connsiteY619" fmla="*/ 1059414 h 2585357"/>
              <a:gd name="connsiteX620" fmla="*/ 6022432 w 7143286"/>
              <a:gd name="connsiteY620" fmla="*/ 915574 h 2585357"/>
              <a:gd name="connsiteX621" fmla="*/ 6150224 w 7143286"/>
              <a:gd name="connsiteY621" fmla="*/ 915574 h 2585357"/>
              <a:gd name="connsiteX622" fmla="*/ 6086162 w 7143286"/>
              <a:gd name="connsiteY622" fmla="*/ 1059414 h 2585357"/>
              <a:gd name="connsiteX623" fmla="*/ 5958371 w 7143286"/>
              <a:gd name="connsiteY623" fmla="*/ 1059414 h 2585357"/>
              <a:gd name="connsiteX624" fmla="*/ 3043251 w 7143286"/>
              <a:gd name="connsiteY624" fmla="*/ 915572 h 2585357"/>
              <a:gd name="connsiteX625" fmla="*/ 3171038 w 7143286"/>
              <a:gd name="connsiteY625" fmla="*/ 915572 h 2585357"/>
              <a:gd name="connsiteX626" fmla="*/ 3106980 w 7143286"/>
              <a:gd name="connsiteY626" fmla="*/ 1059414 h 2585357"/>
              <a:gd name="connsiteX627" fmla="*/ 2979188 w 7143286"/>
              <a:gd name="connsiteY627" fmla="*/ 1059414 h 2585357"/>
              <a:gd name="connsiteX628" fmla="*/ 5525911 w 7143286"/>
              <a:gd name="connsiteY628" fmla="*/ 915572 h 2585357"/>
              <a:gd name="connsiteX629" fmla="*/ 5653702 w 7143286"/>
              <a:gd name="connsiteY629" fmla="*/ 915572 h 2585357"/>
              <a:gd name="connsiteX630" fmla="*/ 5589641 w 7143286"/>
              <a:gd name="connsiteY630" fmla="*/ 1059414 h 2585357"/>
              <a:gd name="connsiteX631" fmla="*/ 5461842 w 7143286"/>
              <a:gd name="connsiteY631" fmla="*/ 1059414 h 2585357"/>
              <a:gd name="connsiteX632" fmla="*/ 4036309 w 7143286"/>
              <a:gd name="connsiteY632" fmla="*/ 915567 h 2585357"/>
              <a:gd name="connsiteX633" fmla="*/ 4164101 w 7143286"/>
              <a:gd name="connsiteY633" fmla="*/ 915567 h 2585357"/>
              <a:gd name="connsiteX634" fmla="*/ 4100038 w 7143286"/>
              <a:gd name="connsiteY634" fmla="*/ 1059414 h 2585357"/>
              <a:gd name="connsiteX635" fmla="*/ 3972248 w 7143286"/>
              <a:gd name="connsiteY635" fmla="*/ 1059414 h 2585357"/>
              <a:gd name="connsiteX636" fmla="*/ 6518962 w 7143286"/>
              <a:gd name="connsiteY636" fmla="*/ 610487 h 2585357"/>
              <a:gd name="connsiteX637" fmla="*/ 6646754 w 7143286"/>
              <a:gd name="connsiteY637" fmla="*/ 610487 h 2585357"/>
              <a:gd name="connsiteX638" fmla="*/ 6582692 w 7143286"/>
              <a:gd name="connsiteY638" fmla="*/ 754335 h 2585357"/>
              <a:gd name="connsiteX639" fmla="*/ 6454902 w 7143286"/>
              <a:gd name="connsiteY639" fmla="*/ 754335 h 2585357"/>
              <a:gd name="connsiteX640" fmla="*/ 4532856 w 7143286"/>
              <a:gd name="connsiteY640" fmla="*/ 610483 h 2585357"/>
              <a:gd name="connsiteX641" fmla="*/ 4660650 w 7143286"/>
              <a:gd name="connsiteY641" fmla="*/ 610483 h 2585357"/>
              <a:gd name="connsiteX642" fmla="*/ 4596569 w 7143286"/>
              <a:gd name="connsiteY642" fmla="*/ 754332 h 2585357"/>
              <a:gd name="connsiteX643" fmla="*/ 4468778 w 7143286"/>
              <a:gd name="connsiteY643" fmla="*/ 754332 h 2585357"/>
              <a:gd name="connsiteX644" fmla="*/ 5029370 w 7143286"/>
              <a:gd name="connsiteY644" fmla="*/ 610478 h 2585357"/>
              <a:gd name="connsiteX645" fmla="*/ 5157161 w 7143286"/>
              <a:gd name="connsiteY645" fmla="*/ 610478 h 2585357"/>
              <a:gd name="connsiteX646" fmla="*/ 5093122 w 7143286"/>
              <a:gd name="connsiteY646" fmla="*/ 754327 h 2585357"/>
              <a:gd name="connsiteX647" fmla="*/ 4965330 w 7143286"/>
              <a:gd name="connsiteY647" fmla="*/ 754327 h 2585357"/>
              <a:gd name="connsiteX648" fmla="*/ 5277640 w 7143286"/>
              <a:gd name="connsiteY648" fmla="*/ 610470 h 2585357"/>
              <a:gd name="connsiteX649" fmla="*/ 5405426 w 7143286"/>
              <a:gd name="connsiteY649" fmla="*/ 610470 h 2585357"/>
              <a:gd name="connsiteX650" fmla="*/ 5341369 w 7143286"/>
              <a:gd name="connsiteY650" fmla="*/ 754318 h 2585357"/>
              <a:gd name="connsiteX651" fmla="*/ 5213577 w 7143286"/>
              <a:gd name="connsiteY651" fmla="*/ 754318 h 2585357"/>
              <a:gd name="connsiteX652" fmla="*/ 312326 w 7143286"/>
              <a:gd name="connsiteY652" fmla="*/ 610469 h 2585357"/>
              <a:gd name="connsiteX653" fmla="*/ 440118 w 7143286"/>
              <a:gd name="connsiteY653" fmla="*/ 610469 h 2585357"/>
              <a:gd name="connsiteX654" fmla="*/ 376057 w 7143286"/>
              <a:gd name="connsiteY654" fmla="*/ 754317 h 2585357"/>
              <a:gd name="connsiteX655" fmla="*/ 248265 w 7143286"/>
              <a:gd name="connsiteY655" fmla="*/ 754317 h 2585357"/>
              <a:gd name="connsiteX656" fmla="*/ 6767228 w 7143286"/>
              <a:gd name="connsiteY656" fmla="*/ 610468 h 2585357"/>
              <a:gd name="connsiteX657" fmla="*/ 6895020 w 7143286"/>
              <a:gd name="connsiteY657" fmla="*/ 610468 h 2585357"/>
              <a:gd name="connsiteX658" fmla="*/ 6830958 w 7143286"/>
              <a:gd name="connsiteY658" fmla="*/ 754315 h 2585357"/>
              <a:gd name="connsiteX659" fmla="*/ 6703168 w 7143286"/>
              <a:gd name="connsiteY659" fmla="*/ 754315 h 2585357"/>
              <a:gd name="connsiteX660" fmla="*/ 2298450 w 7143286"/>
              <a:gd name="connsiteY660" fmla="*/ 610456 h 2585357"/>
              <a:gd name="connsiteX661" fmla="*/ 2426242 w 7143286"/>
              <a:gd name="connsiteY661" fmla="*/ 610456 h 2585357"/>
              <a:gd name="connsiteX662" fmla="*/ 2362180 w 7143286"/>
              <a:gd name="connsiteY662" fmla="*/ 754304 h 2585357"/>
              <a:gd name="connsiteX663" fmla="*/ 2234389 w 7143286"/>
              <a:gd name="connsiteY663" fmla="*/ 754304 h 2585357"/>
              <a:gd name="connsiteX664" fmla="*/ 808857 w 7143286"/>
              <a:gd name="connsiteY664" fmla="*/ 610455 h 2585357"/>
              <a:gd name="connsiteX665" fmla="*/ 936649 w 7143286"/>
              <a:gd name="connsiteY665" fmla="*/ 610455 h 2585357"/>
              <a:gd name="connsiteX666" fmla="*/ 872588 w 7143286"/>
              <a:gd name="connsiteY666" fmla="*/ 754302 h 2585357"/>
              <a:gd name="connsiteX667" fmla="*/ 744796 w 7143286"/>
              <a:gd name="connsiteY667" fmla="*/ 754302 h 2585357"/>
              <a:gd name="connsiteX668" fmla="*/ 5774292 w 7143286"/>
              <a:gd name="connsiteY668" fmla="*/ 610451 h 2585357"/>
              <a:gd name="connsiteX669" fmla="*/ 5901958 w 7143286"/>
              <a:gd name="connsiteY669" fmla="*/ 610451 h 2585357"/>
              <a:gd name="connsiteX670" fmla="*/ 5837896 w 7143286"/>
              <a:gd name="connsiteY670" fmla="*/ 754299 h 2585357"/>
              <a:gd name="connsiteX671" fmla="*/ 5710230 w 7143286"/>
              <a:gd name="connsiteY671" fmla="*/ 754299 h 2585357"/>
              <a:gd name="connsiteX672" fmla="*/ 1057122 w 7143286"/>
              <a:gd name="connsiteY672" fmla="*/ 610445 h 2585357"/>
              <a:gd name="connsiteX673" fmla="*/ 1184914 w 7143286"/>
              <a:gd name="connsiteY673" fmla="*/ 610445 h 2585357"/>
              <a:gd name="connsiteX674" fmla="*/ 1120853 w 7143286"/>
              <a:gd name="connsiteY674" fmla="*/ 754294 h 2585357"/>
              <a:gd name="connsiteX675" fmla="*/ 993062 w 7143286"/>
              <a:gd name="connsiteY675" fmla="*/ 754294 h 2585357"/>
              <a:gd name="connsiteX676" fmla="*/ 1801919 w 7143286"/>
              <a:gd name="connsiteY676" fmla="*/ 610444 h 2585357"/>
              <a:gd name="connsiteX677" fmla="*/ 1929711 w 7143286"/>
              <a:gd name="connsiteY677" fmla="*/ 610444 h 2585357"/>
              <a:gd name="connsiteX678" fmla="*/ 1865650 w 7143286"/>
              <a:gd name="connsiteY678" fmla="*/ 754291 h 2585357"/>
              <a:gd name="connsiteX679" fmla="*/ 1737858 w 7143286"/>
              <a:gd name="connsiteY679" fmla="*/ 754291 h 2585357"/>
              <a:gd name="connsiteX680" fmla="*/ 2050184 w 7143286"/>
              <a:gd name="connsiteY680" fmla="*/ 610441 h 2585357"/>
              <a:gd name="connsiteX681" fmla="*/ 2177976 w 7143286"/>
              <a:gd name="connsiteY681" fmla="*/ 610441 h 2585357"/>
              <a:gd name="connsiteX682" fmla="*/ 2113915 w 7143286"/>
              <a:gd name="connsiteY682" fmla="*/ 754289 h 2585357"/>
              <a:gd name="connsiteX683" fmla="*/ 1986124 w 7143286"/>
              <a:gd name="connsiteY683" fmla="*/ 754289 h 2585357"/>
              <a:gd name="connsiteX684" fmla="*/ 4781104 w 7143286"/>
              <a:gd name="connsiteY684" fmla="*/ 610439 h 2585357"/>
              <a:gd name="connsiteX685" fmla="*/ 4908896 w 7143286"/>
              <a:gd name="connsiteY685" fmla="*/ 610439 h 2585357"/>
              <a:gd name="connsiteX686" fmla="*/ 4844834 w 7143286"/>
              <a:gd name="connsiteY686" fmla="*/ 754287 h 2585357"/>
              <a:gd name="connsiteX687" fmla="*/ 4717048 w 7143286"/>
              <a:gd name="connsiteY687" fmla="*/ 754287 h 2585357"/>
              <a:gd name="connsiteX688" fmla="*/ 3539780 w 7143286"/>
              <a:gd name="connsiteY688" fmla="*/ 610428 h 2585357"/>
              <a:gd name="connsiteX689" fmla="*/ 3667572 w 7143286"/>
              <a:gd name="connsiteY689" fmla="*/ 610428 h 2585357"/>
              <a:gd name="connsiteX690" fmla="*/ 3603508 w 7143286"/>
              <a:gd name="connsiteY690" fmla="*/ 754277 h 2585357"/>
              <a:gd name="connsiteX691" fmla="*/ 3475717 w 7143286"/>
              <a:gd name="connsiteY691" fmla="*/ 754277 h 2585357"/>
              <a:gd name="connsiteX692" fmla="*/ 3788044 w 7143286"/>
              <a:gd name="connsiteY692" fmla="*/ 610427 h 2585357"/>
              <a:gd name="connsiteX693" fmla="*/ 3915836 w 7143286"/>
              <a:gd name="connsiteY693" fmla="*/ 610427 h 2585357"/>
              <a:gd name="connsiteX694" fmla="*/ 3851773 w 7143286"/>
              <a:gd name="connsiteY694" fmla="*/ 754275 h 2585357"/>
              <a:gd name="connsiteX695" fmla="*/ 3723982 w 7143286"/>
              <a:gd name="connsiteY695" fmla="*/ 754275 h 2585357"/>
              <a:gd name="connsiteX696" fmla="*/ 1553653 w 7143286"/>
              <a:gd name="connsiteY696" fmla="*/ 610422 h 2585357"/>
              <a:gd name="connsiteX697" fmla="*/ 1681445 w 7143286"/>
              <a:gd name="connsiteY697" fmla="*/ 610422 h 2585357"/>
              <a:gd name="connsiteX698" fmla="*/ 1617384 w 7143286"/>
              <a:gd name="connsiteY698" fmla="*/ 754271 h 2585357"/>
              <a:gd name="connsiteX699" fmla="*/ 1489593 w 7143286"/>
              <a:gd name="connsiteY699" fmla="*/ 754271 h 2585357"/>
              <a:gd name="connsiteX700" fmla="*/ 1305388 w 7143286"/>
              <a:gd name="connsiteY700" fmla="*/ 610417 h 2585357"/>
              <a:gd name="connsiteX701" fmla="*/ 1433180 w 7143286"/>
              <a:gd name="connsiteY701" fmla="*/ 610417 h 2585357"/>
              <a:gd name="connsiteX702" fmla="*/ 1369119 w 7143286"/>
              <a:gd name="connsiteY702" fmla="*/ 754265 h 2585357"/>
              <a:gd name="connsiteX703" fmla="*/ 1241327 w 7143286"/>
              <a:gd name="connsiteY703" fmla="*/ 754265 h 2585357"/>
              <a:gd name="connsiteX704" fmla="*/ 3291515 w 7143286"/>
              <a:gd name="connsiteY704" fmla="*/ 610416 h 2585357"/>
              <a:gd name="connsiteX705" fmla="*/ 3419307 w 7143286"/>
              <a:gd name="connsiteY705" fmla="*/ 610416 h 2585357"/>
              <a:gd name="connsiteX706" fmla="*/ 3355244 w 7143286"/>
              <a:gd name="connsiteY706" fmla="*/ 754264 h 2585357"/>
              <a:gd name="connsiteX707" fmla="*/ 3227452 w 7143286"/>
              <a:gd name="connsiteY707" fmla="*/ 754264 h 2585357"/>
              <a:gd name="connsiteX708" fmla="*/ 4036309 w 7143286"/>
              <a:gd name="connsiteY708" fmla="*/ 610410 h 2585357"/>
              <a:gd name="connsiteX709" fmla="*/ 4164101 w 7143286"/>
              <a:gd name="connsiteY709" fmla="*/ 610410 h 2585357"/>
              <a:gd name="connsiteX710" fmla="*/ 4100038 w 7143286"/>
              <a:gd name="connsiteY710" fmla="*/ 754259 h 2585357"/>
              <a:gd name="connsiteX711" fmla="*/ 3972248 w 7143286"/>
              <a:gd name="connsiteY711" fmla="*/ 754259 h 2585357"/>
              <a:gd name="connsiteX712" fmla="*/ 2546715 w 7143286"/>
              <a:gd name="connsiteY712" fmla="*/ 610410 h 2585357"/>
              <a:gd name="connsiteX713" fmla="*/ 2674506 w 7143286"/>
              <a:gd name="connsiteY713" fmla="*/ 610410 h 2585357"/>
              <a:gd name="connsiteX714" fmla="*/ 2610446 w 7143286"/>
              <a:gd name="connsiteY714" fmla="*/ 754258 h 2585357"/>
              <a:gd name="connsiteX715" fmla="*/ 2482655 w 7143286"/>
              <a:gd name="connsiteY715" fmla="*/ 754258 h 2585357"/>
              <a:gd name="connsiteX716" fmla="*/ 5525950 w 7143286"/>
              <a:gd name="connsiteY716" fmla="*/ 610405 h 2585357"/>
              <a:gd name="connsiteX717" fmla="*/ 5653742 w 7143286"/>
              <a:gd name="connsiteY717" fmla="*/ 610405 h 2585357"/>
              <a:gd name="connsiteX718" fmla="*/ 5589680 w 7143286"/>
              <a:gd name="connsiteY718" fmla="*/ 754254 h 2585357"/>
              <a:gd name="connsiteX719" fmla="*/ 5461842 w 7143286"/>
              <a:gd name="connsiteY719" fmla="*/ 754254 h 2585357"/>
              <a:gd name="connsiteX720" fmla="*/ 3043251 w 7143286"/>
              <a:gd name="connsiteY720" fmla="*/ 610398 h 2585357"/>
              <a:gd name="connsiteX721" fmla="*/ 3171038 w 7143286"/>
              <a:gd name="connsiteY721" fmla="*/ 610398 h 2585357"/>
              <a:gd name="connsiteX722" fmla="*/ 3106980 w 7143286"/>
              <a:gd name="connsiteY722" fmla="*/ 754246 h 2585357"/>
              <a:gd name="connsiteX723" fmla="*/ 2979188 w 7143286"/>
              <a:gd name="connsiteY723" fmla="*/ 754246 h 2585357"/>
              <a:gd name="connsiteX724" fmla="*/ 560592 w 7143286"/>
              <a:gd name="connsiteY724" fmla="*/ 610397 h 2585357"/>
              <a:gd name="connsiteX725" fmla="*/ 688384 w 7143286"/>
              <a:gd name="connsiteY725" fmla="*/ 610397 h 2585357"/>
              <a:gd name="connsiteX726" fmla="*/ 624322 w 7143286"/>
              <a:gd name="connsiteY726" fmla="*/ 754245 h 2585357"/>
              <a:gd name="connsiteX727" fmla="*/ 496531 w 7143286"/>
              <a:gd name="connsiteY727" fmla="*/ 754245 h 2585357"/>
              <a:gd name="connsiteX728" fmla="*/ 4284574 w 7143286"/>
              <a:gd name="connsiteY728" fmla="*/ 610387 h 2585357"/>
              <a:gd name="connsiteX729" fmla="*/ 4412365 w 7143286"/>
              <a:gd name="connsiteY729" fmla="*/ 610387 h 2585357"/>
              <a:gd name="connsiteX730" fmla="*/ 4348304 w 7143286"/>
              <a:gd name="connsiteY730" fmla="*/ 754235 h 2585357"/>
              <a:gd name="connsiteX731" fmla="*/ 4220513 w 7143286"/>
              <a:gd name="connsiteY731" fmla="*/ 754235 h 2585357"/>
              <a:gd name="connsiteX732" fmla="*/ 64061 w 7143286"/>
              <a:gd name="connsiteY732" fmla="*/ 610387 h 2585357"/>
              <a:gd name="connsiteX733" fmla="*/ 191853 w 7143286"/>
              <a:gd name="connsiteY733" fmla="*/ 610387 h 2585357"/>
              <a:gd name="connsiteX734" fmla="*/ 127791 w 7143286"/>
              <a:gd name="connsiteY734" fmla="*/ 754234 h 2585357"/>
              <a:gd name="connsiteX735" fmla="*/ 0 w 7143286"/>
              <a:gd name="connsiteY735" fmla="*/ 754234 h 2585357"/>
              <a:gd name="connsiteX736" fmla="*/ 6270697 w 7143286"/>
              <a:gd name="connsiteY736" fmla="*/ 610386 h 2585357"/>
              <a:gd name="connsiteX737" fmla="*/ 6398489 w 7143286"/>
              <a:gd name="connsiteY737" fmla="*/ 610386 h 2585357"/>
              <a:gd name="connsiteX738" fmla="*/ 6334428 w 7143286"/>
              <a:gd name="connsiteY738" fmla="*/ 754234 h 2585357"/>
              <a:gd name="connsiteX739" fmla="*/ 6206636 w 7143286"/>
              <a:gd name="connsiteY739" fmla="*/ 754234 h 2585357"/>
              <a:gd name="connsiteX740" fmla="*/ 2794981 w 7143286"/>
              <a:gd name="connsiteY740" fmla="*/ 610381 h 2585357"/>
              <a:gd name="connsiteX741" fmla="*/ 2922772 w 7143286"/>
              <a:gd name="connsiteY741" fmla="*/ 610381 h 2585357"/>
              <a:gd name="connsiteX742" fmla="*/ 2858716 w 7143286"/>
              <a:gd name="connsiteY742" fmla="*/ 754229 h 2585357"/>
              <a:gd name="connsiteX743" fmla="*/ 2730924 w 7143286"/>
              <a:gd name="connsiteY743" fmla="*/ 754229 h 2585357"/>
              <a:gd name="connsiteX744" fmla="*/ 6022432 w 7143286"/>
              <a:gd name="connsiteY744" fmla="*/ 610380 h 2585357"/>
              <a:gd name="connsiteX745" fmla="*/ 6150224 w 7143286"/>
              <a:gd name="connsiteY745" fmla="*/ 610380 h 2585357"/>
              <a:gd name="connsiteX746" fmla="*/ 6086162 w 7143286"/>
              <a:gd name="connsiteY746" fmla="*/ 754228 h 2585357"/>
              <a:gd name="connsiteX747" fmla="*/ 5958371 w 7143286"/>
              <a:gd name="connsiteY747" fmla="*/ 754228 h 2585357"/>
              <a:gd name="connsiteX748" fmla="*/ 7015494 w 7143286"/>
              <a:gd name="connsiteY748" fmla="*/ 305298 h 2585357"/>
              <a:gd name="connsiteX749" fmla="*/ 7124470 w 7143286"/>
              <a:gd name="connsiteY749" fmla="*/ 305298 h 2585357"/>
              <a:gd name="connsiteX750" fmla="*/ 7060408 w 7143286"/>
              <a:gd name="connsiteY750" fmla="*/ 449147 h 2585357"/>
              <a:gd name="connsiteX751" fmla="*/ 6951433 w 7143286"/>
              <a:gd name="connsiteY751" fmla="*/ 449147 h 2585357"/>
              <a:gd name="connsiteX752" fmla="*/ 6518962 w 7143286"/>
              <a:gd name="connsiteY752" fmla="*/ 305297 h 2585357"/>
              <a:gd name="connsiteX753" fmla="*/ 6646754 w 7143286"/>
              <a:gd name="connsiteY753" fmla="*/ 305297 h 2585357"/>
              <a:gd name="connsiteX754" fmla="*/ 6582692 w 7143286"/>
              <a:gd name="connsiteY754" fmla="*/ 449145 h 2585357"/>
              <a:gd name="connsiteX755" fmla="*/ 6454902 w 7143286"/>
              <a:gd name="connsiteY755" fmla="*/ 449145 h 2585357"/>
              <a:gd name="connsiteX756" fmla="*/ 1801919 w 7143286"/>
              <a:gd name="connsiteY756" fmla="*/ 305295 h 2585357"/>
              <a:gd name="connsiteX757" fmla="*/ 1929711 w 7143286"/>
              <a:gd name="connsiteY757" fmla="*/ 305295 h 2585357"/>
              <a:gd name="connsiteX758" fmla="*/ 1865650 w 7143286"/>
              <a:gd name="connsiteY758" fmla="*/ 449144 h 2585357"/>
              <a:gd name="connsiteX759" fmla="*/ 1737858 w 7143286"/>
              <a:gd name="connsiteY759" fmla="*/ 449144 h 2585357"/>
              <a:gd name="connsiteX760" fmla="*/ 1057122 w 7143286"/>
              <a:gd name="connsiteY760" fmla="*/ 305290 h 2585357"/>
              <a:gd name="connsiteX761" fmla="*/ 1184914 w 7143286"/>
              <a:gd name="connsiteY761" fmla="*/ 305290 h 2585357"/>
              <a:gd name="connsiteX762" fmla="*/ 1120853 w 7143286"/>
              <a:gd name="connsiteY762" fmla="*/ 449138 h 2585357"/>
              <a:gd name="connsiteX763" fmla="*/ 993062 w 7143286"/>
              <a:gd name="connsiteY763" fmla="*/ 449138 h 2585357"/>
              <a:gd name="connsiteX764" fmla="*/ 6767228 w 7143286"/>
              <a:gd name="connsiteY764" fmla="*/ 305288 h 2585357"/>
              <a:gd name="connsiteX765" fmla="*/ 6895020 w 7143286"/>
              <a:gd name="connsiteY765" fmla="*/ 305288 h 2585357"/>
              <a:gd name="connsiteX766" fmla="*/ 6830958 w 7143286"/>
              <a:gd name="connsiteY766" fmla="*/ 449137 h 2585357"/>
              <a:gd name="connsiteX767" fmla="*/ 6703168 w 7143286"/>
              <a:gd name="connsiteY767" fmla="*/ 449137 h 2585357"/>
              <a:gd name="connsiteX768" fmla="*/ 4036309 w 7143286"/>
              <a:gd name="connsiteY768" fmla="*/ 305279 h 2585357"/>
              <a:gd name="connsiteX769" fmla="*/ 4164101 w 7143286"/>
              <a:gd name="connsiteY769" fmla="*/ 305279 h 2585357"/>
              <a:gd name="connsiteX770" fmla="*/ 4100038 w 7143286"/>
              <a:gd name="connsiteY770" fmla="*/ 449128 h 2585357"/>
              <a:gd name="connsiteX771" fmla="*/ 3972248 w 7143286"/>
              <a:gd name="connsiteY771" fmla="*/ 449128 h 2585357"/>
              <a:gd name="connsiteX772" fmla="*/ 2050184 w 7143286"/>
              <a:gd name="connsiteY772" fmla="*/ 305271 h 2585357"/>
              <a:gd name="connsiteX773" fmla="*/ 2177976 w 7143286"/>
              <a:gd name="connsiteY773" fmla="*/ 305271 h 2585357"/>
              <a:gd name="connsiteX774" fmla="*/ 2113915 w 7143286"/>
              <a:gd name="connsiteY774" fmla="*/ 449119 h 2585357"/>
              <a:gd name="connsiteX775" fmla="*/ 1986124 w 7143286"/>
              <a:gd name="connsiteY775" fmla="*/ 449119 h 2585357"/>
              <a:gd name="connsiteX776" fmla="*/ 4284574 w 7143286"/>
              <a:gd name="connsiteY776" fmla="*/ 305259 h 2585357"/>
              <a:gd name="connsiteX777" fmla="*/ 4412365 w 7143286"/>
              <a:gd name="connsiteY777" fmla="*/ 305259 h 2585357"/>
              <a:gd name="connsiteX778" fmla="*/ 4348304 w 7143286"/>
              <a:gd name="connsiteY778" fmla="*/ 449107 h 2585357"/>
              <a:gd name="connsiteX779" fmla="*/ 4220513 w 7143286"/>
              <a:gd name="connsiteY779" fmla="*/ 449107 h 2585357"/>
              <a:gd name="connsiteX780" fmla="*/ 312326 w 7143286"/>
              <a:gd name="connsiteY780" fmla="*/ 305256 h 2585357"/>
              <a:gd name="connsiteX781" fmla="*/ 440118 w 7143286"/>
              <a:gd name="connsiteY781" fmla="*/ 305256 h 2585357"/>
              <a:gd name="connsiteX782" fmla="*/ 376057 w 7143286"/>
              <a:gd name="connsiteY782" fmla="*/ 449105 h 2585357"/>
              <a:gd name="connsiteX783" fmla="*/ 248265 w 7143286"/>
              <a:gd name="connsiteY783" fmla="*/ 449105 h 2585357"/>
              <a:gd name="connsiteX784" fmla="*/ 2298450 w 7143286"/>
              <a:gd name="connsiteY784" fmla="*/ 305244 h 2585357"/>
              <a:gd name="connsiteX785" fmla="*/ 2426242 w 7143286"/>
              <a:gd name="connsiteY785" fmla="*/ 305244 h 2585357"/>
              <a:gd name="connsiteX786" fmla="*/ 2362180 w 7143286"/>
              <a:gd name="connsiteY786" fmla="*/ 449092 h 2585357"/>
              <a:gd name="connsiteX787" fmla="*/ 2234389 w 7143286"/>
              <a:gd name="connsiteY787" fmla="*/ 449092 h 2585357"/>
              <a:gd name="connsiteX788" fmla="*/ 3539780 w 7143286"/>
              <a:gd name="connsiteY788" fmla="*/ 305243 h 2585357"/>
              <a:gd name="connsiteX789" fmla="*/ 3667572 w 7143286"/>
              <a:gd name="connsiteY789" fmla="*/ 305243 h 2585357"/>
              <a:gd name="connsiteX790" fmla="*/ 3603508 w 7143286"/>
              <a:gd name="connsiteY790" fmla="*/ 449092 h 2585357"/>
              <a:gd name="connsiteX791" fmla="*/ 3475717 w 7143286"/>
              <a:gd name="connsiteY791" fmla="*/ 449092 h 2585357"/>
              <a:gd name="connsiteX792" fmla="*/ 3291515 w 7143286"/>
              <a:gd name="connsiteY792" fmla="*/ 305242 h 2585357"/>
              <a:gd name="connsiteX793" fmla="*/ 3419307 w 7143286"/>
              <a:gd name="connsiteY793" fmla="*/ 305242 h 2585357"/>
              <a:gd name="connsiteX794" fmla="*/ 3355244 w 7143286"/>
              <a:gd name="connsiteY794" fmla="*/ 449090 h 2585357"/>
              <a:gd name="connsiteX795" fmla="*/ 3227452 w 7143286"/>
              <a:gd name="connsiteY795" fmla="*/ 449090 h 2585357"/>
              <a:gd name="connsiteX796" fmla="*/ 808857 w 7143286"/>
              <a:gd name="connsiteY796" fmla="*/ 305242 h 2585357"/>
              <a:gd name="connsiteX797" fmla="*/ 936649 w 7143286"/>
              <a:gd name="connsiteY797" fmla="*/ 305242 h 2585357"/>
              <a:gd name="connsiteX798" fmla="*/ 872588 w 7143286"/>
              <a:gd name="connsiteY798" fmla="*/ 449090 h 2585357"/>
              <a:gd name="connsiteX799" fmla="*/ 744796 w 7143286"/>
              <a:gd name="connsiteY799" fmla="*/ 449090 h 2585357"/>
              <a:gd name="connsiteX800" fmla="*/ 5774254 w 7143286"/>
              <a:gd name="connsiteY800" fmla="*/ 305240 h 2585357"/>
              <a:gd name="connsiteX801" fmla="*/ 5901958 w 7143286"/>
              <a:gd name="connsiteY801" fmla="*/ 305240 h 2585357"/>
              <a:gd name="connsiteX802" fmla="*/ 5837896 w 7143286"/>
              <a:gd name="connsiteY802" fmla="*/ 449087 h 2585357"/>
              <a:gd name="connsiteX803" fmla="*/ 5710192 w 7143286"/>
              <a:gd name="connsiteY803" fmla="*/ 449087 h 2585357"/>
              <a:gd name="connsiteX804" fmla="*/ 2546715 w 7143286"/>
              <a:gd name="connsiteY804" fmla="*/ 305235 h 2585357"/>
              <a:gd name="connsiteX805" fmla="*/ 2674506 w 7143286"/>
              <a:gd name="connsiteY805" fmla="*/ 305235 h 2585357"/>
              <a:gd name="connsiteX806" fmla="*/ 2610446 w 7143286"/>
              <a:gd name="connsiteY806" fmla="*/ 449083 h 2585357"/>
              <a:gd name="connsiteX807" fmla="*/ 2482655 w 7143286"/>
              <a:gd name="connsiteY807" fmla="*/ 449083 h 2585357"/>
              <a:gd name="connsiteX808" fmla="*/ 5029370 w 7143286"/>
              <a:gd name="connsiteY808" fmla="*/ 305233 h 2585357"/>
              <a:gd name="connsiteX809" fmla="*/ 5157161 w 7143286"/>
              <a:gd name="connsiteY809" fmla="*/ 305233 h 2585357"/>
              <a:gd name="connsiteX810" fmla="*/ 5093104 w 7143286"/>
              <a:gd name="connsiteY810" fmla="*/ 449081 h 2585357"/>
              <a:gd name="connsiteX811" fmla="*/ 4965312 w 7143286"/>
              <a:gd name="connsiteY811" fmla="*/ 449081 h 2585357"/>
              <a:gd name="connsiteX812" fmla="*/ 2794981 w 7143286"/>
              <a:gd name="connsiteY812" fmla="*/ 305231 h 2585357"/>
              <a:gd name="connsiteX813" fmla="*/ 2922772 w 7143286"/>
              <a:gd name="connsiteY813" fmla="*/ 305231 h 2585357"/>
              <a:gd name="connsiteX814" fmla="*/ 2858716 w 7143286"/>
              <a:gd name="connsiteY814" fmla="*/ 449079 h 2585357"/>
              <a:gd name="connsiteX815" fmla="*/ 2730924 w 7143286"/>
              <a:gd name="connsiteY815" fmla="*/ 449079 h 2585357"/>
              <a:gd name="connsiteX816" fmla="*/ 1305388 w 7143286"/>
              <a:gd name="connsiteY816" fmla="*/ 305228 h 2585357"/>
              <a:gd name="connsiteX817" fmla="*/ 1433180 w 7143286"/>
              <a:gd name="connsiteY817" fmla="*/ 305228 h 2585357"/>
              <a:gd name="connsiteX818" fmla="*/ 1369119 w 7143286"/>
              <a:gd name="connsiteY818" fmla="*/ 449077 h 2585357"/>
              <a:gd name="connsiteX819" fmla="*/ 1241327 w 7143286"/>
              <a:gd name="connsiteY819" fmla="*/ 449077 h 2585357"/>
              <a:gd name="connsiteX820" fmla="*/ 3788044 w 7143286"/>
              <a:gd name="connsiteY820" fmla="*/ 305227 h 2585357"/>
              <a:gd name="connsiteX821" fmla="*/ 3915836 w 7143286"/>
              <a:gd name="connsiteY821" fmla="*/ 305227 h 2585357"/>
              <a:gd name="connsiteX822" fmla="*/ 3851773 w 7143286"/>
              <a:gd name="connsiteY822" fmla="*/ 449075 h 2585357"/>
              <a:gd name="connsiteX823" fmla="*/ 3723982 w 7143286"/>
              <a:gd name="connsiteY823" fmla="*/ 449075 h 2585357"/>
              <a:gd name="connsiteX824" fmla="*/ 560592 w 7143286"/>
              <a:gd name="connsiteY824" fmla="*/ 305225 h 2585357"/>
              <a:gd name="connsiteX825" fmla="*/ 688384 w 7143286"/>
              <a:gd name="connsiteY825" fmla="*/ 305225 h 2585357"/>
              <a:gd name="connsiteX826" fmla="*/ 624322 w 7143286"/>
              <a:gd name="connsiteY826" fmla="*/ 449074 h 2585357"/>
              <a:gd name="connsiteX827" fmla="*/ 496531 w 7143286"/>
              <a:gd name="connsiteY827" fmla="*/ 449074 h 2585357"/>
              <a:gd name="connsiteX828" fmla="*/ 4781104 w 7143286"/>
              <a:gd name="connsiteY828" fmla="*/ 305224 h 2585357"/>
              <a:gd name="connsiteX829" fmla="*/ 4908896 w 7143286"/>
              <a:gd name="connsiteY829" fmla="*/ 305224 h 2585357"/>
              <a:gd name="connsiteX830" fmla="*/ 4844834 w 7143286"/>
              <a:gd name="connsiteY830" fmla="*/ 449072 h 2585357"/>
              <a:gd name="connsiteX831" fmla="*/ 4717048 w 7143286"/>
              <a:gd name="connsiteY831" fmla="*/ 449072 h 2585357"/>
              <a:gd name="connsiteX832" fmla="*/ 4532839 w 7143286"/>
              <a:gd name="connsiteY832" fmla="*/ 305219 h 2585357"/>
              <a:gd name="connsiteX833" fmla="*/ 4660630 w 7143286"/>
              <a:gd name="connsiteY833" fmla="*/ 305219 h 2585357"/>
              <a:gd name="connsiteX834" fmla="*/ 4596569 w 7143286"/>
              <a:gd name="connsiteY834" fmla="*/ 449067 h 2585357"/>
              <a:gd name="connsiteX835" fmla="*/ 4468778 w 7143286"/>
              <a:gd name="connsiteY835" fmla="*/ 449067 h 2585357"/>
              <a:gd name="connsiteX836" fmla="*/ 1553653 w 7143286"/>
              <a:gd name="connsiteY836" fmla="*/ 305214 h 2585357"/>
              <a:gd name="connsiteX837" fmla="*/ 1681445 w 7143286"/>
              <a:gd name="connsiteY837" fmla="*/ 305214 h 2585357"/>
              <a:gd name="connsiteX838" fmla="*/ 1617384 w 7143286"/>
              <a:gd name="connsiteY838" fmla="*/ 449063 h 2585357"/>
              <a:gd name="connsiteX839" fmla="*/ 1489593 w 7143286"/>
              <a:gd name="connsiteY839" fmla="*/ 449063 h 2585357"/>
              <a:gd name="connsiteX840" fmla="*/ 3043251 w 7143286"/>
              <a:gd name="connsiteY840" fmla="*/ 305213 h 2585357"/>
              <a:gd name="connsiteX841" fmla="*/ 3171038 w 7143286"/>
              <a:gd name="connsiteY841" fmla="*/ 305213 h 2585357"/>
              <a:gd name="connsiteX842" fmla="*/ 3106980 w 7143286"/>
              <a:gd name="connsiteY842" fmla="*/ 449060 h 2585357"/>
              <a:gd name="connsiteX843" fmla="*/ 2979188 w 7143286"/>
              <a:gd name="connsiteY843" fmla="*/ 449060 h 2585357"/>
              <a:gd name="connsiteX844" fmla="*/ 6022432 w 7143286"/>
              <a:gd name="connsiteY844" fmla="*/ 305203 h 2585357"/>
              <a:gd name="connsiteX845" fmla="*/ 6150224 w 7143286"/>
              <a:gd name="connsiteY845" fmla="*/ 305203 h 2585357"/>
              <a:gd name="connsiteX846" fmla="*/ 6086162 w 7143286"/>
              <a:gd name="connsiteY846" fmla="*/ 449051 h 2585357"/>
              <a:gd name="connsiteX847" fmla="*/ 5958371 w 7143286"/>
              <a:gd name="connsiteY847" fmla="*/ 449051 h 2585357"/>
              <a:gd name="connsiteX848" fmla="*/ 64061 w 7143286"/>
              <a:gd name="connsiteY848" fmla="*/ 305201 h 2585357"/>
              <a:gd name="connsiteX849" fmla="*/ 191853 w 7143286"/>
              <a:gd name="connsiteY849" fmla="*/ 305201 h 2585357"/>
              <a:gd name="connsiteX850" fmla="*/ 127791 w 7143286"/>
              <a:gd name="connsiteY850" fmla="*/ 449049 h 2585357"/>
              <a:gd name="connsiteX851" fmla="*/ 0 w 7143286"/>
              <a:gd name="connsiteY851" fmla="*/ 449049 h 2585357"/>
              <a:gd name="connsiteX852" fmla="*/ 6270697 w 7143286"/>
              <a:gd name="connsiteY852" fmla="*/ 305196 h 2585357"/>
              <a:gd name="connsiteX853" fmla="*/ 6398489 w 7143286"/>
              <a:gd name="connsiteY853" fmla="*/ 305196 h 2585357"/>
              <a:gd name="connsiteX854" fmla="*/ 6334428 w 7143286"/>
              <a:gd name="connsiteY854" fmla="*/ 449044 h 2585357"/>
              <a:gd name="connsiteX855" fmla="*/ 6206636 w 7143286"/>
              <a:gd name="connsiteY855" fmla="*/ 449044 h 2585357"/>
              <a:gd name="connsiteX856" fmla="*/ 5277640 w 7143286"/>
              <a:gd name="connsiteY856" fmla="*/ 305193 h 2585357"/>
              <a:gd name="connsiteX857" fmla="*/ 5405426 w 7143286"/>
              <a:gd name="connsiteY857" fmla="*/ 305193 h 2585357"/>
              <a:gd name="connsiteX858" fmla="*/ 5341369 w 7143286"/>
              <a:gd name="connsiteY858" fmla="*/ 449041 h 2585357"/>
              <a:gd name="connsiteX859" fmla="*/ 5213577 w 7143286"/>
              <a:gd name="connsiteY859" fmla="*/ 449041 h 2585357"/>
              <a:gd name="connsiteX860" fmla="*/ 5525906 w 7143286"/>
              <a:gd name="connsiteY860" fmla="*/ 305191 h 2585357"/>
              <a:gd name="connsiteX861" fmla="*/ 5653698 w 7143286"/>
              <a:gd name="connsiteY861" fmla="*/ 305191 h 2585357"/>
              <a:gd name="connsiteX862" fmla="*/ 5589636 w 7143286"/>
              <a:gd name="connsiteY862" fmla="*/ 449039 h 2585357"/>
              <a:gd name="connsiteX863" fmla="*/ 5461842 w 7143286"/>
              <a:gd name="connsiteY863" fmla="*/ 449039 h 2585357"/>
              <a:gd name="connsiteX864" fmla="*/ 2050184 w 7143286"/>
              <a:gd name="connsiteY864" fmla="*/ 105 h 2585357"/>
              <a:gd name="connsiteX865" fmla="*/ 2177976 w 7143286"/>
              <a:gd name="connsiteY865" fmla="*/ 105 h 2585357"/>
              <a:gd name="connsiteX866" fmla="*/ 2113915 w 7143286"/>
              <a:gd name="connsiteY866" fmla="*/ 143954 h 2585357"/>
              <a:gd name="connsiteX867" fmla="*/ 1986124 w 7143286"/>
              <a:gd name="connsiteY867" fmla="*/ 143954 h 2585357"/>
              <a:gd name="connsiteX868" fmla="*/ 4284574 w 7143286"/>
              <a:gd name="connsiteY868" fmla="*/ 103 h 2585357"/>
              <a:gd name="connsiteX869" fmla="*/ 4412365 w 7143286"/>
              <a:gd name="connsiteY869" fmla="*/ 103 h 2585357"/>
              <a:gd name="connsiteX870" fmla="*/ 4348338 w 7143286"/>
              <a:gd name="connsiteY870" fmla="*/ 143952 h 2585357"/>
              <a:gd name="connsiteX871" fmla="*/ 4220546 w 7143286"/>
              <a:gd name="connsiteY871" fmla="*/ 143952 h 2585357"/>
              <a:gd name="connsiteX872" fmla="*/ 3539780 w 7143286"/>
              <a:gd name="connsiteY872" fmla="*/ 100 h 2585357"/>
              <a:gd name="connsiteX873" fmla="*/ 3667573 w 7143286"/>
              <a:gd name="connsiteY873" fmla="*/ 100 h 2585357"/>
              <a:gd name="connsiteX874" fmla="*/ 3603508 w 7143286"/>
              <a:gd name="connsiteY874" fmla="*/ 143948 h 2585357"/>
              <a:gd name="connsiteX875" fmla="*/ 3475735 w 7143286"/>
              <a:gd name="connsiteY875" fmla="*/ 143948 h 2585357"/>
              <a:gd name="connsiteX876" fmla="*/ 5526069 w 7143286"/>
              <a:gd name="connsiteY876" fmla="*/ 99 h 2585357"/>
              <a:gd name="connsiteX877" fmla="*/ 5653861 w 7143286"/>
              <a:gd name="connsiteY877" fmla="*/ 99 h 2585357"/>
              <a:gd name="connsiteX878" fmla="*/ 5589799 w 7143286"/>
              <a:gd name="connsiteY878" fmla="*/ 143947 h 2585357"/>
              <a:gd name="connsiteX879" fmla="*/ 5461842 w 7143286"/>
              <a:gd name="connsiteY879" fmla="*/ 143947 h 2585357"/>
              <a:gd name="connsiteX880" fmla="*/ 3291515 w 7143286"/>
              <a:gd name="connsiteY880" fmla="*/ 93 h 2585357"/>
              <a:gd name="connsiteX881" fmla="*/ 3419307 w 7143286"/>
              <a:gd name="connsiteY881" fmla="*/ 93 h 2585357"/>
              <a:gd name="connsiteX882" fmla="*/ 3355244 w 7143286"/>
              <a:gd name="connsiteY882" fmla="*/ 143941 h 2585357"/>
              <a:gd name="connsiteX883" fmla="*/ 3227452 w 7143286"/>
              <a:gd name="connsiteY883" fmla="*/ 143941 h 2585357"/>
              <a:gd name="connsiteX884" fmla="*/ 4036309 w 7143286"/>
              <a:gd name="connsiteY884" fmla="*/ 90 h 2585357"/>
              <a:gd name="connsiteX885" fmla="*/ 4164101 w 7143286"/>
              <a:gd name="connsiteY885" fmla="*/ 90 h 2585357"/>
              <a:gd name="connsiteX886" fmla="*/ 4100038 w 7143286"/>
              <a:gd name="connsiteY886" fmla="*/ 143939 h 2585357"/>
              <a:gd name="connsiteX887" fmla="*/ 3972248 w 7143286"/>
              <a:gd name="connsiteY887" fmla="*/ 143939 h 2585357"/>
              <a:gd name="connsiteX888" fmla="*/ 5029370 w 7143286"/>
              <a:gd name="connsiteY888" fmla="*/ 80 h 2585357"/>
              <a:gd name="connsiteX889" fmla="*/ 5157161 w 7143286"/>
              <a:gd name="connsiteY889" fmla="*/ 80 h 2585357"/>
              <a:gd name="connsiteX890" fmla="*/ 5093104 w 7143286"/>
              <a:gd name="connsiteY890" fmla="*/ 143928 h 2585357"/>
              <a:gd name="connsiteX891" fmla="*/ 4965312 w 7143286"/>
              <a:gd name="connsiteY891" fmla="*/ 143928 h 2585357"/>
              <a:gd name="connsiteX892" fmla="*/ 2298450 w 7143286"/>
              <a:gd name="connsiteY892" fmla="*/ 79 h 2585357"/>
              <a:gd name="connsiteX893" fmla="*/ 2426242 w 7143286"/>
              <a:gd name="connsiteY893" fmla="*/ 79 h 2585357"/>
              <a:gd name="connsiteX894" fmla="*/ 2362180 w 7143286"/>
              <a:gd name="connsiteY894" fmla="*/ 143927 h 2585357"/>
              <a:gd name="connsiteX895" fmla="*/ 2234389 w 7143286"/>
              <a:gd name="connsiteY895" fmla="*/ 143927 h 2585357"/>
              <a:gd name="connsiteX896" fmla="*/ 6022432 w 7143286"/>
              <a:gd name="connsiteY896" fmla="*/ 72 h 2585357"/>
              <a:gd name="connsiteX897" fmla="*/ 6150224 w 7143286"/>
              <a:gd name="connsiteY897" fmla="*/ 72 h 2585357"/>
              <a:gd name="connsiteX898" fmla="*/ 6086162 w 7143286"/>
              <a:gd name="connsiteY898" fmla="*/ 143921 h 2585357"/>
              <a:gd name="connsiteX899" fmla="*/ 5958371 w 7143286"/>
              <a:gd name="connsiteY899" fmla="*/ 143921 h 2585357"/>
              <a:gd name="connsiteX900" fmla="*/ 1057122 w 7143286"/>
              <a:gd name="connsiteY900" fmla="*/ 69 h 2585357"/>
              <a:gd name="connsiteX901" fmla="*/ 1184914 w 7143286"/>
              <a:gd name="connsiteY901" fmla="*/ 69 h 2585357"/>
              <a:gd name="connsiteX902" fmla="*/ 1120853 w 7143286"/>
              <a:gd name="connsiteY902" fmla="*/ 143918 h 2585357"/>
              <a:gd name="connsiteX903" fmla="*/ 993062 w 7143286"/>
              <a:gd name="connsiteY903" fmla="*/ 143918 h 2585357"/>
              <a:gd name="connsiteX904" fmla="*/ 1553653 w 7143286"/>
              <a:gd name="connsiteY904" fmla="*/ 69 h 2585357"/>
              <a:gd name="connsiteX905" fmla="*/ 1681445 w 7143286"/>
              <a:gd name="connsiteY905" fmla="*/ 69 h 2585357"/>
              <a:gd name="connsiteX906" fmla="*/ 1617384 w 7143286"/>
              <a:gd name="connsiteY906" fmla="*/ 143917 h 2585357"/>
              <a:gd name="connsiteX907" fmla="*/ 1489593 w 7143286"/>
              <a:gd name="connsiteY907" fmla="*/ 143917 h 2585357"/>
              <a:gd name="connsiteX908" fmla="*/ 6270697 w 7143286"/>
              <a:gd name="connsiteY908" fmla="*/ 66 h 2585357"/>
              <a:gd name="connsiteX909" fmla="*/ 6398489 w 7143286"/>
              <a:gd name="connsiteY909" fmla="*/ 66 h 2585357"/>
              <a:gd name="connsiteX910" fmla="*/ 6334428 w 7143286"/>
              <a:gd name="connsiteY910" fmla="*/ 143914 h 2585357"/>
              <a:gd name="connsiteX911" fmla="*/ 6206636 w 7143286"/>
              <a:gd name="connsiteY911" fmla="*/ 143914 h 2585357"/>
              <a:gd name="connsiteX912" fmla="*/ 3043251 w 7143286"/>
              <a:gd name="connsiteY912" fmla="*/ 65 h 2585357"/>
              <a:gd name="connsiteX913" fmla="*/ 3171038 w 7143286"/>
              <a:gd name="connsiteY913" fmla="*/ 65 h 2585357"/>
              <a:gd name="connsiteX914" fmla="*/ 3106980 w 7143286"/>
              <a:gd name="connsiteY914" fmla="*/ 143913 h 2585357"/>
              <a:gd name="connsiteX915" fmla="*/ 2979188 w 7143286"/>
              <a:gd name="connsiteY915" fmla="*/ 143913 h 2585357"/>
              <a:gd name="connsiteX916" fmla="*/ 64061 w 7143286"/>
              <a:gd name="connsiteY916" fmla="*/ 50 h 2585357"/>
              <a:gd name="connsiteX917" fmla="*/ 191853 w 7143286"/>
              <a:gd name="connsiteY917" fmla="*/ 50 h 2585357"/>
              <a:gd name="connsiteX918" fmla="*/ 127791 w 7143286"/>
              <a:gd name="connsiteY918" fmla="*/ 143899 h 2585357"/>
              <a:gd name="connsiteX919" fmla="*/ 0 w 7143286"/>
              <a:gd name="connsiteY919" fmla="*/ 143899 h 2585357"/>
              <a:gd name="connsiteX920" fmla="*/ 2794981 w 7143286"/>
              <a:gd name="connsiteY920" fmla="*/ 47 h 2585357"/>
              <a:gd name="connsiteX921" fmla="*/ 2922772 w 7143286"/>
              <a:gd name="connsiteY921" fmla="*/ 47 h 2585357"/>
              <a:gd name="connsiteX922" fmla="*/ 2858716 w 7143286"/>
              <a:gd name="connsiteY922" fmla="*/ 143895 h 2585357"/>
              <a:gd name="connsiteX923" fmla="*/ 2730924 w 7143286"/>
              <a:gd name="connsiteY923" fmla="*/ 143895 h 2585357"/>
              <a:gd name="connsiteX924" fmla="*/ 2546715 w 7143286"/>
              <a:gd name="connsiteY924" fmla="*/ 45 h 2585357"/>
              <a:gd name="connsiteX925" fmla="*/ 2674506 w 7143286"/>
              <a:gd name="connsiteY925" fmla="*/ 45 h 2585357"/>
              <a:gd name="connsiteX926" fmla="*/ 2610446 w 7143286"/>
              <a:gd name="connsiteY926" fmla="*/ 143893 h 2585357"/>
              <a:gd name="connsiteX927" fmla="*/ 2482655 w 7143286"/>
              <a:gd name="connsiteY927" fmla="*/ 143893 h 2585357"/>
              <a:gd name="connsiteX928" fmla="*/ 6767228 w 7143286"/>
              <a:gd name="connsiteY928" fmla="*/ 43 h 2585357"/>
              <a:gd name="connsiteX929" fmla="*/ 6895020 w 7143286"/>
              <a:gd name="connsiteY929" fmla="*/ 43 h 2585357"/>
              <a:gd name="connsiteX930" fmla="*/ 6830958 w 7143286"/>
              <a:gd name="connsiteY930" fmla="*/ 143890 h 2585357"/>
              <a:gd name="connsiteX931" fmla="*/ 6703168 w 7143286"/>
              <a:gd name="connsiteY931" fmla="*/ 143890 h 2585357"/>
              <a:gd name="connsiteX932" fmla="*/ 4532839 w 7143286"/>
              <a:gd name="connsiteY932" fmla="*/ 40 h 2585357"/>
              <a:gd name="connsiteX933" fmla="*/ 4660630 w 7143286"/>
              <a:gd name="connsiteY933" fmla="*/ 40 h 2585357"/>
              <a:gd name="connsiteX934" fmla="*/ 4596569 w 7143286"/>
              <a:gd name="connsiteY934" fmla="*/ 143889 h 2585357"/>
              <a:gd name="connsiteX935" fmla="*/ 4468778 w 7143286"/>
              <a:gd name="connsiteY935" fmla="*/ 143889 h 2585357"/>
              <a:gd name="connsiteX936" fmla="*/ 7015494 w 7143286"/>
              <a:gd name="connsiteY936" fmla="*/ 39 h 2585357"/>
              <a:gd name="connsiteX937" fmla="*/ 7143286 w 7143286"/>
              <a:gd name="connsiteY937" fmla="*/ 39 h 2585357"/>
              <a:gd name="connsiteX938" fmla="*/ 7079224 w 7143286"/>
              <a:gd name="connsiteY938" fmla="*/ 143887 h 2585357"/>
              <a:gd name="connsiteX939" fmla="*/ 6951433 w 7143286"/>
              <a:gd name="connsiteY939" fmla="*/ 143887 h 2585357"/>
              <a:gd name="connsiteX940" fmla="*/ 1801919 w 7143286"/>
              <a:gd name="connsiteY940" fmla="*/ 34 h 2585357"/>
              <a:gd name="connsiteX941" fmla="*/ 1929711 w 7143286"/>
              <a:gd name="connsiteY941" fmla="*/ 34 h 2585357"/>
              <a:gd name="connsiteX942" fmla="*/ 1865650 w 7143286"/>
              <a:gd name="connsiteY942" fmla="*/ 143882 h 2585357"/>
              <a:gd name="connsiteX943" fmla="*/ 1737858 w 7143286"/>
              <a:gd name="connsiteY943" fmla="*/ 143882 h 2585357"/>
              <a:gd name="connsiteX944" fmla="*/ 312326 w 7143286"/>
              <a:gd name="connsiteY944" fmla="*/ 33 h 2585357"/>
              <a:gd name="connsiteX945" fmla="*/ 440118 w 7143286"/>
              <a:gd name="connsiteY945" fmla="*/ 33 h 2585357"/>
              <a:gd name="connsiteX946" fmla="*/ 376057 w 7143286"/>
              <a:gd name="connsiteY946" fmla="*/ 143881 h 2585357"/>
              <a:gd name="connsiteX947" fmla="*/ 248265 w 7143286"/>
              <a:gd name="connsiteY947" fmla="*/ 143881 h 2585357"/>
              <a:gd name="connsiteX948" fmla="*/ 6518962 w 7143286"/>
              <a:gd name="connsiteY948" fmla="*/ 27 h 2585357"/>
              <a:gd name="connsiteX949" fmla="*/ 6646754 w 7143286"/>
              <a:gd name="connsiteY949" fmla="*/ 27 h 2585357"/>
              <a:gd name="connsiteX950" fmla="*/ 6582692 w 7143286"/>
              <a:gd name="connsiteY950" fmla="*/ 143876 h 2585357"/>
              <a:gd name="connsiteX951" fmla="*/ 6454902 w 7143286"/>
              <a:gd name="connsiteY951" fmla="*/ 143876 h 2585357"/>
              <a:gd name="connsiteX952" fmla="*/ 808857 w 7143286"/>
              <a:gd name="connsiteY952" fmla="*/ 26 h 2585357"/>
              <a:gd name="connsiteX953" fmla="*/ 936649 w 7143286"/>
              <a:gd name="connsiteY953" fmla="*/ 26 h 2585357"/>
              <a:gd name="connsiteX954" fmla="*/ 872588 w 7143286"/>
              <a:gd name="connsiteY954" fmla="*/ 143874 h 2585357"/>
              <a:gd name="connsiteX955" fmla="*/ 744796 w 7143286"/>
              <a:gd name="connsiteY955" fmla="*/ 143874 h 2585357"/>
              <a:gd name="connsiteX956" fmla="*/ 4781104 w 7143286"/>
              <a:gd name="connsiteY956" fmla="*/ 24 h 2585357"/>
              <a:gd name="connsiteX957" fmla="*/ 4908896 w 7143286"/>
              <a:gd name="connsiteY957" fmla="*/ 24 h 2585357"/>
              <a:gd name="connsiteX958" fmla="*/ 4844834 w 7143286"/>
              <a:gd name="connsiteY958" fmla="*/ 143872 h 2585357"/>
              <a:gd name="connsiteX959" fmla="*/ 4717048 w 7143286"/>
              <a:gd name="connsiteY959" fmla="*/ 143872 h 2585357"/>
              <a:gd name="connsiteX960" fmla="*/ 1305388 w 7143286"/>
              <a:gd name="connsiteY960" fmla="*/ 17 h 2585357"/>
              <a:gd name="connsiteX961" fmla="*/ 1433180 w 7143286"/>
              <a:gd name="connsiteY961" fmla="*/ 17 h 2585357"/>
              <a:gd name="connsiteX962" fmla="*/ 1369119 w 7143286"/>
              <a:gd name="connsiteY962" fmla="*/ 143865 h 2585357"/>
              <a:gd name="connsiteX963" fmla="*/ 1241327 w 7143286"/>
              <a:gd name="connsiteY963" fmla="*/ 143865 h 2585357"/>
              <a:gd name="connsiteX964" fmla="*/ 5277640 w 7143286"/>
              <a:gd name="connsiteY964" fmla="*/ 16 h 2585357"/>
              <a:gd name="connsiteX965" fmla="*/ 5405426 w 7143286"/>
              <a:gd name="connsiteY965" fmla="*/ 16 h 2585357"/>
              <a:gd name="connsiteX966" fmla="*/ 5341369 w 7143286"/>
              <a:gd name="connsiteY966" fmla="*/ 143864 h 2585357"/>
              <a:gd name="connsiteX967" fmla="*/ 5213577 w 7143286"/>
              <a:gd name="connsiteY967" fmla="*/ 143864 h 2585357"/>
              <a:gd name="connsiteX968" fmla="*/ 3788044 w 7143286"/>
              <a:gd name="connsiteY968" fmla="*/ 12 h 2585357"/>
              <a:gd name="connsiteX969" fmla="*/ 3915836 w 7143286"/>
              <a:gd name="connsiteY969" fmla="*/ 12 h 2585357"/>
              <a:gd name="connsiteX970" fmla="*/ 3851773 w 7143286"/>
              <a:gd name="connsiteY970" fmla="*/ 143861 h 2585357"/>
              <a:gd name="connsiteX971" fmla="*/ 3723982 w 7143286"/>
              <a:gd name="connsiteY971" fmla="*/ 143861 h 2585357"/>
              <a:gd name="connsiteX972" fmla="*/ 560592 w 7143286"/>
              <a:gd name="connsiteY972" fmla="*/ 2 h 2585357"/>
              <a:gd name="connsiteX973" fmla="*/ 688384 w 7143286"/>
              <a:gd name="connsiteY973" fmla="*/ 2 h 2585357"/>
              <a:gd name="connsiteX974" fmla="*/ 624322 w 7143286"/>
              <a:gd name="connsiteY974" fmla="*/ 143850 h 2585357"/>
              <a:gd name="connsiteX975" fmla="*/ 496531 w 7143286"/>
              <a:gd name="connsiteY975" fmla="*/ 143850 h 2585357"/>
              <a:gd name="connsiteX976" fmla="*/ 5774168 w 7143286"/>
              <a:gd name="connsiteY976" fmla="*/ 0 h 2585357"/>
              <a:gd name="connsiteX977" fmla="*/ 5901958 w 7143286"/>
              <a:gd name="connsiteY977" fmla="*/ 0 h 2585357"/>
              <a:gd name="connsiteX978" fmla="*/ 5837896 w 7143286"/>
              <a:gd name="connsiteY978" fmla="*/ 143848 h 2585357"/>
              <a:gd name="connsiteX979" fmla="*/ 5710108 w 7143286"/>
              <a:gd name="connsiteY979" fmla="*/ 143848 h 258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Lst>
            <a:rect l="l" t="t" r="r" b="b"/>
            <a:pathLst>
              <a:path w="7143286" h="2585357">
                <a:moveTo>
                  <a:pt x="6022432" y="2441510"/>
                </a:moveTo>
                <a:lnTo>
                  <a:pt x="6150224" y="2441510"/>
                </a:lnTo>
                <a:lnTo>
                  <a:pt x="6086162" y="2585357"/>
                </a:lnTo>
                <a:lnTo>
                  <a:pt x="5958371" y="2585357"/>
                </a:lnTo>
                <a:close/>
                <a:moveTo>
                  <a:pt x="5774298" y="2441510"/>
                </a:moveTo>
                <a:lnTo>
                  <a:pt x="5901958" y="2441510"/>
                </a:lnTo>
                <a:lnTo>
                  <a:pt x="5837896" y="2585357"/>
                </a:lnTo>
                <a:lnTo>
                  <a:pt x="5710236" y="2585357"/>
                </a:lnTo>
                <a:close/>
                <a:moveTo>
                  <a:pt x="5526076" y="2441510"/>
                </a:moveTo>
                <a:lnTo>
                  <a:pt x="5653868" y="2441510"/>
                </a:lnTo>
                <a:lnTo>
                  <a:pt x="5589806" y="2585357"/>
                </a:lnTo>
                <a:lnTo>
                  <a:pt x="5461842" y="2585357"/>
                </a:lnTo>
                <a:close/>
                <a:moveTo>
                  <a:pt x="5277640" y="2441510"/>
                </a:moveTo>
                <a:lnTo>
                  <a:pt x="5405426" y="2441510"/>
                </a:lnTo>
                <a:lnTo>
                  <a:pt x="5341369" y="2585357"/>
                </a:lnTo>
                <a:lnTo>
                  <a:pt x="5213577" y="2585357"/>
                </a:lnTo>
                <a:close/>
                <a:moveTo>
                  <a:pt x="5029370" y="2441510"/>
                </a:moveTo>
                <a:lnTo>
                  <a:pt x="5157161" y="2441510"/>
                </a:lnTo>
                <a:lnTo>
                  <a:pt x="5093104" y="2585357"/>
                </a:lnTo>
                <a:lnTo>
                  <a:pt x="4965312" y="2585357"/>
                </a:lnTo>
                <a:close/>
                <a:moveTo>
                  <a:pt x="4781104" y="2441510"/>
                </a:moveTo>
                <a:lnTo>
                  <a:pt x="4908896" y="2441510"/>
                </a:lnTo>
                <a:lnTo>
                  <a:pt x="4844834" y="2585357"/>
                </a:lnTo>
                <a:lnTo>
                  <a:pt x="4717048" y="2585357"/>
                </a:lnTo>
                <a:close/>
                <a:moveTo>
                  <a:pt x="4532839" y="2441510"/>
                </a:moveTo>
                <a:lnTo>
                  <a:pt x="4660630" y="2441510"/>
                </a:lnTo>
                <a:lnTo>
                  <a:pt x="4596569" y="2585357"/>
                </a:lnTo>
                <a:lnTo>
                  <a:pt x="4468778" y="2585357"/>
                </a:lnTo>
                <a:close/>
                <a:moveTo>
                  <a:pt x="4284574" y="2441510"/>
                </a:moveTo>
                <a:lnTo>
                  <a:pt x="4412365" y="2441510"/>
                </a:lnTo>
                <a:lnTo>
                  <a:pt x="4348338" y="2585357"/>
                </a:lnTo>
                <a:lnTo>
                  <a:pt x="4220546" y="2585357"/>
                </a:lnTo>
                <a:close/>
                <a:moveTo>
                  <a:pt x="4036309" y="2441510"/>
                </a:moveTo>
                <a:lnTo>
                  <a:pt x="4164101" y="2441510"/>
                </a:lnTo>
                <a:lnTo>
                  <a:pt x="4100038" y="2585357"/>
                </a:lnTo>
                <a:lnTo>
                  <a:pt x="3972248" y="2585357"/>
                </a:lnTo>
                <a:close/>
                <a:moveTo>
                  <a:pt x="3788044" y="2441510"/>
                </a:moveTo>
                <a:lnTo>
                  <a:pt x="3915836" y="2441510"/>
                </a:lnTo>
                <a:lnTo>
                  <a:pt x="3851773" y="2585357"/>
                </a:lnTo>
                <a:lnTo>
                  <a:pt x="3723982" y="2585357"/>
                </a:lnTo>
                <a:close/>
                <a:moveTo>
                  <a:pt x="3539780" y="2441510"/>
                </a:moveTo>
                <a:lnTo>
                  <a:pt x="3667572" y="2441510"/>
                </a:lnTo>
                <a:lnTo>
                  <a:pt x="3603508" y="2585357"/>
                </a:lnTo>
                <a:lnTo>
                  <a:pt x="3475717" y="2585357"/>
                </a:lnTo>
                <a:close/>
                <a:moveTo>
                  <a:pt x="3291515" y="2441510"/>
                </a:moveTo>
                <a:lnTo>
                  <a:pt x="3419307" y="2441510"/>
                </a:lnTo>
                <a:lnTo>
                  <a:pt x="3355244" y="2585357"/>
                </a:lnTo>
                <a:lnTo>
                  <a:pt x="3227452" y="2585357"/>
                </a:lnTo>
                <a:close/>
                <a:moveTo>
                  <a:pt x="3043251" y="2441510"/>
                </a:moveTo>
                <a:lnTo>
                  <a:pt x="3171038" y="2441510"/>
                </a:lnTo>
                <a:lnTo>
                  <a:pt x="3106980" y="2585357"/>
                </a:lnTo>
                <a:lnTo>
                  <a:pt x="2979188" y="2585357"/>
                </a:lnTo>
                <a:close/>
                <a:moveTo>
                  <a:pt x="2794981" y="2441510"/>
                </a:moveTo>
                <a:lnTo>
                  <a:pt x="2922772" y="2441510"/>
                </a:lnTo>
                <a:lnTo>
                  <a:pt x="2858716" y="2585357"/>
                </a:lnTo>
                <a:lnTo>
                  <a:pt x="2730924" y="2585357"/>
                </a:lnTo>
                <a:close/>
                <a:moveTo>
                  <a:pt x="2546715" y="2441510"/>
                </a:moveTo>
                <a:lnTo>
                  <a:pt x="2674506" y="2441510"/>
                </a:lnTo>
                <a:lnTo>
                  <a:pt x="2610446" y="2585357"/>
                </a:lnTo>
                <a:lnTo>
                  <a:pt x="2482655" y="2585357"/>
                </a:lnTo>
                <a:close/>
                <a:moveTo>
                  <a:pt x="2298450" y="2441510"/>
                </a:moveTo>
                <a:lnTo>
                  <a:pt x="2426242" y="2441510"/>
                </a:lnTo>
                <a:lnTo>
                  <a:pt x="2362180" y="2585357"/>
                </a:lnTo>
                <a:lnTo>
                  <a:pt x="2234389" y="2585357"/>
                </a:lnTo>
                <a:close/>
                <a:moveTo>
                  <a:pt x="2050184" y="2441510"/>
                </a:moveTo>
                <a:lnTo>
                  <a:pt x="2177976" y="2441510"/>
                </a:lnTo>
                <a:lnTo>
                  <a:pt x="2113915" y="2585357"/>
                </a:lnTo>
                <a:lnTo>
                  <a:pt x="1986124" y="2585357"/>
                </a:lnTo>
                <a:close/>
                <a:moveTo>
                  <a:pt x="1801919" y="2441510"/>
                </a:moveTo>
                <a:lnTo>
                  <a:pt x="1929711" y="2441510"/>
                </a:lnTo>
                <a:lnTo>
                  <a:pt x="1865650" y="2585357"/>
                </a:lnTo>
                <a:lnTo>
                  <a:pt x="1737858" y="2585357"/>
                </a:lnTo>
                <a:close/>
                <a:moveTo>
                  <a:pt x="1553653" y="2441510"/>
                </a:moveTo>
                <a:lnTo>
                  <a:pt x="1681445" y="2441510"/>
                </a:lnTo>
                <a:lnTo>
                  <a:pt x="1617384" y="2585357"/>
                </a:lnTo>
                <a:lnTo>
                  <a:pt x="1489593" y="2585357"/>
                </a:lnTo>
                <a:close/>
                <a:moveTo>
                  <a:pt x="1305388" y="2441510"/>
                </a:moveTo>
                <a:lnTo>
                  <a:pt x="1433180" y="2441510"/>
                </a:lnTo>
                <a:lnTo>
                  <a:pt x="1369119" y="2585357"/>
                </a:lnTo>
                <a:lnTo>
                  <a:pt x="1241327" y="2585357"/>
                </a:lnTo>
                <a:close/>
                <a:moveTo>
                  <a:pt x="1057122" y="2441510"/>
                </a:moveTo>
                <a:lnTo>
                  <a:pt x="1184914" y="2441510"/>
                </a:lnTo>
                <a:lnTo>
                  <a:pt x="1120853" y="2585357"/>
                </a:lnTo>
                <a:lnTo>
                  <a:pt x="993062" y="2585357"/>
                </a:lnTo>
                <a:close/>
                <a:moveTo>
                  <a:pt x="808857" y="2441510"/>
                </a:moveTo>
                <a:lnTo>
                  <a:pt x="936649" y="2441510"/>
                </a:lnTo>
                <a:lnTo>
                  <a:pt x="872588" y="2585357"/>
                </a:lnTo>
                <a:lnTo>
                  <a:pt x="744796" y="2585357"/>
                </a:lnTo>
                <a:close/>
                <a:moveTo>
                  <a:pt x="560592" y="2441510"/>
                </a:moveTo>
                <a:lnTo>
                  <a:pt x="688384" y="2441510"/>
                </a:lnTo>
                <a:lnTo>
                  <a:pt x="624322" y="2585357"/>
                </a:lnTo>
                <a:lnTo>
                  <a:pt x="496531" y="2585357"/>
                </a:lnTo>
                <a:close/>
                <a:moveTo>
                  <a:pt x="312326" y="2441510"/>
                </a:moveTo>
                <a:lnTo>
                  <a:pt x="440118" y="2441510"/>
                </a:lnTo>
                <a:lnTo>
                  <a:pt x="376057" y="2585357"/>
                </a:lnTo>
                <a:lnTo>
                  <a:pt x="248265" y="2585357"/>
                </a:lnTo>
                <a:close/>
                <a:moveTo>
                  <a:pt x="64061" y="2441510"/>
                </a:moveTo>
                <a:lnTo>
                  <a:pt x="191853" y="2441510"/>
                </a:lnTo>
                <a:lnTo>
                  <a:pt x="127791" y="2585357"/>
                </a:lnTo>
                <a:lnTo>
                  <a:pt x="0" y="2585357"/>
                </a:lnTo>
                <a:close/>
                <a:moveTo>
                  <a:pt x="6270697" y="2136321"/>
                </a:moveTo>
                <a:lnTo>
                  <a:pt x="6309041" y="2136321"/>
                </a:lnTo>
                <a:lnTo>
                  <a:pt x="6244979" y="2280169"/>
                </a:lnTo>
                <a:lnTo>
                  <a:pt x="6206636" y="2280169"/>
                </a:lnTo>
                <a:close/>
                <a:moveTo>
                  <a:pt x="6022432" y="2136321"/>
                </a:moveTo>
                <a:lnTo>
                  <a:pt x="6150224" y="2136321"/>
                </a:lnTo>
                <a:lnTo>
                  <a:pt x="6086162" y="2280169"/>
                </a:lnTo>
                <a:lnTo>
                  <a:pt x="5958371" y="2280169"/>
                </a:lnTo>
                <a:close/>
                <a:moveTo>
                  <a:pt x="5774340" y="2136321"/>
                </a:moveTo>
                <a:lnTo>
                  <a:pt x="5901975" y="2136321"/>
                </a:lnTo>
                <a:lnTo>
                  <a:pt x="5837914" y="2280169"/>
                </a:lnTo>
                <a:lnTo>
                  <a:pt x="5710285" y="2280169"/>
                </a:lnTo>
                <a:close/>
                <a:moveTo>
                  <a:pt x="5525920" y="2136321"/>
                </a:moveTo>
                <a:lnTo>
                  <a:pt x="5653712" y="2136321"/>
                </a:lnTo>
                <a:lnTo>
                  <a:pt x="5589650" y="2280169"/>
                </a:lnTo>
                <a:lnTo>
                  <a:pt x="5461842" y="2280169"/>
                </a:lnTo>
                <a:close/>
                <a:moveTo>
                  <a:pt x="5277640" y="2136321"/>
                </a:moveTo>
                <a:lnTo>
                  <a:pt x="5405426" y="2136321"/>
                </a:lnTo>
                <a:lnTo>
                  <a:pt x="5341369" y="2280169"/>
                </a:lnTo>
                <a:lnTo>
                  <a:pt x="5213577" y="2280169"/>
                </a:lnTo>
                <a:close/>
                <a:moveTo>
                  <a:pt x="5029370" y="2136321"/>
                </a:moveTo>
                <a:lnTo>
                  <a:pt x="5157161" y="2136321"/>
                </a:lnTo>
                <a:lnTo>
                  <a:pt x="5093122" y="2280169"/>
                </a:lnTo>
                <a:lnTo>
                  <a:pt x="4965330" y="2280169"/>
                </a:lnTo>
                <a:close/>
                <a:moveTo>
                  <a:pt x="4781104" y="2136321"/>
                </a:moveTo>
                <a:lnTo>
                  <a:pt x="4908896" y="2136321"/>
                </a:lnTo>
                <a:lnTo>
                  <a:pt x="4844834" y="2280169"/>
                </a:lnTo>
                <a:lnTo>
                  <a:pt x="4717048" y="2280169"/>
                </a:lnTo>
                <a:close/>
                <a:moveTo>
                  <a:pt x="4532839" y="2136321"/>
                </a:moveTo>
                <a:lnTo>
                  <a:pt x="4660630" y="2136321"/>
                </a:lnTo>
                <a:lnTo>
                  <a:pt x="4596569" y="2280169"/>
                </a:lnTo>
                <a:lnTo>
                  <a:pt x="4468778" y="2280169"/>
                </a:lnTo>
                <a:close/>
                <a:moveTo>
                  <a:pt x="4284574" y="2136321"/>
                </a:moveTo>
                <a:lnTo>
                  <a:pt x="4412365" y="2136321"/>
                </a:lnTo>
                <a:lnTo>
                  <a:pt x="4348304" y="2280169"/>
                </a:lnTo>
                <a:lnTo>
                  <a:pt x="4220513" y="2280169"/>
                </a:lnTo>
                <a:close/>
                <a:moveTo>
                  <a:pt x="4036309" y="2136321"/>
                </a:moveTo>
                <a:lnTo>
                  <a:pt x="4164101" y="2136321"/>
                </a:lnTo>
                <a:lnTo>
                  <a:pt x="4100038" y="2280169"/>
                </a:lnTo>
                <a:lnTo>
                  <a:pt x="3972248" y="2280169"/>
                </a:lnTo>
                <a:close/>
                <a:moveTo>
                  <a:pt x="3788044" y="2136321"/>
                </a:moveTo>
                <a:lnTo>
                  <a:pt x="3915836" y="2136321"/>
                </a:lnTo>
                <a:lnTo>
                  <a:pt x="3851773" y="2280169"/>
                </a:lnTo>
                <a:lnTo>
                  <a:pt x="3723982" y="2280169"/>
                </a:lnTo>
                <a:close/>
                <a:moveTo>
                  <a:pt x="3539780" y="2136321"/>
                </a:moveTo>
                <a:lnTo>
                  <a:pt x="3667572" y="2136321"/>
                </a:lnTo>
                <a:lnTo>
                  <a:pt x="3603508" y="2280169"/>
                </a:lnTo>
                <a:lnTo>
                  <a:pt x="3475717" y="2280169"/>
                </a:lnTo>
                <a:close/>
                <a:moveTo>
                  <a:pt x="3291515" y="2136321"/>
                </a:moveTo>
                <a:lnTo>
                  <a:pt x="3419307" y="2136321"/>
                </a:lnTo>
                <a:lnTo>
                  <a:pt x="3355244" y="2280169"/>
                </a:lnTo>
                <a:lnTo>
                  <a:pt x="3227452" y="2280169"/>
                </a:lnTo>
                <a:close/>
                <a:moveTo>
                  <a:pt x="3043251" y="2136321"/>
                </a:moveTo>
                <a:lnTo>
                  <a:pt x="3171038" y="2136321"/>
                </a:lnTo>
                <a:lnTo>
                  <a:pt x="3106980" y="2280169"/>
                </a:lnTo>
                <a:lnTo>
                  <a:pt x="2979188" y="2280169"/>
                </a:lnTo>
                <a:close/>
                <a:moveTo>
                  <a:pt x="2794981" y="2136321"/>
                </a:moveTo>
                <a:lnTo>
                  <a:pt x="2922772" y="2136321"/>
                </a:lnTo>
                <a:lnTo>
                  <a:pt x="2858716" y="2280169"/>
                </a:lnTo>
                <a:lnTo>
                  <a:pt x="2730924" y="2280169"/>
                </a:lnTo>
                <a:close/>
                <a:moveTo>
                  <a:pt x="2546715" y="2136321"/>
                </a:moveTo>
                <a:lnTo>
                  <a:pt x="2674506" y="2136321"/>
                </a:lnTo>
                <a:lnTo>
                  <a:pt x="2610446" y="2280169"/>
                </a:lnTo>
                <a:lnTo>
                  <a:pt x="2482655" y="2280169"/>
                </a:lnTo>
                <a:close/>
                <a:moveTo>
                  <a:pt x="2298450" y="2136321"/>
                </a:moveTo>
                <a:lnTo>
                  <a:pt x="2426242" y="2136321"/>
                </a:lnTo>
                <a:lnTo>
                  <a:pt x="2362180" y="2280169"/>
                </a:lnTo>
                <a:lnTo>
                  <a:pt x="2234389" y="2280169"/>
                </a:lnTo>
                <a:close/>
                <a:moveTo>
                  <a:pt x="2050184" y="2136321"/>
                </a:moveTo>
                <a:lnTo>
                  <a:pt x="2177976" y="2136321"/>
                </a:lnTo>
                <a:lnTo>
                  <a:pt x="2113915" y="2280169"/>
                </a:lnTo>
                <a:lnTo>
                  <a:pt x="1986124" y="2280169"/>
                </a:lnTo>
                <a:close/>
                <a:moveTo>
                  <a:pt x="1801919" y="2136321"/>
                </a:moveTo>
                <a:lnTo>
                  <a:pt x="1929711" y="2136321"/>
                </a:lnTo>
                <a:lnTo>
                  <a:pt x="1865650" y="2280169"/>
                </a:lnTo>
                <a:lnTo>
                  <a:pt x="1737858" y="2280169"/>
                </a:lnTo>
                <a:close/>
                <a:moveTo>
                  <a:pt x="1553653" y="2136321"/>
                </a:moveTo>
                <a:lnTo>
                  <a:pt x="1681445" y="2136321"/>
                </a:lnTo>
                <a:lnTo>
                  <a:pt x="1617384" y="2280169"/>
                </a:lnTo>
                <a:lnTo>
                  <a:pt x="1489593" y="2280169"/>
                </a:lnTo>
                <a:close/>
                <a:moveTo>
                  <a:pt x="1305388" y="2136321"/>
                </a:moveTo>
                <a:lnTo>
                  <a:pt x="1433180" y="2136321"/>
                </a:lnTo>
                <a:lnTo>
                  <a:pt x="1369119" y="2280169"/>
                </a:lnTo>
                <a:lnTo>
                  <a:pt x="1241327" y="2280169"/>
                </a:lnTo>
                <a:close/>
                <a:moveTo>
                  <a:pt x="1057122" y="2136321"/>
                </a:moveTo>
                <a:lnTo>
                  <a:pt x="1184914" y="2136321"/>
                </a:lnTo>
                <a:lnTo>
                  <a:pt x="1120853" y="2280169"/>
                </a:lnTo>
                <a:lnTo>
                  <a:pt x="993062" y="2280169"/>
                </a:lnTo>
                <a:close/>
                <a:moveTo>
                  <a:pt x="808857" y="2136321"/>
                </a:moveTo>
                <a:lnTo>
                  <a:pt x="936649" y="2136321"/>
                </a:lnTo>
                <a:lnTo>
                  <a:pt x="872588" y="2280169"/>
                </a:lnTo>
                <a:lnTo>
                  <a:pt x="744796" y="2280169"/>
                </a:lnTo>
                <a:close/>
                <a:moveTo>
                  <a:pt x="560592" y="2136321"/>
                </a:moveTo>
                <a:lnTo>
                  <a:pt x="688384" y="2136321"/>
                </a:lnTo>
                <a:lnTo>
                  <a:pt x="624322" y="2280169"/>
                </a:lnTo>
                <a:lnTo>
                  <a:pt x="496531" y="2280169"/>
                </a:lnTo>
                <a:close/>
                <a:moveTo>
                  <a:pt x="312326" y="2136321"/>
                </a:moveTo>
                <a:lnTo>
                  <a:pt x="440118" y="2136321"/>
                </a:lnTo>
                <a:lnTo>
                  <a:pt x="376057" y="2280169"/>
                </a:lnTo>
                <a:lnTo>
                  <a:pt x="248265" y="2280169"/>
                </a:lnTo>
                <a:close/>
                <a:moveTo>
                  <a:pt x="64061" y="2136321"/>
                </a:moveTo>
                <a:lnTo>
                  <a:pt x="191853" y="2136321"/>
                </a:lnTo>
                <a:lnTo>
                  <a:pt x="127791" y="2280169"/>
                </a:lnTo>
                <a:lnTo>
                  <a:pt x="0" y="2280169"/>
                </a:lnTo>
                <a:close/>
                <a:moveTo>
                  <a:pt x="6270697" y="1831132"/>
                </a:moveTo>
                <a:lnTo>
                  <a:pt x="6398489" y="1831132"/>
                </a:lnTo>
                <a:lnTo>
                  <a:pt x="6334428" y="1974980"/>
                </a:lnTo>
                <a:lnTo>
                  <a:pt x="6206636" y="1974980"/>
                </a:lnTo>
                <a:close/>
                <a:moveTo>
                  <a:pt x="6022432" y="1831132"/>
                </a:moveTo>
                <a:lnTo>
                  <a:pt x="6150224" y="1831132"/>
                </a:lnTo>
                <a:lnTo>
                  <a:pt x="6086162" y="1974980"/>
                </a:lnTo>
                <a:lnTo>
                  <a:pt x="5958371" y="1974980"/>
                </a:lnTo>
                <a:close/>
                <a:moveTo>
                  <a:pt x="5774252" y="1831132"/>
                </a:moveTo>
                <a:lnTo>
                  <a:pt x="5901958" y="1831132"/>
                </a:lnTo>
                <a:lnTo>
                  <a:pt x="5837896" y="1974980"/>
                </a:lnTo>
                <a:lnTo>
                  <a:pt x="5710190" y="1974980"/>
                </a:lnTo>
                <a:close/>
                <a:moveTo>
                  <a:pt x="5525966" y="1831132"/>
                </a:moveTo>
                <a:lnTo>
                  <a:pt x="5653758" y="1831132"/>
                </a:lnTo>
                <a:lnTo>
                  <a:pt x="5589696" y="1974980"/>
                </a:lnTo>
                <a:lnTo>
                  <a:pt x="5461842" y="1974980"/>
                </a:lnTo>
                <a:close/>
                <a:moveTo>
                  <a:pt x="5277640" y="1831132"/>
                </a:moveTo>
                <a:lnTo>
                  <a:pt x="5405426" y="1831132"/>
                </a:lnTo>
                <a:lnTo>
                  <a:pt x="5341369" y="1974980"/>
                </a:lnTo>
                <a:lnTo>
                  <a:pt x="5213577" y="1974980"/>
                </a:lnTo>
                <a:close/>
                <a:moveTo>
                  <a:pt x="5029370" y="1831132"/>
                </a:moveTo>
                <a:lnTo>
                  <a:pt x="5157161" y="1831132"/>
                </a:lnTo>
                <a:lnTo>
                  <a:pt x="5093104" y="1974980"/>
                </a:lnTo>
                <a:lnTo>
                  <a:pt x="4965312" y="1974980"/>
                </a:lnTo>
                <a:close/>
                <a:moveTo>
                  <a:pt x="4781104" y="1831132"/>
                </a:moveTo>
                <a:lnTo>
                  <a:pt x="4908896" y="1831132"/>
                </a:lnTo>
                <a:lnTo>
                  <a:pt x="4844834" y="1974980"/>
                </a:lnTo>
                <a:lnTo>
                  <a:pt x="4717048" y="1974980"/>
                </a:lnTo>
                <a:close/>
                <a:moveTo>
                  <a:pt x="4532839" y="1831132"/>
                </a:moveTo>
                <a:lnTo>
                  <a:pt x="4660630" y="1831132"/>
                </a:lnTo>
                <a:lnTo>
                  <a:pt x="4596569" y="1974980"/>
                </a:lnTo>
                <a:lnTo>
                  <a:pt x="4468778" y="1974980"/>
                </a:lnTo>
                <a:close/>
                <a:moveTo>
                  <a:pt x="4284574" y="1831132"/>
                </a:moveTo>
                <a:lnTo>
                  <a:pt x="4412365" y="1831132"/>
                </a:lnTo>
                <a:lnTo>
                  <a:pt x="4348304" y="1974980"/>
                </a:lnTo>
                <a:lnTo>
                  <a:pt x="4220513" y="1974980"/>
                </a:lnTo>
                <a:close/>
                <a:moveTo>
                  <a:pt x="4036309" y="1831132"/>
                </a:moveTo>
                <a:lnTo>
                  <a:pt x="4164101" y="1831132"/>
                </a:lnTo>
                <a:lnTo>
                  <a:pt x="4100055" y="1974980"/>
                </a:lnTo>
                <a:lnTo>
                  <a:pt x="3972254" y="1974980"/>
                </a:lnTo>
                <a:close/>
                <a:moveTo>
                  <a:pt x="3788044" y="1831132"/>
                </a:moveTo>
                <a:lnTo>
                  <a:pt x="3915836" y="1831132"/>
                </a:lnTo>
                <a:lnTo>
                  <a:pt x="3851773" y="1974980"/>
                </a:lnTo>
                <a:lnTo>
                  <a:pt x="3723982" y="1974980"/>
                </a:lnTo>
                <a:close/>
                <a:moveTo>
                  <a:pt x="3539780" y="1831132"/>
                </a:moveTo>
                <a:lnTo>
                  <a:pt x="3667572" y="1831132"/>
                </a:lnTo>
                <a:lnTo>
                  <a:pt x="3603508" y="1974980"/>
                </a:lnTo>
                <a:lnTo>
                  <a:pt x="3475717" y="1974980"/>
                </a:lnTo>
                <a:close/>
                <a:moveTo>
                  <a:pt x="3291515" y="1831132"/>
                </a:moveTo>
                <a:lnTo>
                  <a:pt x="3419307" y="1831132"/>
                </a:lnTo>
                <a:lnTo>
                  <a:pt x="3355244" y="1974980"/>
                </a:lnTo>
                <a:lnTo>
                  <a:pt x="3227452" y="1974980"/>
                </a:lnTo>
                <a:close/>
                <a:moveTo>
                  <a:pt x="3043251" y="1831132"/>
                </a:moveTo>
                <a:lnTo>
                  <a:pt x="3171038" y="1831132"/>
                </a:lnTo>
                <a:lnTo>
                  <a:pt x="3106980" y="1974980"/>
                </a:lnTo>
                <a:lnTo>
                  <a:pt x="2979188" y="1974980"/>
                </a:lnTo>
                <a:close/>
                <a:moveTo>
                  <a:pt x="2794981" y="1831132"/>
                </a:moveTo>
                <a:lnTo>
                  <a:pt x="2922772" y="1831132"/>
                </a:lnTo>
                <a:lnTo>
                  <a:pt x="2858716" y="1974980"/>
                </a:lnTo>
                <a:lnTo>
                  <a:pt x="2730924" y="1974980"/>
                </a:lnTo>
                <a:close/>
                <a:moveTo>
                  <a:pt x="2546715" y="1831132"/>
                </a:moveTo>
                <a:lnTo>
                  <a:pt x="2674506" y="1831132"/>
                </a:lnTo>
                <a:lnTo>
                  <a:pt x="2610446" y="1974980"/>
                </a:lnTo>
                <a:lnTo>
                  <a:pt x="2482655" y="1974980"/>
                </a:lnTo>
                <a:close/>
                <a:moveTo>
                  <a:pt x="2298450" y="1831132"/>
                </a:moveTo>
                <a:lnTo>
                  <a:pt x="2426242" y="1831132"/>
                </a:lnTo>
                <a:lnTo>
                  <a:pt x="2362180" y="1974980"/>
                </a:lnTo>
                <a:lnTo>
                  <a:pt x="2234389" y="1974980"/>
                </a:lnTo>
                <a:close/>
                <a:moveTo>
                  <a:pt x="2050184" y="1831132"/>
                </a:moveTo>
                <a:lnTo>
                  <a:pt x="2177976" y="1831132"/>
                </a:lnTo>
                <a:lnTo>
                  <a:pt x="2113915" y="1974980"/>
                </a:lnTo>
                <a:lnTo>
                  <a:pt x="1986124" y="1974980"/>
                </a:lnTo>
                <a:close/>
                <a:moveTo>
                  <a:pt x="1801919" y="1831132"/>
                </a:moveTo>
                <a:lnTo>
                  <a:pt x="1929711" y="1831132"/>
                </a:lnTo>
                <a:lnTo>
                  <a:pt x="1865650" y="1974980"/>
                </a:lnTo>
                <a:lnTo>
                  <a:pt x="1737858" y="1974980"/>
                </a:lnTo>
                <a:close/>
                <a:moveTo>
                  <a:pt x="1553653" y="1831132"/>
                </a:moveTo>
                <a:lnTo>
                  <a:pt x="1681445" y="1831132"/>
                </a:lnTo>
                <a:lnTo>
                  <a:pt x="1617384" y="1974980"/>
                </a:lnTo>
                <a:lnTo>
                  <a:pt x="1489593" y="1974980"/>
                </a:lnTo>
                <a:close/>
                <a:moveTo>
                  <a:pt x="1305388" y="1831132"/>
                </a:moveTo>
                <a:lnTo>
                  <a:pt x="1433180" y="1831132"/>
                </a:lnTo>
                <a:lnTo>
                  <a:pt x="1369119" y="1974980"/>
                </a:lnTo>
                <a:lnTo>
                  <a:pt x="1241327" y="1974980"/>
                </a:lnTo>
                <a:close/>
                <a:moveTo>
                  <a:pt x="1057122" y="1831132"/>
                </a:moveTo>
                <a:lnTo>
                  <a:pt x="1184914" y="1831132"/>
                </a:lnTo>
                <a:lnTo>
                  <a:pt x="1120853" y="1974980"/>
                </a:lnTo>
                <a:lnTo>
                  <a:pt x="993062" y="1974980"/>
                </a:lnTo>
                <a:close/>
                <a:moveTo>
                  <a:pt x="808857" y="1831132"/>
                </a:moveTo>
                <a:lnTo>
                  <a:pt x="936649" y="1831132"/>
                </a:lnTo>
                <a:lnTo>
                  <a:pt x="872588" y="1974980"/>
                </a:lnTo>
                <a:lnTo>
                  <a:pt x="744796" y="1974980"/>
                </a:lnTo>
                <a:close/>
                <a:moveTo>
                  <a:pt x="560592" y="1831132"/>
                </a:moveTo>
                <a:lnTo>
                  <a:pt x="688384" y="1831132"/>
                </a:lnTo>
                <a:lnTo>
                  <a:pt x="624322" y="1974980"/>
                </a:lnTo>
                <a:lnTo>
                  <a:pt x="496531" y="1974980"/>
                </a:lnTo>
                <a:close/>
                <a:moveTo>
                  <a:pt x="312326" y="1831132"/>
                </a:moveTo>
                <a:lnTo>
                  <a:pt x="440118" y="1831132"/>
                </a:lnTo>
                <a:lnTo>
                  <a:pt x="376057" y="1974980"/>
                </a:lnTo>
                <a:lnTo>
                  <a:pt x="248265" y="1974980"/>
                </a:lnTo>
                <a:close/>
                <a:moveTo>
                  <a:pt x="64061" y="1831132"/>
                </a:moveTo>
                <a:lnTo>
                  <a:pt x="191853" y="1831132"/>
                </a:lnTo>
                <a:lnTo>
                  <a:pt x="127791" y="1974980"/>
                </a:lnTo>
                <a:lnTo>
                  <a:pt x="0" y="1974980"/>
                </a:lnTo>
                <a:close/>
                <a:moveTo>
                  <a:pt x="6518962" y="1525943"/>
                </a:moveTo>
                <a:lnTo>
                  <a:pt x="6580867" y="1525943"/>
                </a:lnTo>
                <a:lnTo>
                  <a:pt x="6516805" y="1669791"/>
                </a:lnTo>
                <a:lnTo>
                  <a:pt x="6454902" y="1669791"/>
                </a:lnTo>
                <a:close/>
                <a:moveTo>
                  <a:pt x="6270697" y="1525943"/>
                </a:moveTo>
                <a:lnTo>
                  <a:pt x="6398489" y="1525943"/>
                </a:lnTo>
                <a:lnTo>
                  <a:pt x="6334428" y="1669791"/>
                </a:lnTo>
                <a:lnTo>
                  <a:pt x="6206636" y="1669791"/>
                </a:lnTo>
                <a:close/>
                <a:moveTo>
                  <a:pt x="6022432" y="1525943"/>
                </a:moveTo>
                <a:lnTo>
                  <a:pt x="6150224" y="1525943"/>
                </a:lnTo>
                <a:lnTo>
                  <a:pt x="6086162" y="1669791"/>
                </a:lnTo>
                <a:lnTo>
                  <a:pt x="5958371" y="1669791"/>
                </a:lnTo>
                <a:close/>
                <a:moveTo>
                  <a:pt x="5774168" y="1525943"/>
                </a:moveTo>
                <a:lnTo>
                  <a:pt x="5901958" y="1525943"/>
                </a:lnTo>
                <a:lnTo>
                  <a:pt x="5837896" y="1669791"/>
                </a:lnTo>
                <a:lnTo>
                  <a:pt x="5710108" y="1669791"/>
                </a:lnTo>
                <a:close/>
                <a:moveTo>
                  <a:pt x="5526056" y="1525943"/>
                </a:moveTo>
                <a:lnTo>
                  <a:pt x="5653847" y="1525943"/>
                </a:lnTo>
                <a:lnTo>
                  <a:pt x="5589786" y="1669791"/>
                </a:lnTo>
                <a:lnTo>
                  <a:pt x="5461842" y="1669791"/>
                </a:lnTo>
                <a:close/>
                <a:moveTo>
                  <a:pt x="5277640" y="1525943"/>
                </a:moveTo>
                <a:lnTo>
                  <a:pt x="5405426" y="1525943"/>
                </a:lnTo>
                <a:lnTo>
                  <a:pt x="5341369" y="1669791"/>
                </a:lnTo>
                <a:lnTo>
                  <a:pt x="5213577" y="1669791"/>
                </a:lnTo>
                <a:close/>
                <a:moveTo>
                  <a:pt x="5029370" y="1525943"/>
                </a:moveTo>
                <a:lnTo>
                  <a:pt x="5157161" y="1525943"/>
                </a:lnTo>
                <a:lnTo>
                  <a:pt x="5093104" y="1669791"/>
                </a:lnTo>
                <a:lnTo>
                  <a:pt x="4965312" y="1669791"/>
                </a:lnTo>
                <a:close/>
                <a:moveTo>
                  <a:pt x="4781104" y="1525943"/>
                </a:moveTo>
                <a:lnTo>
                  <a:pt x="4908896" y="1525943"/>
                </a:lnTo>
                <a:lnTo>
                  <a:pt x="4844834" y="1669791"/>
                </a:lnTo>
                <a:lnTo>
                  <a:pt x="4717048" y="1669791"/>
                </a:lnTo>
                <a:close/>
                <a:moveTo>
                  <a:pt x="4532839" y="1525943"/>
                </a:moveTo>
                <a:lnTo>
                  <a:pt x="4660630" y="1525943"/>
                </a:lnTo>
                <a:lnTo>
                  <a:pt x="4596569" y="1669791"/>
                </a:lnTo>
                <a:lnTo>
                  <a:pt x="4468778" y="1669791"/>
                </a:lnTo>
                <a:close/>
                <a:moveTo>
                  <a:pt x="4284574" y="1525943"/>
                </a:moveTo>
                <a:lnTo>
                  <a:pt x="4412365" y="1525943"/>
                </a:lnTo>
                <a:lnTo>
                  <a:pt x="4348304" y="1669791"/>
                </a:lnTo>
                <a:lnTo>
                  <a:pt x="4220513" y="1669791"/>
                </a:lnTo>
                <a:close/>
                <a:moveTo>
                  <a:pt x="4036309" y="1525943"/>
                </a:moveTo>
                <a:lnTo>
                  <a:pt x="4164101" y="1525943"/>
                </a:lnTo>
                <a:lnTo>
                  <a:pt x="4100055" y="1669791"/>
                </a:lnTo>
                <a:lnTo>
                  <a:pt x="3972254" y="1669791"/>
                </a:lnTo>
                <a:close/>
                <a:moveTo>
                  <a:pt x="3788044" y="1525943"/>
                </a:moveTo>
                <a:lnTo>
                  <a:pt x="3915836" y="1525943"/>
                </a:lnTo>
                <a:lnTo>
                  <a:pt x="3851773" y="1669791"/>
                </a:lnTo>
                <a:lnTo>
                  <a:pt x="3723982" y="1669791"/>
                </a:lnTo>
                <a:close/>
                <a:moveTo>
                  <a:pt x="3539780" y="1525943"/>
                </a:moveTo>
                <a:lnTo>
                  <a:pt x="3667572" y="1525943"/>
                </a:lnTo>
                <a:lnTo>
                  <a:pt x="3603508" y="1669791"/>
                </a:lnTo>
                <a:lnTo>
                  <a:pt x="3475717" y="1669791"/>
                </a:lnTo>
                <a:close/>
                <a:moveTo>
                  <a:pt x="3291515" y="1525943"/>
                </a:moveTo>
                <a:lnTo>
                  <a:pt x="3419307" y="1525943"/>
                </a:lnTo>
                <a:lnTo>
                  <a:pt x="3355244" y="1669791"/>
                </a:lnTo>
                <a:lnTo>
                  <a:pt x="3227452" y="1669791"/>
                </a:lnTo>
                <a:close/>
                <a:moveTo>
                  <a:pt x="3043251" y="1525943"/>
                </a:moveTo>
                <a:lnTo>
                  <a:pt x="3171038" y="1525943"/>
                </a:lnTo>
                <a:lnTo>
                  <a:pt x="3106980" y="1669791"/>
                </a:lnTo>
                <a:lnTo>
                  <a:pt x="2979188" y="1669791"/>
                </a:lnTo>
                <a:close/>
                <a:moveTo>
                  <a:pt x="2794981" y="1525943"/>
                </a:moveTo>
                <a:lnTo>
                  <a:pt x="2922772" y="1525943"/>
                </a:lnTo>
                <a:lnTo>
                  <a:pt x="2858716" y="1669791"/>
                </a:lnTo>
                <a:lnTo>
                  <a:pt x="2730924" y="1669791"/>
                </a:lnTo>
                <a:close/>
                <a:moveTo>
                  <a:pt x="2546715" y="1525943"/>
                </a:moveTo>
                <a:lnTo>
                  <a:pt x="2674506" y="1525943"/>
                </a:lnTo>
                <a:lnTo>
                  <a:pt x="2610446" y="1669791"/>
                </a:lnTo>
                <a:lnTo>
                  <a:pt x="2482655" y="1669791"/>
                </a:lnTo>
                <a:close/>
                <a:moveTo>
                  <a:pt x="2298450" y="1525943"/>
                </a:moveTo>
                <a:lnTo>
                  <a:pt x="2426242" y="1525943"/>
                </a:lnTo>
                <a:lnTo>
                  <a:pt x="2362180" y="1669791"/>
                </a:lnTo>
                <a:lnTo>
                  <a:pt x="2234389" y="1669791"/>
                </a:lnTo>
                <a:close/>
                <a:moveTo>
                  <a:pt x="2050184" y="1525943"/>
                </a:moveTo>
                <a:lnTo>
                  <a:pt x="2177976" y="1525943"/>
                </a:lnTo>
                <a:lnTo>
                  <a:pt x="2113915" y="1669791"/>
                </a:lnTo>
                <a:lnTo>
                  <a:pt x="1986124" y="1669791"/>
                </a:lnTo>
                <a:close/>
                <a:moveTo>
                  <a:pt x="1801919" y="1525943"/>
                </a:moveTo>
                <a:lnTo>
                  <a:pt x="1929711" y="1525943"/>
                </a:lnTo>
                <a:lnTo>
                  <a:pt x="1865650" y="1669791"/>
                </a:lnTo>
                <a:lnTo>
                  <a:pt x="1737858" y="1669791"/>
                </a:lnTo>
                <a:close/>
                <a:moveTo>
                  <a:pt x="1553653" y="1525943"/>
                </a:moveTo>
                <a:lnTo>
                  <a:pt x="1681445" y="1525943"/>
                </a:lnTo>
                <a:lnTo>
                  <a:pt x="1617384" y="1669791"/>
                </a:lnTo>
                <a:lnTo>
                  <a:pt x="1489593" y="1669791"/>
                </a:lnTo>
                <a:close/>
                <a:moveTo>
                  <a:pt x="1305388" y="1525943"/>
                </a:moveTo>
                <a:lnTo>
                  <a:pt x="1433180" y="1525943"/>
                </a:lnTo>
                <a:lnTo>
                  <a:pt x="1369119" y="1669791"/>
                </a:lnTo>
                <a:lnTo>
                  <a:pt x="1241327" y="1669791"/>
                </a:lnTo>
                <a:close/>
                <a:moveTo>
                  <a:pt x="1057122" y="1525943"/>
                </a:moveTo>
                <a:lnTo>
                  <a:pt x="1184914" y="1525943"/>
                </a:lnTo>
                <a:lnTo>
                  <a:pt x="1120853" y="1669791"/>
                </a:lnTo>
                <a:lnTo>
                  <a:pt x="993062" y="1669791"/>
                </a:lnTo>
                <a:close/>
                <a:moveTo>
                  <a:pt x="808857" y="1525943"/>
                </a:moveTo>
                <a:lnTo>
                  <a:pt x="936649" y="1525943"/>
                </a:lnTo>
                <a:lnTo>
                  <a:pt x="872588" y="1669791"/>
                </a:lnTo>
                <a:lnTo>
                  <a:pt x="744796" y="1669791"/>
                </a:lnTo>
                <a:close/>
                <a:moveTo>
                  <a:pt x="560592" y="1525943"/>
                </a:moveTo>
                <a:lnTo>
                  <a:pt x="688384" y="1525943"/>
                </a:lnTo>
                <a:lnTo>
                  <a:pt x="624322" y="1669791"/>
                </a:lnTo>
                <a:lnTo>
                  <a:pt x="496531" y="1669791"/>
                </a:lnTo>
                <a:close/>
                <a:moveTo>
                  <a:pt x="312326" y="1525943"/>
                </a:moveTo>
                <a:lnTo>
                  <a:pt x="440118" y="1525943"/>
                </a:lnTo>
                <a:lnTo>
                  <a:pt x="376057" y="1669791"/>
                </a:lnTo>
                <a:lnTo>
                  <a:pt x="248265" y="1669791"/>
                </a:lnTo>
                <a:close/>
                <a:moveTo>
                  <a:pt x="64061" y="1525943"/>
                </a:moveTo>
                <a:lnTo>
                  <a:pt x="191853" y="1525943"/>
                </a:lnTo>
                <a:lnTo>
                  <a:pt x="127791" y="1669791"/>
                </a:lnTo>
                <a:lnTo>
                  <a:pt x="0" y="1669791"/>
                </a:lnTo>
                <a:close/>
                <a:moveTo>
                  <a:pt x="6518962" y="1220754"/>
                </a:moveTo>
                <a:lnTo>
                  <a:pt x="6646754" y="1220754"/>
                </a:lnTo>
                <a:lnTo>
                  <a:pt x="6582692" y="1364602"/>
                </a:lnTo>
                <a:lnTo>
                  <a:pt x="6454902" y="1364602"/>
                </a:lnTo>
                <a:close/>
                <a:moveTo>
                  <a:pt x="6270697" y="1220754"/>
                </a:moveTo>
                <a:lnTo>
                  <a:pt x="6398489" y="1220754"/>
                </a:lnTo>
                <a:lnTo>
                  <a:pt x="6334428" y="1364602"/>
                </a:lnTo>
                <a:lnTo>
                  <a:pt x="6206636" y="1364602"/>
                </a:lnTo>
                <a:close/>
                <a:moveTo>
                  <a:pt x="6022432" y="1220754"/>
                </a:moveTo>
                <a:lnTo>
                  <a:pt x="6150224" y="1220754"/>
                </a:lnTo>
                <a:lnTo>
                  <a:pt x="6086162" y="1364602"/>
                </a:lnTo>
                <a:lnTo>
                  <a:pt x="5958371" y="1364602"/>
                </a:lnTo>
                <a:close/>
                <a:moveTo>
                  <a:pt x="5774296" y="1220754"/>
                </a:moveTo>
                <a:lnTo>
                  <a:pt x="5901958" y="1220754"/>
                </a:lnTo>
                <a:lnTo>
                  <a:pt x="5837896" y="1364602"/>
                </a:lnTo>
                <a:lnTo>
                  <a:pt x="5710236" y="1364602"/>
                </a:lnTo>
                <a:close/>
                <a:moveTo>
                  <a:pt x="5526002" y="1220754"/>
                </a:moveTo>
                <a:lnTo>
                  <a:pt x="5653794" y="1220754"/>
                </a:lnTo>
                <a:lnTo>
                  <a:pt x="5589732" y="1364602"/>
                </a:lnTo>
                <a:lnTo>
                  <a:pt x="5461842" y="1364602"/>
                </a:lnTo>
                <a:close/>
                <a:moveTo>
                  <a:pt x="5277640" y="1220754"/>
                </a:moveTo>
                <a:lnTo>
                  <a:pt x="5405426" y="1220754"/>
                </a:lnTo>
                <a:lnTo>
                  <a:pt x="5341369" y="1364602"/>
                </a:lnTo>
                <a:lnTo>
                  <a:pt x="5213577" y="1364602"/>
                </a:lnTo>
                <a:close/>
                <a:moveTo>
                  <a:pt x="5029370" y="1220754"/>
                </a:moveTo>
                <a:lnTo>
                  <a:pt x="5157161" y="1220754"/>
                </a:lnTo>
                <a:lnTo>
                  <a:pt x="5093104" y="1364602"/>
                </a:lnTo>
                <a:lnTo>
                  <a:pt x="4965312" y="1364602"/>
                </a:lnTo>
                <a:close/>
                <a:moveTo>
                  <a:pt x="4781104" y="1220754"/>
                </a:moveTo>
                <a:lnTo>
                  <a:pt x="4908896" y="1220754"/>
                </a:lnTo>
                <a:lnTo>
                  <a:pt x="4844834" y="1364602"/>
                </a:lnTo>
                <a:lnTo>
                  <a:pt x="4717048" y="1364602"/>
                </a:lnTo>
                <a:close/>
                <a:moveTo>
                  <a:pt x="4532839" y="1220754"/>
                </a:moveTo>
                <a:lnTo>
                  <a:pt x="4660630" y="1220754"/>
                </a:lnTo>
                <a:lnTo>
                  <a:pt x="4596569" y="1364602"/>
                </a:lnTo>
                <a:lnTo>
                  <a:pt x="4468778" y="1364602"/>
                </a:lnTo>
                <a:close/>
                <a:moveTo>
                  <a:pt x="4284574" y="1220754"/>
                </a:moveTo>
                <a:lnTo>
                  <a:pt x="4412365" y="1220754"/>
                </a:lnTo>
                <a:lnTo>
                  <a:pt x="4348320" y="1364602"/>
                </a:lnTo>
                <a:lnTo>
                  <a:pt x="4220528" y="1364602"/>
                </a:lnTo>
                <a:close/>
                <a:moveTo>
                  <a:pt x="4036309" y="1220754"/>
                </a:moveTo>
                <a:lnTo>
                  <a:pt x="4164101" y="1220754"/>
                </a:lnTo>
                <a:lnTo>
                  <a:pt x="4100038" y="1364602"/>
                </a:lnTo>
                <a:lnTo>
                  <a:pt x="3972248" y="1364602"/>
                </a:lnTo>
                <a:close/>
                <a:moveTo>
                  <a:pt x="3788044" y="1220754"/>
                </a:moveTo>
                <a:lnTo>
                  <a:pt x="3915835" y="1220754"/>
                </a:lnTo>
                <a:lnTo>
                  <a:pt x="3851773" y="1364602"/>
                </a:lnTo>
                <a:lnTo>
                  <a:pt x="3723982" y="1364602"/>
                </a:lnTo>
                <a:close/>
                <a:moveTo>
                  <a:pt x="3539780" y="1220754"/>
                </a:moveTo>
                <a:lnTo>
                  <a:pt x="3667572" y="1220754"/>
                </a:lnTo>
                <a:lnTo>
                  <a:pt x="3603508" y="1364602"/>
                </a:lnTo>
                <a:lnTo>
                  <a:pt x="3475717" y="1364602"/>
                </a:lnTo>
                <a:close/>
                <a:moveTo>
                  <a:pt x="3291515" y="1220754"/>
                </a:moveTo>
                <a:lnTo>
                  <a:pt x="3419307" y="1220754"/>
                </a:lnTo>
                <a:lnTo>
                  <a:pt x="3355244" y="1364602"/>
                </a:lnTo>
                <a:lnTo>
                  <a:pt x="3227452" y="1364602"/>
                </a:lnTo>
                <a:close/>
                <a:moveTo>
                  <a:pt x="3043251" y="1220754"/>
                </a:moveTo>
                <a:lnTo>
                  <a:pt x="3171038" y="1220754"/>
                </a:lnTo>
                <a:lnTo>
                  <a:pt x="3106980" y="1364602"/>
                </a:lnTo>
                <a:lnTo>
                  <a:pt x="2979188" y="1364602"/>
                </a:lnTo>
                <a:close/>
                <a:moveTo>
                  <a:pt x="2794981" y="1220754"/>
                </a:moveTo>
                <a:lnTo>
                  <a:pt x="2922772" y="1220754"/>
                </a:lnTo>
                <a:lnTo>
                  <a:pt x="2858716" y="1364602"/>
                </a:lnTo>
                <a:lnTo>
                  <a:pt x="2730924" y="1364602"/>
                </a:lnTo>
                <a:close/>
                <a:moveTo>
                  <a:pt x="2546715" y="1220754"/>
                </a:moveTo>
                <a:lnTo>
                  <a:pt x="2674506" y="1220754"/>
                </a:lnTo>
                <a:lnTo>
                  <a:pt x="2610446" y="1364602"/>
                </a:lnTo>
                <a:lnTo>
                  <a:pt x="2482655" y="1364602"/>
                </a:lnTo>
                <a:close/>
                <a:moveTo>
                  <a:pt x="2298450" y="1220754"/>
                </a:moveTo>
                <a:lnTo>
                  <a:pt x="2426242" y="1220754"/>
                </a:lnTo>
                <a:lnTo>
                  <a:pt x="2362180" y="1364602"/>
                </a:lnTo>
                <a:lnTo>
                  <a:pt x="2234389" y="1364602"/>
                </a:lnTo>
                <a:close/>
                <a:moveTo>
                  <a:pt x="2050184" y="1220754"/>
                </a:moveTo>
                <a:lnTo>
                  <a:pt x="2177976" y="1220754"/>
                </a:lnTo>
                <a:lnTo>
                  <a:pt x="2113915" y="1364602"/>
                </a:lnTo>
                <a:lnTo>
                  <a:pt x="1986124" y="1364602"/>
                </a:lnTo>
                <a:close/>
                <a:moveTo>
                  <a:pt x="1801919" y="1220754"/>
                </a:moveTo>
                <a:lnTo>
                  <a:pt x="1929711" y="1220754"/>
                </a:lnTo>
                <a:lnTo>
                  <a:pt x="1865650" y="1364602"/>
                </a:lnTo>
                <a:lnTo>
                  <a:pt x="1737858" y="1364602"/>
                </a:lnTo>
                <a:close/>
                <a:moveTo>
                  <a:pt x="1553653" y="1220754"/>
                </a:moveTo>
                <a:lnTo>
                  <a:pt x="1681445" y="1220754"/>
                </a:lnTo>
                <a:lnTo>
                  <a:pt x="1617384" y="1364602"/>
                </a:lnTo>
                <a:lnTo>
                  <a:pt x="1489593" y="1364602"/>
                </a:lnTo>
                <a:close/>
                <a:moveTo>
                  <a:pt x="1305388" y="1220754"/>
                </a:moveTo>
                <a:lnTo>
                  <a:pt x="1433180" y="1220754"/>
                </a:lnTo>
                <a:lnTo>
                  <a:pt x="1369119" y="1364602"/>
                </a:lnTo>
                <a:lnTo>
                  <a:pt x="1241327" y="1364602"/>
                </a:lnTo>
                <a:close/>
                <a:moveTo>
                  <a:pt x="1057122" y="1220754"/>
                </a:moveTo>
                <a:lnTo>
                  <a:pt x="1184914" y="1220754"/>
                </a:lnTo>
                <a:lnTo>
                  <a:pt x="1120853" y="1364602"/>
                </a:lnTo>
                <a:lnTo>
                  <a:pt x="993062" y="1364602"/>
                </a:lnTo>
                <a:close/>
                <a:moveTo>
                  <a:pt x="808857" y="1220754"/>
                </a:moveTo>
                <a:lnTo>
                  <a:pt x="936649" y="1220754"/>
                </a:lnTo>
                <a:lnTo>
                  <a:pt x="872588" y="1364602"/>
                </a:lnTo>
                <a:lnTo>
                  <a:pt x="744796" y="1364602"/>
                </a:lnTo>
                <a:close/>
                <a:moveTo>
                  <a:pt x="560592" y="1220754"/>
                </a:moveTo>
                <a:lnTo>
                  <a:pt x="688384" y="1220754"/>
                </a:lnTo>
                <a:lnTo>
                  <a:pt x="624322" y="1364602"/>
                </a:lnTo>
                <a:lnTo>
                  <a:pt x="496531" y="1364602"/>
                </a:lnTo>
                <a:close/>
                <a:moveTo>
                  <a:pt x="312326" y="1220754"/>
                </a:moveTo>
                <a:lnTo>
                  <a:pt x="440118" y="1220754"/>
                </a:lnTo>
                <a:lnTo>
                  <a:pt x="376057" y="1364602"/>
                </a:lnTo>
                <a:lnTo>
                  <a:pt x="248265" y="1364602"/>
                </a:lnTo>
                <a:close/>
                <a:moveTo>
                  <a:pt x="64061" y="1220754"/>
                </a:moveTo>
                <a:lnTo>
                  <a:pt x="191853" y="1220754"/>
                </a:lnTo>
                <a:lnTo>
                  <a:pt x="127791" y="1364602"/>
                </a:lnTo>
                <a:lnTo>
                  <a:pt x="0" y="1364602"/>
                </a:lnTo>
                <a:close/>
                <a:moveTo>
                  <a:pt x="560592" y="915676"/>
                </a:moveTo>
                <a:lnTo>
                  <a:pt x="688384" y="915676"/>
                </a:lnTo>
                <a:lnTo>
                  <a:pt x="624322" y="1059414"/>
                </a:lnTo>
                <a:lnTo>
                  <a:pt x="496531" y="1059414"/>
                </a:lnTo>
                <a:close/>
                <a:moveTo>
                  <a:pt x="2546715" y="915671"/>
                </a:moveTo>
                <a:lnTo>
                  <a:pt x="2674506" y="915671"/>
                </a:lnTo>
                <a:lnTo>
                  <a:pt x="2610446" y="1059414"/>
                </a:lnTo>
                <a:lnTo>
                  <a:pt x="2482655" y="1059414"/>
                </a:lnTo>
                <a:close/>
                <a:moveTo>
                  <a:pt x="4781105" y="915662"/>
                </a:moveTo>
                <a:lnTo>
                  <a:pt x="4908896" y="915662"/>
                </a:lnTo>
                <a:lnTo>
                  <a:pt x="4844835" y="1059414"/>
                </a:lnTo>
                <a:lnTo>
                  <a:pt x="4717048" y="1059414"/>
                </a:lnTo>
                <a:close/>
                <a:moveTo>
                  <a:pt x="312326" y="915661"/>
                </a:moveTo>
                <a:lnTo>
                  <a:pt x="440118" y="915661"/>
                </a:lnTo>
                <a:lnTo>
                  <a:pt x="376057" y="1059414"/>
                </a:lnTo>
                <a:lnTo>
                  <a:pt x="248265" y="1059414"/>
                </a:lnTo>
                <a:close/>
                <a:moveTo>
                  <a:pt x="6270697" y="915658"/>
                </a:moveTo>
                <a:lnTo>
                  <a:pt x="6398489" y="915658"/>
                </a:lnTo>
                <a:lnTo>
                  <a:pt x="6334428" y="1059414"/>
                </a:lnTo>
                <a:lnTo>
                  <a:pt x="6206636" y="1059414"/>
                </a:lnTo>
                <a:close/>
                <a:moveTo>
                  <a:pt x="2050184" y="915650"/>
                </a:moveTo>
                <a:lnTo>
                  <a:pt x="2177976" y="915650"/>
                </a:lnTo>
                <a:lnTo>
                  <a:pt x="2113915" y="1059414"/>
                </a:lnTo>
                <a:lnTo>
                  <a:pt x="1986124" y="1059414"/>
                </a:lnTo>
                <a:close/>
                <a:moveTo>
                  <a:pt x="3539780" y="915645"/>
                </a:moveTo>
                <a:lnTo>
                  <a:pt x="3667572" y="915645"/>
                </a:lnTo>
                <a:lnTo>
                  <a:pt x="3603508" y="1059414"/>
                </a:lnTo>
                <a:lnTo>
                  <a:pt x="3475717" y="1059414"/>
                </a:lnTo>
                <a:close/>
                <a:moveTo>
                  <a:pt x="1305388" y="915638"/>
                </a:moveTo>
                <a:lnTo>
                  <a:pt x="1433180" y="915638"/>
                </a:lnTo>
                <a:lnTo>
                  <a:pt x="1369119" y="1059414"/>
                </a:lnTo>
                <a:lnTo>
                  <a:pt x="1241327" y="1059414"/>
                </a:lnTo>
                <a:close/>
                <a:moveTo>
                  <a:pt x="1801919" y="915634"/>
                </a:moveTo>
                <a:lnTo>
                  <a:pt x="1929711" y="915634"/>
                </a:lnTo>
                <a:lnTo>
                  <a:pt x="1865650" y="1059414"/>
                </a:lnTo>
                <a:lnTo>
                  <a:pt x="1737858" y="1059414"/>
                </a:lnTo>
                <a:close/>
                <a:moveTo>
                  <a:pt x="5277640" y="915633"/>
                </a:moveTo>
                <a:lnTo>
                  <a:pt x="5405426" y="915633"/>
                </a:lnTo>
                <a:lnTo>
                  <a:pt x="5341369" y="1059414"/>
                </a:lnTo>
                <a:lnTo>
                  <a:pt x="5213577" y="1059414"/>
                </a:lnTo>
                <a:close/>
                <a:moveTo>
                  <a:pt x="3788044" y="915630"/>
                </a:moveTo>
                <a:lnTo>
                  <a:pt x="3915836" y="915630"/>
                </a:lnTo>
                <a:lnTo>
                  <a:pt x="3851773" y="1059414"/>
                </a:lnTo>
                <a:lnTo>
                  <a:pt x="3723982" y="1059414"/>
                </a:lnTo>
                <a:close/>
                <a:moveTo>
                  <a:pt x="4532839" y="915625"/>
                </a:moveTo>
                <a:lnTo>
                  <a:pt x="4660630" y="915625"/>
                </a:lnTo>
                <a:lnTo>
                  <a:pt x="4596569" y="1059414"/>
                </a:lnTo>
                <a:lnTo>
                  <a:pt x="4468778" y="1059414"/>
                </a:lnTo>
                <a:close/>
                <a:moveTo>
                  <a:pt x="1553653" y="915623"/>
                </a:moveTo>
                <a:lnTo>
                  <a:pt x="1681445" y="915623"/>
                </a:lnTo>
                <a:lnTo>
                  <a:pt x="1617384" y="1059414"/>
                </a:lnTo>
                <a:lnTo>
                  <a:pt x="1489593" y="1059414"/>
                </a:lnTo>
                <a:close/>
                <a:moveTo>
                  <a:pt x="6518962" y="915620"/>
                </a:moveTo>
                <a:lnTo>
                  <a:pt x="6646754" y="915620"/>
                </a:lnTo>
                <a:lnTo>
                  <a:pt x="6582692" y="1059414"/>
                </a:lnTo>
                <a:lnTo>
                  <a:pt x="6454902" y="1059414"/>
                </a:lnTo>
                <a:close/>
                <a:moveTo>
                  <a:pt x="3291515" y="915618"/>
                </a:moveTo>
                <a:lnTo>
                  <a:pt x="3419307" y="915618"/>
                </a:lnTo>
                <a:lnTo>
                  <a:pt x="3355244" y="1059414"/>
                </a:lnTo>
                <a:lnTo>
                  <a:pt x="3227452" y="1059414"/>
                </a:lnTo>
                <a:close/>
                <a:moveTo>
                  <a:pt x="5774241" y="915610"/>
                </a:moveTo>
                <a:lnTo>
                  <a:pt x="5901958" y="915610"/>
                </a:lnTo>
                <a:lnTo>
                  <a:pt x="5837896" y="1059414"/>
                </a:lnTo>
                <a:lnTo>
                  <a:pt x="5710180" y="1059414"/>
                </a:lnTo>
                <a:close/>
                <a:moveTo>
                  <a:pt x="2794981" y="915598"/>
                </a:moveTo>
                <a:lnTo>
                  <a:pt x="2922772" y="915598"/>
                </a:lnTo>
                <a:lnTo>
                  <a:pt x="2858716" y="1059414"/>
                </a:lnTo>
                <a:lnTo>
                  <a:pt x="2730924" y="1059414"/>
                </a:lnTo>
                <a:close/>
                <a:moveTo>
                  <a:pt x="4284574" y="915593"/>
                </a:moveTo>
                <a:lnTo>
                  <a:pt x="4412365" y="915593"/>
                </a:lnTo>
                <a:lnTo>
                  <a:pt x="4348304" y="1059414"/>
                </a:lnTo>
                <a:lnTo>
                  <a:pt x="4220513" y="1059414"/>
                </a:lnTo>
                <a:close/>
                <a:moveTo>
                  <a:pt x="1057122" y="915593"/>
                </a:moveTo>
                <a:lnTo>
                  <a:pt x="1184914" y="915593"/>
                </a:lnTo>
                <a:lnTo>
                  <a:pt x="1120853" y="1059414"/>
                </a:lnTo>
                <a:lnTo>
                  <a:pt x="993062" y="1059414"/>
                </a:lnTo>
                <a:close/>
                <a:moveTo>
                  <a:pt x="64061" y="915591"/>
                </a:moveTo>
                <a:lnTo>
                  <a:pt x="191853" y="915591"/>
                </a:lnTo>
                <a:lnTo>
                  <a:pt x="127791" y="1059414"/>
                </a:lnTo>
                <a:lnTo>
                  <a:pt x="0" y="1059414"/>
                </a:lnTo>
                <a:close/>
                <a:moveTo>
                  <a:pt x="6767228" y="915588"/>
                </a:moveTo>
                <a:lnTo>
                  <a:pt x="6852682" y="915588"/>
                </a:lnTo>
                <a:lnTo>
                  <a:pt x="6788631" y="1059414"/>
                </a:lnTo>
                <a:lnTo>
                  <a:pt x="6703168" y="1059414"/>
                </a:lnTo>
                <a:close/>
                <a:moveTo>
                  <a:pt x="2298450" y="915585"/>
                </a:moveTo>
                <a:lnTo>
                  <a:pt x="2426242" y="915585"/>
                </a:lnTo>
                <a:lnTo>
                  <a:pt x="2362180" y="1059414"/>
                </a:lnTo>
                <a:lnTo>
                  <a:pt x="2234389" y="1059414"/>
                </a:lnTo>
                <a:close/>
                <a:moveTo>
                  <a:pt x="808857" y="915582"/>
                </a:moveTo>
                <a:lnTo>
                  <a:pt x="936649" y="915582"/>
                </a:lnTo>
                <a:lnTo>
                  <a:pt x="872588" y="1059414"/>
                </a:lnTo>
                <a:lnTo>
                  <a:pt x="744796" y="1059414"/>
                </a:lnTo>
                <a:close/>
                <a:moveTo>
                  <a:pt x="5029370" y="915576"/>
                </a:moveTo>
                <a:lnTo>
                  <a:pt x="5157161" y="915576"/>
                </a:lnTo>
                <a:lnTo>
                  <a:pt x="5093104" y="1059414"/>
                </a:lnTo>
                <a:lnTo>
                  <a:pt x="4965312" y="1059414"/>
                </a:lnTo>
                <a:close/>
                <a:moveTo>
                  <a:pt x="6022432" y="915574"/>
                </a:moveTo>
                <a:lnTo>
                  <a:pt x="6150224" y="915574"/>
                </a:lnTo>
                <a:lnTo>
                  <a:pt x="6086162" y="1059414"/>
                </a:lnTo>
                <a:lnTo>
                  <a:pt x="5958371" y="1059414"/>
                </a:lnTo>
                <a:close/>
                <a:moveTo>
                  <a:pt x="3043251" y="915572"/>
                </a:moveTo>
                <a:lnTo>
                  <a:pt x="3171038" y="915572"/>
                </a:lnTo>
                <a:lnTo>
                  <a:pt x="3106980" y="1059414"/>
                </a:lnTo>
                <a:lnTo>
                  <a:pt x="2979188" y="1059414"/>
                </a:lnTo>
                <a:close/>
                <a:moveTo>
                  <a:pt x="5525911" y="915572"/>
                </a:moveTo>
                <a:lnTo>
                  <a:pt x="5653702" y="915572"/>
                </a:lnTo>
                <a:lnTo>
                  <a:pt x="5589641" y="1059414"/>
                </a:lnTo>
                <a:lnTo>
                  <a:pt x="5461842" y="1059414"/>
                </a:lnTo>
                <a:close/>
                <a:moveTo>
                  <a:pt x="4036309" y="915567"/>
                </a:moveTo>
                <a:lnTo>
                  <a:pt x="4164101" y="915567"/>
                </a:lnTo>
                <a:lnTo>
                  <a:pt x="4100038" y="1059414"/>
                </a:lnTo>
                <a:lnTo>
                  <a:pt x="3972248" y="1059414"/>
                </a:lnTo>
                <a:close/>
                <a:moveTo>
                  <a:pt x="6518962" y="610487"/>
                </a:moveTo>
                <a:lnTo>
                  <a:pt x="6646754" y="610487"/>
                </a:lnTo>
                <a:lnTo>
                  <a:pt x="6582692" y="754335"/>
                </a:lnTo>
                <a:lnTo>
                  <a:pt x="6454902" y="754335"/>
                </a:lnTo>
                <a:close/>
                <a:moveTo>
                  <a:pt x="4532856" y="610483"/>
                </a:moveTo>
                <a:lnTo>
                  <a:pt x="4660650" y="610483"/>
                </a:lnTo>
                <a:lnTo>
                  <a:pt x="4596569" y="754332"/>
                </a:lnTo>
                <a:lnTo>
                  <a:pt x="4468778" y="754332"/>
                </a:lnTo>
                <a:close/>
                <a:moveTo>
                  <a:pt x="5029370" y="610478"/>
                </a:moveTo>
                <a:lnTo>
                  <a:pt x="5157161" y="610478"/>
                </a:lnTo>
                <a:lnTo>
                  <a:pt x="5093122" y="754327"/>
                </a:lnTo>
                <a:lnTo>
                  <a:pt x="4965330" y="754327"/>
                </a:lnTo>
                <a:close/>
                <a:moveTo>
                  <a:pt x="5277640" y="610470"/>
                </a:moveTo>
                <a:lnTo>
                  <a:pt x="5405426" y="610470"/>
                </a:lnTo>
                <a:lnTo>
                  <a:pt x="5341369" y="754318"/>
                </a:lnTo>
                <a:lnTo>
                  <a:pt x="5213577" y="754318"/>
                </a:lnTo>
                <a:close/>
                <a:moveTo>
                  <a:pt x="312326" y="610469"/>
                </a:moveTo>
                <a:lnTo>
                  <a:pt x="440118" y="610469"/>
                </a:lnTo>
                <a:lnTo>
                  <a:pt x="376057" y="754317"/>
                </a:lnTo>
                <a:lnTo>
                  <a:pt x="248265" y="754317"/>
                </a:lnTo>
                <a:close/>
                <a:moveTo>
                  <a:pt x="6767228" y="610468"/>
                </a:moveTo>
                <a:lnTo>
                  <a:pt x="6895020" y="610468"/>
                </a:lnTo>
                <a:lnTo>
                  <a:pt x="6830958" y="754315"/>
                </a:lnTo>
                <a:lnTo>
                  <a:pt x="6703168" y="754315"/>
                </a:lnTo>
                <a:close/>
                <a:moveTo>
                  <a:pt x="2298450" y="610456"/>
                </a:moveTo>
                <a:lnTo>
                  <a:pt x="2426242" y="610456"/>
                </a:lnTo>
                <a:lnTo>
                  <a:pt x="2362180" y="754304"/>
                </a:lnTo>
                <a:lnTo>
                  <a:pt x="2234389" y="754304"/>
                </a:lnTo>
                <a:close/>
                <a:moveTo>
                  <a:pt x="808857" y="610455"/>
                </a:moveTo>
                <a:lnTo>
                  <a:pt x="936649" y="610455"/>
                </a:lnTo>
                <a:lnTo>
                  <a:pt x="872588" y="754302"/>
                </a:lnTo>
                <a:lnTo>
                  <a:pt x="744796" y="754302"/>
                </a:lnTo>
                <a:close/>
                <a:moveTo>
                  <a:pt x="5774292" y="610451"/>
                </a:moveTo>
                <a:lnTo>
                  <a:pt x="5901958" y="610451"/>
                </a:lnTo>
                <a:lnTo>
                  <a:pt x="5837896" y="754299"/>
                </a:lnTo>
                <a:lnTo>
                  <a:pt x="5710230" y="754299"/>
                </a:lnTo>
                <a:close/>
                <a:moveTo>
                  <a:pt x="1057122" y="610445"/>
                </a:moveTo>
                <a:lnTo>
                  <a:pt x="1184914" y="610445"/>
                </a:lnTo>
                <a:lnTo>
                  <a:pt x="1120853" y="754294"/>
                </a:lnTo>
                <a:lnTo>
                  <a:pt x="993062" y="754294"/>
                </a:lnTo>
                <a:close/>
                <a:moveTo>
                  <a:pt x="1801919" y="610444"/>
                </a:moveTo>
                <a:lnTo>
                  <a:pt x="1929711" y="610444"/>
                </a:lnTo>
                <a:lnTo>
                  <a:pt x="1865650" y="754291"/>
                </a:lnTo>
                <a:lnTo>
                  <a:pt x="1737858" y="754291"/>
                </a:lnTo>
                <a:close/>
                <a:moveTo>
                  <a:pt x="2050184" y="610441"/>
                </a:moveTo>
                <a:lnTo>
                  <a:pt x="2177976" y="610441"/>
                </a:lnTo>
                <a:lnTo>
                  <a:pt x="2113915" y="754289"/>
                </a:lnTo>
                <a:lnTo>
                  <a:pt x="1986124" y="754289"/>
                </a:lnTo>
                <a:close/>
                <a:moveTo>
                  <a:pt x="4781104" y="610439"/>
                </a:moveTo>
                <a:lnTo>
                  <a:pt x="4908896" y="610439"/>
                </a:lnTo>
                <a:lnTo>
                  <a:pt x="4844834" y="754287"/>
                </a:lnTo>
                <a:lnTo>
                  <a:pt x="4717048" y="754287"/>
                </a:lnTo>
                <a:close/>
                <a:moveTo>
                  <a:pt x="3539780" y="610428"/>
                </a:moveTo>
                <a:lnTo>
                  <a:pt x="3667572" y="610428"/>
                </a:lnTo>
                <a:lnTo>
                  <a:pt x="3603508" y="754277"/>
                </a:lnTo>
                <a:lnTo>
                  <a:pt x="3475717" y="754277"/>
                </a:lnTo>
                <a:close/>
                <a:moveTo>
                  <a:pt x="3788044" y="610427"/>
                </a:moveTo>
                <a:lnTo>
                  <a:pt x="3915836" y="610427"/>
                </a:lnTo>
                <a:lnTo>
                  <a:pt x="3851773" y="754275"/>
                </a:lnTo>
                <a:lnTo>
                  <a:pt x="3723982" y="754275"/>
                </a:lnTo>
                <a:close/>
                <a:moveTo>
                  <a:pt x="1553653" y="610422"/>
                </a:moveTo>
                <a:lnTo>
                  <a:pt x="1681445" y="610422"/>
                </a:lnTo>
                <a:lnTo>
                  <a:pt x="1617384" y="754271"/>
                </a:lnTo>
                <a:lnTo>
                  <a:pt x="1489593" y="754271"/>
                </a:lnTo>
                <a:close/>
                <a:moveTo>
                  <a:pt x="1305388" y="610417"/>
                </a:moveTo>
                <a:lnTo>
                  <a:pt x="1433180" y="610417"/>
                </a:lnTo>
                <a:lnTo>
                  <a:pt x="1369119" y="754265"/>
                </a:lnTo>
                <a:lnTo>
                  <a:pt x="1241327" y="754265"/>
                </a:lnTo>
                <a:close/>
                <a:moveTo>
                  <a:pt x="3291515" y="610416"/>
                </a:moveTo>
                <a:lnTo>
                  <a:pt x="3419307" y="610416"/>
                </a:lnTo>
                <a:lnTo>
                  <a:pt x="3355244" y="754264"/>
                </a:lnTo>
                <a:lnTo>
                  <a:pt x="3227452" y="754264"/>
                </a:lnTo>
                <a:close/>
                <a:moveTo>
                  <a:pt x="4036309" y="610410"/>
                </a:moveTo>
                <a:lnTo>
                  <a:pt x="4164101" y="610410"/>
                </a:lnTo>
                <a:lnTo>
                  <a:pt x="4100038" y="754259"/>
                </a:lnTo>
                <a:lnTo>
                  <a:pt x="3972248" y="754259"/>
                </a:lnTo>
                <a:close/>
                <a:moveTo>
                  <a:pt x="2546715" y="610410"/>
                </a:moveTo>
                <a:lnTo>
                  <a:pt x="2674506" y="610410"/>
                </a:lnTo>
                <a:lnTo>
                  <a:pt x="2610446" y="754258"/>
                </a:lnTo>
                <a:lnTo>
                  <a:pt x="2482655" y="754258"/>
                </a:lnTo>
                <a:close/>
                <a:moveTo>
                  <a:pt x="5525950" y="610405"/>
                </a:moveTo>
                <a:lnTo>
                  <a:pt x="5653742" y="610405"/>
                </a:lnTo>
                <a:lnTo>
                  <a:pt x="5589680" y="754254"/>
                </a:lnTo>
                <a:lnTo>
                  <a:pt x="5461842" y="754254"/>
                </a:lnTo>
                <a:close/>
                <a:moveTo>
                  <a:pt x="3043251" y="610398"/>
                </a:moveTo>
                <a:lnTo>
                  <a:pt x="3171038" y="610398"/>
                </a:lnTo>
                <a:lnTo>
                  <a:pt x="3106980" y="754246"/>
                </a:lnTo>
                <a:lnTo>
                  <a:pt x="2979188" y="754246"/>
                </a:lnTo>
                <a:close/>
                <a:moveTo>
                  <a:pt x="560592" y="610397"/>
                </a:moveTo>
                <a:lnTo>
                  <a:pt x="688384" y="610397"/>
                </a:lnTo>
                <a:lnTo>
                  <a:pt x="624322" y="754245"/>
                </a:lnTo>
                <a:lnTo>
                  <a:pt x="496531" y="754245"/>
                </a:lnTo>
                <a:close/>
                <a:moveTo>
                  <a:pt x="4284574" y="610387"/>
                </a:moveTo>
                <a:lnTo>
                  <a:pt x="4412365" y="610387"/>
                </a:lnTo>
                <a:lnTo>
                  <a:pt x="4348304" y="754235"/>
                </a:lnTo>
                <a:lnTo>
                  <a:pt x="4220513" y="754235"/>
                </a:lnTo>
                <a:close/>
                <a:moveTo>
                  <a:pt x="64061" y="610387"/>
                </a:moveTo>
                <a:lnTo>
                  <a:pt x="191853" y="610387"/>
                </a:lnTo>
                <a:lnTo>
                  <a:pt x="127791" y="754234"/>
                </a:lnTo>
                <a:lnTo>
                  <a:pt x="0" y="754234"/>
                </a:lnTo>
                <a:close/>
                <a:moveTo>
                  <a:pt x="6270697" y="610386"/>
                </a:moveTo>
                <a:lnTo>
                  <a:pt x="6398489" y="610386"/>
                </a:lnTo>
                <a:lnTo>
                  <a:pt x="6334428" y="754234"/>
                </a:lnTo>
                <a:lnTo>
                  <a:pt x="6206636" y="754234"/>
                </a:lnTo>
                <a:close/>
                <a:moveTo>
                  <a:pt x="2794981" y="610381"/>
                </a:moveTo>
                <a:lnTo>
                  <a:pt x="2922772" y="610381"/>
                </a:lnTo>
                <a:lnTo>
                  <a:pt x="2858716" y="754229"/>
                </a:lnTo>
                <a:lnTo>
                  <a:pt x="2730924" y="754229"/>
                </a:lnTo>
                <a:close/>
                <a:moveTo>
                  <a:pt x="6022432" y="610380"/>
                </a:moveTo>
                <a:lnTo>
                  <a:pt x="6150224" y="610380"/>
                </a:lnTo>
                <a:lnTo>
                  <a:pt x="6086162" y="754228"/>
                </a:lnTo>
                <a:lnTo>
                  <a:pt x="5958371" y="754228"/>
                </a:lnTo>
                <a:close/>
                <a:moveTo>
                  <a:pt x="7015494" y="305298"/>
                </a:moveTo>
                <a:lnTo>
                  <a:pt x="7124470" y="305298"/>
                </a:lnTo>
                <a:lnTo>
                  <a:pt x="7060408" y="449147"/>
                </a:lnTo>
                <a:lnTo>
                  <a:pt x="6951433" y="449147"/>
                </a:lnTo>
                <a:close/>
                <a:moveTo>
                  <a:pt x="6518962" y="305297"/>
                </a:moveTo>
                <a:lnTo>
                  <a:pt x="6646754" y="305297"/>
                </a:lnTo>
                <a:lnTo>
                  <a:pt x="6582692" y="449145"/>
                </a:lnTo>
                <a:lnTo>
                  <a:pt x="6454902" y="449145"/>
                </a:lnTo>
                <a:close/>
                <a:moveTo>
                  <a:pt x="1801919" y="305295"/>
                </a:moveTo>
                <a:lnTo>
                  <a:pt x="1929711" y="305295"/>
                </a:lnTo>
                <a:lnTo>
                  <a:pt x="1865650" y="449144"/>
                </a:lnTo>
                <a:lnTo>
                  <a:pt x="1737858" y="449144"/>
                </a:lnTo>
                <a:close/>
                <a:moveTo>
                  <a:pt x="1057122" y="305290"/>
                </a:moveTo>
                <a:lnTo>
                  <a:pt x="1184914" y="305290"/>
                </a:lnTo>
                <a:lnTo>
                  <a:pt x="1120853" y="449138"/>
                </a:lnTo>
                <a:lnTo>
                  <a:pt x="993062" y="449138"/>
                </a:lnTo>
                <a:close/>
                <a:moveTo>
                  <a:pt x="6767228" y="305288"/>
                </a:moveTo>
                <a:lnTo>
                  <a:pt x="6895020" y="305288"/>
                </a:lnTo>
                <a:lnTo>
                  <a:pt x="6830958" y="449137"/>
                </a:lnTo>
                <a:lnTo>
                  <a:pt x="6703168" y="449137"/>
                </a:lnTo>
                <a:close/>
                <a:moveTo>
                  <a:pt x="4036309" y="305279"/>
                </a:moveTo>
                <a:lnTo>
                  <a:pt x="4164101" y="305279"/>
                </a:lnTo>
                <a:lnTo>
                  <a:pt x="4100038" y="449128"/>
                </a:lnTo>
                <a:lnTo>
                  <a:pt x="3972248" y="449128"/>
                </a:lnTo>
                <a:close/>
                <a:moveTo>
                  <a:pt x="2050184" y="305271"/>
                </a:moveTo>
                <a:lnTo>
                  <a:pt x="2177976" y="305271"/>
                </a:lnTo>
                <a:lnTo>
                  <a:pt x="2113915" y="449119"/>
                </a:lnTo>
                <a:lnTo>
                  <a:pt x="1986124" y="449119"/>
                </a:lnTo>
                <a:close/>
                <a:moveTo>
                  <a:pt x="4284574" y="305259"/>
                </a:moveTo>
                <a:lnTo>
                  <a:pt x="4412365" y="305259"/>
                </a:lnTo>
                <a:lnTo>
                  <a:pt x="4348304" y="449107"/>
                </a:lnTo>
                <a:lnTo>
                  <a:pt x="4220513" y="449107"/>
                </a:lnTo>
                <a:close/>
                <a:moveTo>
                  <a:pt x="312326" y="305256"/>
                </a:moveTo>
                <a:lnTo>
                  <a:pt x="440118" y="305256"/>
                </a:lnTo>
                <a:lnTo>
                  <a:pt x="376057" y="449105"/>
                </a:lnTo>
                <a:lnTo>
                  <a:pt x="248265" y="449105"/>
                </a:lnTo>
                <a:close/>
                <a:moveTo>
                  <a:pt x="2298450" y="305244"/>
                </a:moveTo>
                <a:lnTo>
                  <a:pt x="2426242" y="305244"/>
                </a:lnTo>
                <a:lnTo>
                  <a:pt x="2362180" y="449092"/>
                </a:lnTo>
                <a:lnTo>
                  <a:pt x="2234389" y="449092"/>
                </a:lnTo>
                <a:close/>
                <a:moveTo>
                  <a:pt x="3539780" y="305243"/>
                </a:moveTo>
                <a:lnTo>
                  <a:pt x="3667572" y="305243"/>
                </a:lnTo>
                <a:lnTo>
                  <a:pt x="3603508" y="449092"/>
                </a:lnTo>
                <a:lnTo>
                  <a:pt x="3475717" y="449092"/>
                </a:lnTo>
                <a:close/>
                <a:moveTo>
                  <a:pt x="3291515" y="305242"/>
                </a:moveTo>
                <a:lnTo>
                  <a:pt x="3419307" y="305242"/>
                </a:lnTo>
                <a:lnTo>
                  <a:pt x="3355244" y="449090"/>
                </a:lnTo>
                <a:lnTo>
                  <a:pt x="3227452" y="449090"/>
                </a:lnTo>
                <a:close/>
                <a:moveTo>
                  <a:pt x="808857" y="305242"/>
                </a:moveTo>
                <a:lnTo>
                  <a:pt x="936649" y="305242"/>
                </a:lnTo>
                <a:lnTo>
                  <a:pt x="872588" y="449090"/>
                </a:lnTo>
                <a:lnTo>
                  <a:pt x="744796" y="449090"/>
                </a:lnTo>
                <a:close/>
                <a:moveTo>
                  <a:pt x="5774254" y="305240"/>
                </a:moveTo>
                <a:lnTo>
                  <a:pt x="5901958" y="305240"/>
                </a:lnTo>
                <a:lnTo>
                  <a:pt x="5837896" y="449087"/>
                </a:lnTo>
                <a:lnTo>
                  <a:pt x="5710192" y="449087"/>
                </a:lnTo>
                <a:close/>
                <a:moveTo>
                  <a:pt x="2546715" y="305235"/>
                </a:moveTo>
                <a:lnTo>
                  <a:pt x="2674506" y="305235"/>
                </a:lnTo>
                <a:lnTo>
                  <a:pt x="2610446" y="449083"/>
                </a:lnTo>
                <a:lnTo>
                  <a:pt x="2482655" y="449083"/>
                </a:lnTo>
                <a:close/>
                <a:moveTo>
                  <a:pt x="5029370" y="305233"/>
                </a:moveTo>
                <a:lnTo>
                  <a:pt x="5157161" y="305233"/>
                </a:lnTo>
                <a:lnTo>
                  <a:pt x="5093104" y="449081"/>
                </a:lnTo>
                <a:lnTo>
                  <a:pt x="4965312" y="449081"/>
                </a:lnTo>
                <a:close/>
                <a:moveTo>
                  <a:pt x="2794981" y="305231"/>
                </a:moveTo>
                <a:lnTo>
                  <a:pt x="2922772" y="305231"/>
                </a:lnTo>
                <a:lnTo>
                  <a:pt x="2858716" y="449079"/>
                </a:lnTo>
                <a:lnTo>
                  <a:pt x="2730924" y="449079"/>
                </a:lnTo>
                <a:close/>
                <a:moveTo>
                  <a:pt x="1305388" y="305228"/>
                </a:moveTo>
                <a:lnTo>
                  <a:pt x="1433180" y="305228"/>
                </a:lnTo>
                <a:lnTo>
                  <a:pt x="1369119" y="449077"/>
                </a:lnTo>
                <a:lnTo>
                  <a:pt x="1241327" y="449077"/>
                </a:lnTo>
                <a:close/>
                <a:moveTo>
                  <a:pt x="3788044" y="305227"/>
                </a:moveTo>
                <a:lnTo>
                  <a:pt x="3915836" y="305227"/>
                </a:lnTo>
                <a:lnTo>
                  <a:pt x="3851773" y="449075"/>
                </a:lnTo>
                <a:lnTo>
                  <a:pt x="3723982" y="449075"/>
                </a:lnTo>
                <a:close/>
                <a:moveTo>
                  <a:pt x="560592" y="305225"/>
                </a:moveTo>
                <a:lnTo>
                  <a:pt x="688384" y="305225"/>
                </a:lnTo>
                <a:lnTo>
                  <a:pt x="624322" y="449074"/>
                </a:lnTo>
                <a:lnTo>
                  <a:pt x="496531" y="449074"/>
                </a:lnTo>
                <a:close/>
                <a:moveTo>
                  <a:pt x="4781104" y="305224"/>
                </a:moveTo>
                <a:lnTo>
                  <a:pt x="4908896" y="305224"/>
                </a:lnTo>
                <a:lnTo>
                  <a:pt x="4844834" y="449072"/>
                </a:lnTo>
                <a:lnTo>
                  <a:pt x="4717048" y="449072"/>
                </a:lnTo>
                <a:close/>
                <a:moveTo>
                  <a:pt x="4532839" y="305219"/>
                </a:moveTo>
                <a:lnTo>
                  <a:pt x="4660630" y="305219"/>
                </a:lnTo>
                <a:lnTo>
                  <a:pt x="4596569" y="449067"/>
                </a:lnTo>
                <a:lnTo>
                  <a:pt x="4468778" y="449067"/>
                </a:lnTo>
                <a:close/>
                <a:moveTo>
                  <a:pt x="1553653" y="305214"/>
                </a:moveTo>
                <a:lnTo>
                  <a:pt x="1681445" y="305214"/>
                </a:lnTo>
                <a:lnTo>
                  <a:pt x="1617384" y="449063"/>
                </a:lnTo>
                <a:lnTo>
                  <a:pt x="1489593" y="449063"/>
                </a:lnTo>
                <a:close/>
                <a:moveTo>
                  <a:pt x="3043251" y="305213"/>
                </a:moveTo>
                <a:lnTo>
                  <a:pt x="3171038" y="305213"/>
                </a:lnTo>
                <a:lnTo>
                  <a:pt x="3106980" y="449060"/>
                </a:lnTo>
                <a:lnTo>
                  <a:pt x="2979188" y="449060"/>
                </a:lnTo>
                <a:close/>
                <a:moveTo>
                  <a:pt x="6022432" y="305203"/>
                </a:moveTo>
                <a:lnTo>
                  <a:pt x="6150224" y="305203"/>
                </a:lnTo>
                <a:lnTo>
                  <a:pt x="6086162" y="449051"/>
                </a:lnTo>
                <a:lnTo>
                  <a:pt x="5958371" y="449051"/>
                </a:lnTo>
                <a:close/>
                <a:moveTo>
                  <a:pt x="64061" y="305201"/>
                </a:moveTo>
                <a:lnTo>
                  <a:pt x="191853" y="305201"/>
                </a:lnTo>
                <a:lnTo>
                  <a:pt x="127791" y="449049"/>
                </a:lnTo>
                <a:lnTo>
                  <a:pt x="0" y="449049"/>
                </a:lnTo>
                <a:close/>
                <a:moveTo>
                  <a:pt x="6270697" y="305196"/>
                </a:moveTo>
                <a:lnTo>
                  <a:pt x="6398489" y="305196"/>
                </a:lnTo>
                <a:lnTo>
                  <a:pt x="6334428" y="449044"/>
                </a:lnTo>
                <a:lnTo>
                  <a:pt x="6206636" y="449044"/>
                </a:lnTo>
                <a:close/>
                <a:moveTo>
                  <a:pt x="5277640" y="305193"/>
                </a:moveTo>
                <a:lnTo>
                  <a:pt x="5405426" y="305193"/>
                </a:lnTo>
                <a:lnTo>
                  <a:pt x="5341369" y="449041"/>
                </a:lnTo>
                <a:lnTo>
                  <a:pt x="5213577" y="449041"/>
                </a:lnTo>
                <a:close/>
                <a:moveTo>
                  <a:pt x="5525906" y="305191"/>
                </a:moveTo>
                <a:lnTo>
                  <a:pt x="5653698" y="305191"/>
                </a:lnTo>
                <a:lnTo>
                  <a:pt x="5589636" y="449039"/>
                </a:lnTo>
                <a:lnTo>
                  <a:pt x="5461842" y="449039"/>
                </a:lnTo>
                <a:close/>
                <a:moveTo>
                  <a:pt x="2050184" y="105"/>
                </a:moveTo>
                <a:lnTo>
                  <a:pt x="2177976" y="105"/>
                </a:lnTo>
                <a:lnTo>
                  <a:pt x="2113915" y="143954"/>
                </a:lnTo>
                <a:lnTo>
                  <a:pt x="1986124" y="143954"/>
                </a:lnTo>
                <a:close/>
                <a:moveTo>
                  <a:pt x="4284574" y="103"/>
                </a:moveTo>
                <a:lnTo>
                  <a:pt x="4412365" y="103"/>
                </a:lnTo>
                <a:lnTo>
                  <a:pt x="4348338" y="143952"/>
                </a:lnTo>
                <a:lnTo>
                  <a:pt x="4220546" y="143952"/>
                </a:lnTo>
                <a:close/>
                <a:moveTo>
                  <a:pt x="3539780" y="100"/>
                </a:moveTo>
                <a:lnTo>
                  <a:pt x="3667573" y="100"/>
                </a:lnTo>
                <a:lnTo>
                  <a:pt x="3603508" y="143948"/>
                </a:lnTo>
                <a:lnTo>
                  <a:pt x="3475735" y="143948"/>
                </a:lnTo>
                <a:close/>
                <a:moveTo>
                  <a:pt x="5526069" y="99"/>
                </a:moveTo>
                <a:lnTo>
                  <a:pt x="5653861" y="99"/>
                </a:lnTo>
                <a:lnTo>
                  <a:pt x="5589799" y="143947"/>
                </a:lnTo>
                <a:lnTo>
                  <a:pt x="5461842" y="143947"/>
                </a:lnTo>
                <a:close/>
                <a:moveTo>
                  <a:pt x="3291515" y="93"/>
                </a:moveTo>
                <a:lnTo>
                  <a:pt x="3419307" y="93"/>
                </a:lnTo>
                <a:lnTo>
                  <a:pt x="3355244" y="143941"/>
                </a:lnTo>
                <a:lnTo>
                  <a:pt x="3227452" y="143941"/>
                </a:lnTo>
                <a:close/>
                <a:moveTo>
                  <a:pt x="4036309" y="90"/>
                </a:moveTo>
                <a:lnTo>
                  <a:pt x="4164101" y="90"/>
                </a:lnTo>
                <a:lnTo>
                  <a:pt x="4100038" y="143939"/>
                </a:lnTo>
                <a:lnTo>
                  <a:pt x="3972248" y="143939"/>
                </a:lnTo>
                <a:close/>
                <a:moveTo>
                  <a:pt x="5029370" y="80"/>
                </a:moveTo>
                <a:lnTo>
                  <a:pt x="5157161" y="80"/>
                </a:lnTo>
                <a:lnTo>
                  <a:pt x="5093104" y="143928"/>
                </a:lnTo>
                <a:lnTo>
                  <a:pt x="4965312" y="143928"/>
                </a:lnTo>
                <a:close/>
                <a:moveTo>
                  <a:pt x="2298450" y="79"/>
                </a:moveTo>
                <a:lnTo>
                  <a:pt x="2426242" y="79"/>
                </a:lnTo>
                <a:lnTo>
                  <a:pt x="2362180" y="143927"/>
                </a:lnTo>
                <a:lnTo>
                  <a:pt x="2234389" y="143927"/>
                </a:lnTo>
                <a:close/>
                <a:moveTo>
                  <a:pt x="6022432" y="72"/>
                </a:moveTo>
                <a:lnTo>
                  <a:pt x="6150224" y="72"/>
                </a:lnTo>
                <a:lnTo>
                  <a:pt x="6086162" y="143921"/>
                </a:lnTo>
                <a:lnTo>
                  <a:pt x="5958371" y="143921"/>
                </a:lnTo>
                <a:close/>
                <a:moveTo>
                  <a:pt x="1057122" y="69"/>
                </a:moveTo>
                <a:lnTo>
                  <a:pt x="1184914" y="69"/>
                </a:lnTo>
                <a:lnTo>
                  <a:pt x="1120853" y="143918"/>
                </a:lnTo>
                <a:lnTo>
                  <a:pt x="993062" y="143918"/>
                </a:lnTo>
                <a:close/>
                <a:moveTo>
                  <a:pt x="1553653" y="69"/>
                </a:moveTo>
                <a:lnTo>
                  <a:pt x="1681445" y="69"/>
                </a:lnTo>
                <a:lnTo>
                  <a:pt x="1617384" y="143917"/>
                </a:lnTo>
                <a:lnTo>
                  <a:pt x="1489593" y="143917"/>
                </a:lnTo>
                <a:close/>
                <a:moveTo>
                  <a:pt x="6270697" y="66"/>
                </a:moveTo>
                <a:lnTo>
                  <a:pt x="6398489" y="66"/>
                </a:lnTo>
                <a:lnTo>
                  <a:pt x="6334428" y="143914"/>
                </a:lnTo>
                <a:lnTo>
                  <a:pt x="6206636" y="143914"/>
                </a:lnTo>
                <a:close/>
                <a:moveTo>
                  <a:pt x="3043251" y="65"/>
                </a:moveTo>
                <a:lnTo>
                  <a:pt x="3171038" y="65"/>
                </a:lnTo>
                <a:lnTo>
                  <a:pt x="3106980" y="143913"/>
                </a:lnTo>
                <a:lnTo>
                  <a:pt x="2979188" y="143913"/>
                </a:lnTo>
                <a:close/>
                <a:moveTo>
                  <a:pt x="64061" y="50"/>
                </a:moveTo>
                <a:lnTo>
                  <a:pt x="191853" y="50"/>
                </a:lnTo>
                <a:lnTo>
                  <a:pt x="127791" y="143899"/>
                </a:lnTo>
                <a:lnTo>
                  <a:pt x="0" y="143899"/>
                </a:lnTo>
                <a:close/>
                <a:moveTo>
                  <a:pt x="2794981" y="47"/>
                </a:moveTo>
                <a:lnTo>
                  <a:pt x="2922772" y="47"/>
                </a:lnTo>
                <a:lnTo>
                  <a:pt x="2858716" y="143895"/>
                </a:lnTo>
                <a:lnTo>
                  <a:pt x="2730924" y="143895"/>
                </a:lnTo>
                <a:close/>
                <a:moveTo>
                  <a:pt x="2546715" y="45"/>
                </a:moveTo>
                <a:lnTo>
                  <a:pt x="2674506" y="45"/>
                </a:lnTo>
                <a:lnTo>
                  <a:pt x="2610446" y="143893"/>
                </a:lnTo>
                <a:lnTo>
                  <a:pt x="2482655" y="143893"/>
                </a:lnTo>
                <a:close/>
                <a:moveTo>
                  <a:pt x="6767228" y="43"/>
                </a:moveTo>
                <a:lnTo>
                  <a:pt x="6895020" y="43"/>
                </a:lnTo>
                <a:lnTo>
                  <a:pt x="6830958" y="143890"/>
                </a:lnTo>
                <a:lnTo>
                  <a:pt x="6703168" y="143890"/>
                </a:lnTo>
                <a:close/>
                <a:moveTo>
                  <a:pt x="4532839" y="40"/>
                </a:moveTo>
                <a:lnTo>
                  <a:pt x="4660630" y="40"/>
                </a:lnTo>
                <a:lnTo>
                  <a:pt x="4596569" y="143889"/>
                </a:lnTo>
                <a:lnTo>
                  <a:pt x="4468778" y="143889"/>
                </a:lnTo>
                <a:close/>
                <a:moveTo>
                  <a:pt x="7015494" y="39"/>
                </a:moveTo>
                <a:lnTo>
                  <a:pt x="7143286" y="39"/>
                </a:lnTo>
                <a:lnTo>
                  <a:pt x="7079224" y="143887"/>
                </a:lnTo>
                <a:lnTo>
                  <a:pt x="6951433" y="143887"/>
                </a:lnTo>
                <a:close/>
                <a:moveTo>
                  <a:pt x="1801919" y="34"/>
                </a:moveTo>
                <a:lnTo>
                  <a:pt x="1929711" y="34"/>
                </a:lnTo>
                <a:lnTo>
                  <a:pt x="1865650" y="143882"/>
                </a:lnTo>
                <a:lnTo>
                  <a:pt x="1737858" y="143882"/>
                </a:lnTo>
                <a:close/>
                <a:moveTo>
                  <a:pt x="312326" y="33"/>
                </a:moveTo>
                <a:lnTo>
                  <a:pt x="440118" y="33"/>
                </a:lnTo>
                <a:lnTo>
                  <a:pt x="376057" y="143881"/>
                </a:lnTo>
                <a:lnTo>
                  <a:pt x="248265" y="143881"/>
                </a:lnTo>
                <a:close/>
                <a:moveTo>
                  <a:pt x="6518962" y="27"/>
                </a:moveTo>
                <a:lnTo>
                  <a:pt x="6646754" y="27"/>
                </a:lnTo>
                <a:lnTo>
                  <a:pt x="6582692" y="143876"/>
                </a:lnTo>
                <a:lnTo>
                  <a:pt x="6454902" y="143876"/>
                </a:lnTo>
                <a:close/>
                <a:moveTo>
                  <a:pt x="808857" y="26"/>
                </a:moveTo>
                <a:lnTo>
                  <a:pt x="936649" y="26"/>
                </a:lnTo>
                <a:lnTo>
                  <a:pt x="872588" y="143874"/>
                </a:lnTo>
                <a:lnTo>
                  <a:pt x="744796" y="143874"/>
                </a:lnTo>
                <a:close/>
                <a:moveTo>
                  <a:pt x="4781104" y="24"/>
                </a:moveTo>
                <a:lnTo>
                  <a:pt x="4908896" y="24"/>
                </a:lnTo>
                <a:lnTo>
                  <a:pt x="4844834" y="143872"/>
                </a:lnTo>
                <a:lnTo>
                  <a:pt x="4717048" y="143872"/>
                </a:lnTo>
                <a:close/>
                <a:moveTo>
                  <a:pt x="1305388" y="17"/>
                </a:moveTo>
                <a:lnTo>
                  <a:pt x="1433180" y="17"/>
                </a:lnTo>
                <a:lnTo>
                  <a:pt x="1369119" y="143865"/>
                </a:lnTo>
                <a:lnTo>
                  <a:pt x="1241327" y="143865"/>
                </a:lnTo>
                <a:close/>
                <a:moveTo>
                  <a:pt x="5277640" y="16"/>
                </a:moveTo>
                <a:lnTo>
                  <a:pt x="5405426" y="16"/>
                </a:lnTo>
                <a:lnTo>
                  <a:pt x="5341369" y="143864"/>
                </a:lnTo>
                <a:lnTo>
                  <a:pt x="5213577" y="143864"/>
                </a:lnTo>
                <a:close/>
                <a:moveTo>
                  <a:pt x="3788044" y="12"/>
                </a:moveTo>
                <a:lnTo>
                  <a:pt x="3915836" y="12"/>
                </a:lnTo>
                <a:lnTo>
                  <a:pt x="3851773" y="143861"/>
                </a:lnTo>
                <a:lnTo>
                  <a:pt x="3723982" y="143861"/>
                </a:lnTo>
                <a:close/>
                <a:moveTo>
                  <a:pt x="560592" y="2"/>
                </a:moveTo>
                <a:lnTo>
                  <a:pt x="688384" y="2"/>
                </a:lnTo>
                <a:lnTo>
                  <a:pt x="624322" y="143850"/>
                </a:lnTo>
                <a:lnTo>
                  <a:pt x="496531" y="143850"/>
                </a:lnTo>
                <a:close/>
                <a:moveTo>
                  <a:pt x="5774168" y="0"/>
                </a:moveTo>
                <a:lnTo>
                  <a:pt x="5901958" y="0"/>
                </a:lnTo>
                <a:lnTo>
                  <a:pt x="5837896" y="143848"/>
                </a:lnTo>
                <a:lnTo>
                  <a:pt x="5710108" y="143848"/>
                </a:lnTo>
                <a:close/>
              </a:path>
            </a:pathLst>
          </a:custGeom>
          <a:gradFill>
            <a:gsLst>
              <a:gs pos="0">
                <a:schemeClr val="accent4">
                  <a:alpha val="0"/>
                </a:schemeClr>
              </a:gs>
              <a:gs pos="100000">
                <a:schemeClr val="accent4">
                  <a:alpha val="15000"/>
                </a:schemeClr>
              </a:gs>
            </a:gsLst>
            <a:lin ang="1440000" scaled="0"/>
          </a:gradFill>
          <a:ln w="16888" cap="flat">
            <a:noFill/>
            <a:prstDash val="solid"/>
            <a:miter/>
          </a:ln>
        </p:spPr>
        <p:txBody>
          <a:bodyPr wrap="square" rtlCol="0" anchor="ctr">
            <a:noAutofit/>
          </a:bodyPr>
          <a:lstStyle/>
          <a:p>
            <a:pPr algn="just"/>
            <a:endParaRPr lang="zh-CN" altLang="en-US" dirty="0"/>
          </a:p>
        </p:txBody>
      </p:sp>
      <p:sp>
        <p:nvSpPr>
          <p:cNvPr id="2" name="Title 1"/>
          <p:cNvSpPr>
            <a:spLocks noGrp="1"/>
          </p:cNvSpPr>
          <p:nvPr>
            <p:ph type="ctrTitle" hasCustomPrompt="1"/>
          </p:nvPr>
        </p:nvSpPr>
        <p:spPr>
          <a:xfrm>
            <a:off x="660400" y="2319974"/>
            <a:ext cx="6039164" cy="1463468"/>
          </a:xfrm>
          <a:prstGeom prst="rect">
            <a:avLst/>
          </a:prstGeom>
        </p:spPr>
        <p:txBody>
          <a:bodyPr vert="horz" lIns="91440" tIns="45720" rIns="91440" bIns="45720" rtlCol="0" anchor="b">
            <a:noAutofit/>
          </a:bodyPr>
          <a:lstStyle>
            <a:lvl1pPr algn="just">
              <a:lnSpc>
                <a:spcPct val="120000"/>
              </a:lnSpc>
              <a:defRPr lang="zh-CN" altLang="en-US" sz="3600" b="1" dirty="0">
                <a:solidFill>
                  <a:schemeClr val="bg1"/>
                </a:solidFill>
                <a:effectLst>
                  <a:outerShdw dist="50800" dir="5400000" algn="t" rotWithShape="0">
                    <a:schemeClr val="accent1">
                      <a:lumMod val="50000"/>
                      <a:alpha val="34000"/>
                    </a:schemeClr>
                  </a:outerShdw>
                </a:effectLst>
              </a:defRPr>
            </a:lvl1pPr>
          </a:lstStyle>
          <a:p>
            <a:pPr lvl="0" defTabSz="914400"/>
            <a:r>
              <a:rPr lang="zh-CN" altLang="en-US" dirty="0"/>
              <a:t>单击此处添加主要文本标题</a:t>
            </a:r>
            <a:br>
              <a:rPr lang="en-US" altLang="zh-CN" dirty="0"/>
            </a:br>
            <a:r>
              <a:rPr lang="zh-CN" altLang="en-US" dirty="0"/>
              <a:t>标题字号</a:t>
            </a:r>
            <a:r>
              <a:rPr lang="en-US" altLang="zh-CN" dirty="0"/>
              <a:t>-36pt</a:t>
            </a:r>
            <a:endParaRPr lang="zh-CN" altLang="en-US" dirty="0"/>
          </a:p>
        </p:txBody>
      </p:sp>
      <p:sp>
        <p:nvSpPr>
          <p:cNvPr id="3" name="Subtitle 2"/>
          <p:cNvSpPr>
            <a:spLocks noGrp="1"/>
          </p:cNvSpPr>
          <p:nvPr>
            <p:ph type="subTitle" idx="1" hasCustomPrompt="1"/>
          </p:nvPr>
        </p:nvSpPr>
        <p:spPr>
          <a:xfrm>
            <a:off x="660400" y="3840465"/>
            <a:ext cx="6039164" cy="535853"/>
          </a:xfrm>
        </p:spPr>
        <p:txBody>
          <a:bodyPr vert="horz" lIns="91440" tIns="45720" rIns="91440" bIns="45720" rtlCol="0" anchor="b">
            <a:normAutofit/>
          </a:bodyPr>
          <a:lstStyle>
            <a:lvl1pPr marL="0" indent="0" algn="just">
              <a:spcBef>
                <a:spcPts val="0"/>
              </a:spcBef>
              <a:buNone/>
              <a:defRPr lang="zh-CN" altLang="en-US" sz="2400" i="1">
                <a:solidFill>
                  <a:schemeClr val="accent2"/>
                </a:solidFill>
              </a:defRPr>
            </a:lvl1pPr>
          </a:lstStyle>
          <a:p>
            <a:pPr marL="228600" lvl="0" indent="-228600" defTabSz="914400"/>
            <a:r>
              <a:rPr lang="zh-CN" altLang="en-US" dirty="0"/>
              <a:t>单击此处添加副标题</a:t>
            </a:r>
            <a:r>
              <a:rPr lang="en-US" altLang="zh-CN" dirty="0"/>
              <a:t>-24pt</a:t>
            </a:r>
            <a:endParaRPr lang="zh-CN" altLang="en-US" dirty="0"/>
          </a:p>
        </p:txBody>
      </p:sp>
      <p:grpSp>
        <p:nvGrpSpPr>
          <p:cNvPr id="32" name="组合 31"/>
          <p:cNvGrpSpPr/>
          <p:nvPr userDrawn="1"/>
        </p:nvGrpSpPr>
        <p:grpSpPr>
          <a:xfrm>
            <a:off x="11376533" y="5858297"/>
            <a:ext cx="411288" cy="377403"/>
            <a:chOff x="11295894" y="5480127"/>
            <a:chExt cx="842131" cy="772752"/>
          </a:xfrm>
        </p:grpSpPr>
        <p:sp>
          <p:nvSpPr>
            <p:cNvPr id="33" name="任意多边形: 形状 32"/>
            <p:cNvSpPr/>
            <p:nvPr/>
          </p:nvSpPr>
          <p:spPr>
            <a:xfrm>
              <a:off x="11395260" y="5695963"/>
              <a:ext cx="742765" cy="55691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4"/>
            </a:solidFill>
            <a:ln w="16888" cap="flat">
              <a:noFill/>
              <a:prstDash val="solid"/>
              <a:miter/>
            </a:ln>
          </p:spPr>
          <p:txBody>
            <a:bodyPr wrap="square" rtlCol="0" anchor="ctr">
              <a:noAutofit/>
            </a:bodyPr>
            <a:lstStyle/>
            <a:p>
              <a:pPr algn="ctr"/>
              <a:endParaRPr lang="zh-CN" altLang="en-US" dirty="0"/>
            </a:p>
          </p:txBody>
        </p:sp>
        <p:sp>
          <p:nvSpPr>
            <p:cNvPr id="34" name="任意多边形: 形状 33"/>
            <p:cNvSpPr/>
            <p:nvPr/>
          </p:nvSpPr>
          <p:spPr>
            <a:xfrm>
              <a:off x="11295894" y="5480127"/>
              <a:ext cx="742765" cy="55691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gradFill>
              <a:gsLst>
                <a:gs pos="0">
                  <a:schemeClr val="bg1">
                    <a:alpha val="0"/>
                  </a:schemeClr>
                </a:gs>
                <a:gs pos="100000">
                  <a:schemeClr val="bg1"/>
                </a:gs>
              </a:gsLst>
              <a:lin ang="1440000" scaled="0"/>
            </a:gradFill>
            <a:ln w="16888" cap="flat">
              <a:noFill/>
              <a:prstDash val="solid"/>
              <a:miter/>
            </a:ln>
          </p:spPr>
          <p:txBody>
            <a:bodyPr wrap="square" rtlCol="0" anchor="ctr">
              <a:noAutofit/>
            </a:bodyPr>
            <a:lstStyle/>
            <a:p>
              <a:pPr algn="just"/>
              <a:endParaRPr lang="zh-CN" altLang="en-US"/>
            </a:p>
          </p:txBody>
        </p:sp>
        <p:sp>
          <p:nvSpPr>
            <p:cNvPr id="35" name="任意多边形: 形状 34"/>
            <p:cNvSpPr/>
            <p:nvPr/>
          </p:nvSpPr>
          <p:spPr>
            <a:xfrm>
              <a:off x="11697363" y="6036735"/>
              <a:ext cx="287863" cy="21583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2"/>
            </a:solidFill>
            <a:ln w="16888" cap="flat">
              <a:noFill/>
              <a:prstDash val="solid"/>
              <a:miter/>
            </a:ln>
          </p:spPr>
          <p:txBody>
            <a:bodyPr rtlCol="0" anchor="ctr"/>
            <a:lstStyle/>
            <a:p>
              <a:pPr algn="just"/>
              <a:endParaRPr lang="zh-CN" altLang="en-US" dirty="0"/>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重要观点1">
    <p:spTree>
      <p:nvGrpSpPr>
        <p:cNvPr id="1" name=""/>
        <p:cNvGrpSpPr/>
        <p:nvPr/>
      </p:nvGrpSpPr>
      <p:grpSpPr>
        <a:xfrm>
          <a:off x="0" y="0"/>
          <a:ext cx="0" cy="0"/>
          <a:chOff x="0" y="0"/>
          <a:chExt cx="0" cy="0"/>
        </a:xfrm>
      </p:grpSpPr>
      <p:pic>
        <p:nvPicPr>
          <p:cNvPr id="25" name="Picture 2"/>
          <p:cNvPicPr>
            <a:picLocks noChangeAspect="1" noChangeArrowheads="1"/>
          </p:cNvPicPr>
          <p:nvPr userDrawn="1"/>
        </p:nvPicPr>
        <p:blipFill rotWithShape="1">
          <a:blip r:embed="rId2" cstate="screen">
            <a:alphaModFix amt="25000"/>
            <a:extLst>
              <a:ext uri="{BEBA8EAE-BF5A-486C-A8C5-ECC9F3942E4B}">
                <a14:imgProps xmlns:a14="http://schemas.microsoft.com/office/drawing/2010/main">
                  <a14:imgLayer r:embed="rId3">
                    <a14:imgEffect>
                      <a14:brightnessContrast contrast="10000"/>
                    </a14:imgEffect>
                    <a14:imgEffect>
                      <a14:sharpenSoften amount="10000"/>
                    </a14:imgEffect>
                  </a14:imgLayer>
                </a14:imgProps>
              </a:ext>
            </a:extLst>
          </a:blip>
          <a:srcRect/>
          <a:stretch>
            <a:fillRect/>
          </a:stretch>
        </p:blipFill>
        <p:spPr bwMode="auto">
          <a:xfrm flipH="1" flipV="1">
            <a:off x="0" y="-424"/>
            <a:ext cx="12192000" cy="685884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组合 21"/>
          <p:cNvGrpSpPr/>
          <p:nvPr userDrawn="1"/>
        </p:nvGrpSpPr>
        <p:grpSpPr>
          <a:xfrm flipH="1">
            <a:off x="1920000" y="6551685"/>
            <a:ext cx="9178286" cy="0"/>
            <a:chOff x="1093714" y="6551685"/>
            <a:chExt cx="9178286" cy="0"/>
          </a:xfrm>
        </p:grpSpPr>
        <p:cxnSp>
          <p:nvCxnSpPr>
            <p:cNvPr id="23" name="直接连接符 22"/>
            <p:cNvCxnSpPr/>
            <p:nvPr userDrawn="1"/>
          </p:nvCxnSpPr>
          <p:spPr>
            <a:xfrm>
              <a:off x="1093714" y="6551685"/>
              <a:ext cx="3850286" cy="0"/>
            </a:xfrm>
            <a:prstGeom prst="line">
              <a:avLst/>
            </a:prstGeom>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userDrawn="1"/>
          </p:nvCxnSpPr>
          <p:spPr>
            <a:xfrm>
              <a:off x="7248000" y="6551685"/>
              <a:ext cx="3024000" cy="0"/>
            </a:xfrm>
            <a:prstGeom prst="line">
              <a:avLst/>
            </a:prstGeom>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5" name="文本占位符 4"/>
          <p:cNvSpPr>
            <a:spLocks noGrp="1"/>
          </p:cNvSpPr>
          <p:nvPr>
            <p:ph type="body" sz="quarter" idx="13" hasCustomPrompt="1"/>
          </p:nvPr>
        </p:nvSpPr>
        <p:spPr>
          <a:xfrm>
            <a:off x="660400" y="1266657"/>
            <a:ext cx="10858500" cy="387798"/>
          </a:xfrm>
          <a:solidFill>
            <a:schemeClr val="bg1">
              <a:lumMod val="95000"/>
            </a:schemeClr>
          </a:solidFill>
        </p:spPr>
        <p:txBody>
          <a:bodyPr>
            <a:spAutoFit/>
          </a:bodyPr>
          <a:lstStyle>
            <a:lvl1pPr marL="0" indent="0" algn="just">
              <a:lnSpc>
                <a:spcPct val="120000"/>
              </a:lnSpc>
              <a:spcBef>
                <a:spcPts val="0"/>
              </a:spcBef>
              <a:buFontTx/>
              <a:buNone/>
              <a:defRPr sz="1600" b="0">
                <a:solidFill>
                  <a:schemeClr val="accent4">
                    <a:lumMod val="75000"/>
                  </a:schemeClr>
                </a:solidFill>
                <a:latin typeface="汉仪旗黑-45S" panose="00020600040101010101" pitchFamily="18" charset="-122"/>
                <a:ea typeface="汉仪旗黑-45S" panose="00020600040101010101" pitchFamily="18" charset="-122"/>
              </a:defRPr>
            </a:lvl1pPr>
            <a:lvl2pPr marL="457200" indent="0">
              <a:buNone/>
              <a:defRPr/>
            </a:lvl2pPr>
          </a:lstStyle>
          <a:p>
            <a:pPr lvl="0"/>
            <a:r>
              <a:rPr lang="zh-CN" altLang="en-US" dirty="0"/>
              <a:t>此处添加本页重要观点</a:t>
            </a:r>
            <a:r>
              <a:rPr lang="en-US" altLang="zh-CN" dirty="0"/>
              <a:t>-16pt</a:t>
            </a:r>
            <a:endParaRPr lang="en-US" altLang="zh-CN" dirty="0"/>
          </a:p>
        </p:txBody>
      </p:sp>
      <p:grpSp>
        <p:nvGrpSpPr>
          <p:cNvPr id="37" name="组合 36"/>
          <p:cNvGrpSpPr/>
          <p:nvPr userDrawn="1"/>
        </p:nvGrpSpPr>
        <p:grpSpPr>
          <a:xfrm>
            <a:off x="660400" y="6438898"/>
            <a:ext cx="1127310" cy="215901"/>
            <a:chOff x="1593304" y="2567354"/>
            <a:chExt cx="9004206" cy="1724478"/>
          </a:xfrm>
        </p:grpSpPr>
        <p:sp>
          <p:nvSpPr>
            <p:cNvPr id="40" name="任意多边形: 形状 39"/>
            <p:cNvSpPr/>
            <p:nvPr/>
          </p:nvSpPr>
          <p:spPr>
            <a:xfrm>
              <a:off x="2592985" y="2567354"/>
              <a:ext cx="316950" cy="316950"/>
            </a:xfrm>
            <a:custGeom>
              <a:avLst/>
              <a:gdLst>
                <a:gd name="connsiteX0" fmla="*/ 158315 w 316950"/>
                <a:gd name="connsiteY0" fmla="*/ -294 h 316950"/>
                <a:gd name="connsiteX1" fmla="*/ -329 w 316950"/>
                <a:gd name="connsiteY1" fmla="*/ 158013 h 316950"/>
                <a:gd name="connsiteX2" fmla="*/ 157978 w 316950"/>
                <a:gd name="connsiteY2" fmla="*/ 316657 h 316950"/>
                <a:gd name="connsiteX3" fmla="*/ 316622 w 316950"/>
                <a:gd name="connsiteY3" fmla="*/ 158350 h 316950"/>
                <a:gd name="connsiteX4" fmla="*/ 158315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315" y="-294"/>
                  </a:moveTo>
                  <a:cubicBezTo>
                    <a:pt x="70799" y="-395"/>
                    <a:pt x="-228" y="70497"/>
                    <a:pt x="-329" y="158013"/>
                  </a:cubicBezTo>
                  <a:cubicBezTo>
                    <a:pt x="-430" y="245529"/>
                    <a:pt x="70461" y="316556"/>
                    <a:pt x="157978" y="316657"/>
                  </a:cubicBezTo>
                  <a:cubicBezTo>
                    <a:pt x="245494" y="316758"/>
                    <a:pt x="316521" y="245866"/>
                    <a:pt x="316622" y="158350"/>
                  </a:cubicBezTo>
                  <a:cubicBezTo>
                    <a:pt x="316622" y="70868"/>
                    <a:pt x="245798" y="-108"/>
                    <a:pt x="158315" y="-294"/>
                  </a:cubicBezTo>
                  <a:close/>
                </a:path>
              </a:pathLst>
            </a:custGeom>
            <a:solidFill>
              <a:srgbClr val="00387F"/>
            </a:solidFill>
            <a:ln w="16888" cap="flat">
              <a:noFill/>
              <a:prstDash val="solid"/>
              <a:miter/>
            </a:ln>
          </p:spPr>
          <p:txBody>
            <a:bodyPr rtlCol="0" anchor="ctr"/>
            <a:lstStyle/>
            <a:p>
              <a:endParaRPr lang="zh-CN" altLang="en-US"/>
            </a:p>
          </p:txBody>
        </p:sp>
        <p:sp>
          <p:nvSpPr>
            <p:cNvPr id="41" name="任意多边形: 形状 40"/>
            <p:cNvSpPr/>
            <p:nvPr/>
          </p:nvSpPr>
          <p:spPr>
            <a:xfrm>
              <a:off x="2608191" y="2985667"/>
              <a:ext cx="287046" cy="1163740"/>
            </a:xfrm>
            <a:custGeom>
              <a:avLst/>
              <a:gdLst>
                <a:gd name="connsiteX0" fmla="*/ 231809 w 287046"/>
                <a:gd name="connsiteY0" fmla="*/ -287 h 1163740"/>
                <a:gd name="connsiteX1" fmla="*/ 54580 w 287046"/>
                <a:gd name="connsiteY1" fmla="*/ -287 h 1163740"/>
                <a:gd name="connsiteX2" fmla="*/ -329 w 287046"/>
                <a:gd name="connsiteY2" fmla="*/ 52916 h 1163740"/>
                <a:gd name="connsiteX3" fmla="*/ -329 w 287046"/>
                <a:gd name="connsiteY3" fmla="*/ 53271 h 1163740"/>
                <a:gd name="connsiteX4" fmla="*/ -329 w 287046"/>
                <a:gd name="connsiteY4" fmla="*/ 1109885 h 1163740"/>
                <a:gd name="connsiteX5" fmla="*/ 54225 w 287046"/>
                <a:gd name="connsiteY5" fmla="*/ 1163442 h 1163740"/>
                <a:gd name="connsiteX6" fmla="*/ 54580 w 287046"/>
                <a:gd name="connsiteY6" fmla="*/ 1163442 h 1163740"/>
                <a:gd name="connsiteX7" fmla="*/ 231809 w 287046"/>
                <a:gd name="connsiteY7" fmla="*/ 1163442 h 1163740"/>
                <a:gd name="connsiteX8" fmla="*/ 286717 w 287046"/>
                <a:gd name="connsiteY8" fmla="*/ 1109885 h 1163740"/>
                <a:gd name="connsiteX9" fmla="*/ 286717 w 287046"/>
                <a:gd name="connsiteY9" fmla="*/ 1109885 h 1163740"/>
                <a:gd name="connsiteX10" fmla="*/ 286717 w 287046"/>
                <a:gd name="connsiteY10" fmla="*/ 53271 h 1163740"/>
                <a:gd name="connsiteX11" fmla="*/ 231809 w 287046"/>
                <a:gd name="connsiteY11" fmla="*/ -287 h 1163740"/>
                <a:gd name="connsiteX12" fmla="*/ 231809 w 287046"/>
                <a:gd name="connsiteY12" fmla="*/ -287 h 11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046" h="1163740">
                  <a:moveTo>
                    <a:pt x="231809" y="-287"/>
                  </a:moveTo>
                  <a:lnTo>
                    <a:pt x="54580" y="-287"/>
                  </a:lnTo>
                  <a:cubicBezTo>
                    <a:pt x="24727" y="-760"/>
                    <a:pt x="144" y="23062"/>
                    <a:pt x="-329" y="52916"/>
                  </a:cubicBezTo>
                  <a:cubicBezTo>
                    <a:pt x="-329" y="53034"/>
                    <a:pt x="-329" y="53153"/>
                    <a:pt x="-329" y="53271"/>
                  </a:cubicBezTo>
                  <a:lnTo>
                    <a:pt x="-329" y="1109885"/>
                  </a:lnTo>
                  <a:cubicBezTo>
                    <a:pt x="-59" y="1139739"/>
                    <a:pt x="24372" y="1163729"/>
                    <a:pt x="54225" y="1163442"/>
                  </a:cubicBezTo>
                  <a:cubicBezTo>
                    <a:pt x="54343" y="1163442"/>
                    <a:pt x="54461" y="1163442"/>
                    <a:pt x="54580" y="1163442"/>
                  </a:cubicBezTo>
                  <a:lnTo>
                    <a:pt x="231809" y="1163442"/>
                  </a:lnTo>
                  <a:cubicBezTo>
                    <a:pt x="261764" y="1163814"/>
                    <a:pt x="286346" y="1139840"/>
                    <a:pt x="286717" y="1109885"/>
                  </a:cubicBezTo>
                  <a:cubicBezTo>
                    <a:pt x="286717" y="1109885"/>
                    <a:pt x="286717" y="1109885"/>
                    <a:pt x="286717" y="1109885"/>
                  </a:cubicBezTo>
                  <a:lnTo>
                    <a:pt x="286717" y="53271"/>
                  </a:lnTo>
                  <a:cubicBezTo>
                    <a:pt x="286346" y="23316"/>
                    <a:pt x="261764" y="-659"/>
                    <a:pt x="231809" y="-287"/>
                  </a:cubicBezTo>
                  <a:cubicBezTo>
                    <a:pt x="231809" y="-287"/>
                    <a:pt x="231809" y="-287"/>
                    <a:pt x="231809" y="-287"/>
                  </a:cubicBezTo>
                  <a:close/>
                </a:path>
              </a:pathLst>
            </a:custGeom>
            <a:solidFill>
              <a:srgbClr val="00387F"/>
            </a:solidFill>
            <a:ln w="16888" cap="flat">
              <a:noFill/>
              <a:prstDash val="solid"/>
              <a:miter/>
            </a:ln>
          </p:spPr>
          <p:txBody>
            <a:bodyPr rtlCol="0" anchor="ctr"/>
            <a:lstStyle/>
            <a:p>
              <a:endParaRPr lang="zh-CN" altLang="en-US"/>
            </a:p>
          </p:txBody>
        </p:sp>
        <p:sp>
          <p:nvSpPr>
            <p:cNvPr id="42" name="任意多边形: 形状 41"/>
            <p:cNvSpPr/>
            <p:nvPr/>
          </p:nvSpPr>
          <p:spPr>
            <a:xfrm>
              <a:off x="3021443" y="2779386"/>
              <a:ext cx="316950" cy="316950"/>
            </a:xfrm>
            <a:custGeom>
              <a:avLst/>
              <a:gdLst>
                <a:gd name="connsiteX0" fmla="*/ 158147 w 316950"/>
                <a:gd name="connsiteY0" fmla="*/ -294 h 316950"/>
                <a:gd name="connsiteX1" fmla="*/ -329 w 316950"/>
                <a:gd name="connsiteY1" fmla="*/ 158182 h 316950"/>
                <a:gd name="connsiteX2" fmla="*/ 158147 w 316950"/>
                <a:gd name="connsiteY2" fmla="*/ 316657 h 316950"/>
                <a:gd name="connsiteX3" fmla="*/ 316622 w 316950"/>
                <a:gd name="connsiteY3" fmla="*/ 158182 h 316950"/>
                <a:gd name="connsiteX4" fmla="*/ 158147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147" y="-294"/>
                  </a:moveTo>
                  <a:cubicBezTo>
                    <a:pt x="70630" y="-294"/>
                    <a:pt x="-329" y="70666"/>
                    <a:pt x="-329" y="158182"/>
                  </a:cubicBezTo>
                  <a:cubicBezTo>
                    <a:pt x="-329" y="245698"/>
                    <a:pt x="70630" y="316657"/>
                    <a:pt x="158147" y="316657"/>
                  </a:cubicBezTo>
                  <a:cubicBezTo>
                    <a:pt x="245663" y="316657"/>
                    <a:pt x="316622" y="245698"/>
                    <a:pt x="316622" y="158182"/>
                  </a:cubicBezTo>
                  <a:cubicBezTo>
                    <a:pt x="316622" y="70666"/>
                    <a:pt x="245663" y="-294"/>
                    <a:pt x="158147" y="-294"/>
                  </a:cubicBezTo>
                  <a:close/>
                </a:path>
              </a:pathLst>
            </a:custGeom>
            <a:solidFill>
              <a:srgbClr val="00387F"/>
            </a:solidFill>
            <a:ln w="16888" cap="flat">
              <a:noFill/>
              <a:prstDash val="solid"/>
              <a:miter/>
            </a:ln>
          </p:spPr>
          <p:txBody>
            <a:bodyPr rtlCol="0" anchor="ctr"/>
            <a:lstStyle/>
            <a:p>
              <a:endParaRPr lang="zh-CN" altLang="en-US"/>
            </a:p>
          </p:txBody>
        </p:sp>
        <p:sp>
          <p:nvSpPr>
            <p:cNvPr id="43" name="任意多边形: 形状 42"/>
            <p:cNvSpPr/>
            <p:nvPr/>
          </p:nvSpPr>
          <p:spPr>
            <a:xfrm>
              <a:off x="3040028" y="3193983"/>
              <a:ext cx="287215" cy="1097849"/>
            </a:xfrm>
            <a:custGeom>
              <a:avLst/>
              <a:gdLst>
                <a:gd name="connsiteX0" fmla="*/ 231809 w 287215"/>
                <a:gd name="connsiteY0" fmla="*/ -287 h 1097849"/>
                <a:gd name="connsiteX1" fmla="*/ 54749 w 287215"/>
                <a:gd name="connsiteY1" fmla="*/ -287 h 1097849"/>
                <a:gd name="connsiteX2" fmla="*/ -329 w 287215"/>
                <a:gd name="connsiteY2" fmla="*/ 53084 h 1097849"/>
                <a:gd name="connsiteX3" fmla="*/ -329 w 287215"/>
                <a:gd name="connsiteY3" fmla="*/ 53439 h 1097849"/>
                <a:gd name="connsiteX4" fmla="*/ -329 w 287215"/>
                <a:gd name="connsiteY4" fmla="*/ 1043994 h 1097849"/>
                <a:gd name="connsiteX5" fmla="*/ 54225 w 287215"/>
                <a:gd name="connsiteY5" fmla="*/ 1097551 h 1097849"/>
                <a:gd name="connsiteX6" fmla="*/ 54749 w 287215"/>
                <a:gd name="connsiteY6" fmla="*/ 1097551 h 1097849"/>
                <a:gd name="connsiteX7" fmla="*/ 231809 w 287215"/>
                <a:gd name="connsiteY7" fmla="*/ 1097551 h 1097849"/>
                <a:gd name="connsiteX8" fmla="*/ 286887 w 287215"/>
                <a:gd name="connsiteY8" fmla="*/ 1043994 h 1097849"/>
                <a:gd name="connsiteX9" fmla="*/ 286887 w 287215"/>
                <a:gd name="connsiteY9" fmla="*/ 52932 h 1097849"/>
                <a:gd name="connsiteX10" fmla="*/ 231809 w 287215"/>
                <a:gd name="connsiteY10" fmla="*/ -287 h 109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215" h="1097849">
                  <a:moveTo>
                    <a:pt x="231809" y="-287"/>
                  </a:moveTo>
                  <a:lnTo>
                    <a:pt x="54749" y="-287"/>
                  </a:lnTo>
                  <a:cubicBezTo>
                    <a:pt x="24794" y="-760"/>
                    <a:pt x="144" y="23146"/>
                    <a:pt x="-329" y="53084"/>
                  </a:cubicBezTo>
                  <a:cubicBezTo>
                    <a:pt x="-329" y="53203"/>
                    <a:pt x="-329" y="53321"/>
                    <a:pt x="-329" y="53439"/>
                  </a:cubicBezTo>
                  <a:lnTo>
                    <a:pt x="-329" y="1043994"/>
                  </a:lnTo>
                  <a:cubicBezTo>
                    <a:pt x="-59" y="1073848"/>
                    <a:pt x="24372" y="1097838"/>
                    <a:pt x="54225" y="1097551"/>
                  </a:cubicBezTo>
                  <a:cubicBezTo>
                    <a:pt x="54411" y="1097551"/>
                    <a:pt x="54580" y="1097551"/>
                    <a:pt x="54749" y="1097551"/>
                  </a:cubicBezTo>
                  <a:lnTo>
                    <a:pt x="231809" y="1097551"/>
                  </a:lnTo>
                  <a:cubicBezTo>
                    <a:pt x="261797" y="1097923"/>
                    <a:pt x="286430" y="1073966"/>
                    <a:pt x="286887" y="1043994"/>
                  </a:cubicBezTo>
                  <a:lnTo>
                    <a:pt x="286887" y="52932"/>
                  </a:lnTo>
                  <a:cubicBezTo>
                    <a:pt x="286143" y="23129"/>
                    <a:pt x="261629" y="-574"/>
                    <a:pt x="231809" y="-287"/>
                  </a:cubicBezTo>
                  <a:close/>
                </a:path>
              </a:pathLst>
            </a:custGeom>
            <a:solidFill>
              <a:srgbClr val="00387F"/>
            </a:solidFill>
            <a:ln w="16888" cap="flat">
              <a:noFill/>
              <a:prstDash val="solid"/>
              <a:miter/>
            </a:ln>
          </p:spPr>
          <p:txBody>
            <a:bodyPr rtlCol="0" anchor="ctr"/>
            <a:lstStyle/>
            <a:p>
              <a:endParaRPr lang="zh-CN" altLang="en-US"/>
            </a:p>
          </p:txBody>
        </p:sp>
        <p:sp>
          <p:nvSpPr>
            <p:cNvPr id="44" name="任意多边形: 形状 43"/>
            <p:cNvSpPr/>
            <p:nvPr/>
          </p:nvSpPr>
          <p:spPr>
            <a:xfrm>
              <a:off x="3466619" y="2982123"/>
              <a:ext cx="871284" cy="1167111"/>
            </a:xfrm>
            <a:custGeom>
              <a:avLst/>
              <a:gdLst>
                <a:gd name="connsiteX0" fmla="*/ 870955 w 871284"/>
                <a:gd name="connsiteY0" fmla="*/ 909337 h 1167111"/>
                <a:gd name="connsiteX1" fmla="*/ 828042 w 871284"/>
                <a:gd name="connsiteY1" fmla="*/ 873689 h 1167111"/>
                <a:gd name="connsiteX2" fmla="*/ 573603 w 871284"/>
                <a:gd name="connsiteY2" fmla="*/ 875209 h 1167111"/>
                <a:gd name="connsiteX3" fmla="*/ 320178 w 871284"/>
                <a:gd name="connsiteY3" fmla="*/ 707610 h 1167111"/>
                <a:gd name="connsiteX4" fmla="*/ 293145 w 871284"/>
                <a:gd name="connsiteY4" fmla="*/ 599651 h 1167111"/>
                <a:gd name="connsiteX5" fmla="*/ 573941 w 871284"/>
                <a:gd name="connsiteY5" fmla="*/ 294021 h 1167111"/>
                <a:gd name="connsiteX6" fmla="*/ 824325 w 871284"/>
                <a:gd name="connsiteY6" fmla="*/ 294021 h 1167111"/>
                <a:gd name="connsiteX7" fmla="*/ 867069 w 871284"/>
                <a:gd name="connsiteY7" fmla="*/ 261920 h 1167111"/>
                <a:gd name="connsiteX8" fmla="*/ 867069 w 871284"/>
                <a:gd name="connsiteY8" fmla="*/ 52253 h 1167111"/>
                <a:gd name="connsiteX9" fmla="*/ 827873 w 871284"/>
                <a:gd name="connsiteY9" fmla="*/ 1568 h 1167111"/>
                <a:gd name="connsiteX10" fmla="*/ 587288 w 871284"/>
                <a:gd name="connsiteY10" fmla="*/ -291 h 1167111"/>
                <a:gd name="connsiteX11" fmla="*/ -321 w 871284"/>
                <a:gd name="connsiteY11" fmla="*/ 572788 h 1167111"/>
                <a:gd name="connsiteX12" fmla="*/ 3396 w 871284"/>
                <a:gd name="connsiteY12" fmla="*/ 646113 h 1167111"/>
                <a:gd name="connsiteX13" fmla="*/ 117100 w 871284"/>
                <a:gd name="connsiteY13" fmla="*/ 934680 h 1167111"/>
                <a:gd name="connsiteX14" fmla="*/ 170994 w 871284"/>
                <a:gd name="connsiteY14" fmla="*/ 996684 h 1167111"/>
                <a:gd name="connsiteX15" fmla="*/ 472909 w 871284"/>
                <a:gd name="connsiteY15" fmla="*/ 1156849 h 1167111"/>
                <a:gd name="connsiteX16" fmla="*/ 566676 w 871284"/>
                <a:gd name="connsiteY16" fmla="*/ 1166817 h 1167111"/>
                <a:gd name="connsiteX17" fmla="*/ 801179 w 871284"/>
                <a:gd name="connsiteY17" fmla="*/ 1166817 h 1167111"/>
                <a:gd name="connsiteX18" fmla="*/ 870786 w 871284"/>
                <a:gd name="connsiteY18" fmla="*/ 1121370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284" h="1167111">
                  <a:moveTo>
                    <a:pt x="870955" y="909337"/>
                  </a:moveTo>
                  <a:cubicBezTo>
                    <a:pt x="870955" y="878926"/>
                    <a:pt x="828042" y="873689"/>
                    <a:pt x="828042" y="873689"/>
                  </a:cubicBezTo>
                  <a:lnTo>
                    <a:pt x="573603" y="875209"/>
                  </a:lnTo>
                  <a:cubicBezTo>
                    <a:pt x="464191" y="871898"/>
                    <a:pt x="366047" y="807004"/>
                    <a:pt x="320178" y="707610"/>
                  </a:cubicBezTo>
                  <a:cubicBezTo>
                    <a:pt x="304330" y="673685"/>
                    <a:pt x="295156" y="637040"/>
                    <a:pt x="293145" y="599651"/>
                  </a:cubicBezTo>
                  <a:cubicBezTo>
                    <a:pt x="286844" y="437915"/>
                    <a:pt x="412255" y="301420"/>
                    <a:pt x="573941" y="294021"/>
                  </a:cubicBezTo>
                  <a:lnTo>
                    <a:pt x="824325" y="294021"/>
                  </a:lnTo>
                  <a:cubicBezTo>
                    <a:pt x="844616" y="295558"/>
                    <a:pt x="862896" y="281822"/>
                    <a:pt x="867069" y="261920"/>
                  </a:cubicBezTo>
                  <a:lnTo>
                    <a:pt x="867069" y="52253"/>
                  </a:lnTo>
                  <a:cubicBezTo>
                    <a:pt x="867069" y="385"/>
                    <a:pt x="827873" y="1568"/>
                    <a:pt x="827873" y="1568"/>
                  </a:cubicBezTo>
                  <a:cubicBezTo>
                    <a:pt x="827873" y="1568"/>
                    <a:pt x="667708" y="-291"/>
                    <a:pt x="587288" y="-291"/>
                  </a:cubicBezTo>
                  <a:cubicBezTo>
                    <a:pt x="267989" y="-1287"/>
                    <a:pt x="6673" y="253557"/>
                    <a:pt x="-321" y="572788"/>
                  </a:cubicBezTo>
                  <a:cubicBezTo>
                    <a:pt x="-439" y="597286"/>
                    <a:pt x="794" y="621767"/>
                    <a:pt x="3396" y="646113"/>
                  </a:cubicBezTo>
                  <a:cubicBezTo>
                    <a:pt x="13888" y="750963"/>
                    <a:pt x="53236" y="850863"/>
                    <a:pt x="117100" y="934680"/>
                  </a:cubicBezTo>
                  <a:cubicBezTo>
                    <a:pt x="133487" y="956660"/>
                    <a:pt x="151514" y="977390"/>
                    <a:pt x="170994" y="996684"/>
                  </a:cubicBezTo>
                  <a:cubicBezTo>
                    <a:pt x="253222" y="1079233"/>
                    <a:pt x="358445" y="1135038"/>
                    <a:pt x="472909" y="1156849"/>
                  </a:cubicBezTo>
                  <a:cubicBezTo>
                    <a:pt x="503759" y="1163219"/>
                    <a:pt x="535167" y="1166547"/>
                    <a:pt x="566676" y="1166817"/>
                  </a:cubicBezTo>
                  <a:lnTo>
                    <a:pt x="801179" y="1166817"/>
                  </a:lnTo>
                  <a:cubicBezTo>
                    <a:pt x="874503" y="1166817"/>
                    <a:pt x="870786" y="1121370"/>
                    <a:pt x="870786" y="1121370"/>
                  </a:cubicBezTo>
                  <a:close/>
                </a:path>
              </a:pathLst>
            </a:custGeom>
            <a:solidFill>
              <a:srgbClr val="00387F"/>
            </a:solidFill>
            <a:ln w="16888" cap="flat">
              <a:noFill/>
              <a:prstDash val="solid"/>
              <a:miter/>
            </a:ln>
          </p:spPr>
          <p:txBody>
            <a:bodyPr rtlCol="0" anchor="ctr"/>
            <a:lstStyle/>
            <a:p>
              <a:endParaRPr lang="zh-CN" altLang="en-US"/>
            </a:p>
          </p:txBody>
        </p:sp>
        <p:sp>
          <p:nvSpPr>
            <p:cNvPr id="45" name="任意多边形: 形状 44"/>
            <p:cNvSpPr/>
            <p:nvPr/>
          </p:nvSpPr>
          <p:spPr>
            <a:xfrm>
              <a:off x="1593304" y="2982124"/>
              <a:ext cx="871616" cy="1167110"/>
            </a:xfrm>
            <a:custGeom>
              <a:avLst/>
              <a:gdLst>
                <a:gd name="connsiteX0" fmla="*/ 871288 w 871616"/>
                <a:gd name="connsiteY0" fmla="*/ 909336 h 1167110"/>
                <a:gd name="connsiteX1" fmla="*/ 828374 w 871616"/>
                <a:gd name="connsiteY1" fmla="*/ 873688 h 1167110"/>
                <a:gd name="connsiteX2" fmla="*/ 573767 w 871616"/>
                <a:gd name="connsiteY2" fmla="*/ 875208 h 1167110"/>
                <a:gd name="connsiteX3" fmla="*/ 320341 w 871616"/>
                <a:gd name="connsiteY3" fmla="*/ 707610 h 1167110"/>
                <a:gd name="connsiteX4" fmla="*/ 293478 w 871616"/>
                <a:gd name="connsiteY4" fmla="*/ 599651 h 1167110"/>
                <a:gd name="connsiteX5" fmla="*/ 574274 w 871616"/>
                <a:gd name="connsiteY5" fmla="*/ 294020 h 1167110"/>
                <a:gd name="connsiteX6" fmla="*/ 824658 w 871616"/>
                <a:gd name="connsiteY6" fmla="*/ 294020 h 1167110"/>
                <a:gd name="connsiteX7" fmla="*/ 867064 w 871616"/>
                <a:gd name="connsiteY7" fmla="*/ 261919 h 1167110"/>
                <a:gd name="connsiteX8" fmla="*/ 867064 w 871616"/>
                <a:gd name="connsiteY8" fmla="*/ 52252 h 1167110"/>
                <a:gd name="connsiteX9" fmla="*/ 828206 w 871616"/>
                <a:gd name="connsiteY9" fmla="*/ 1567 h 1167110"/>
                <a:gd name="connsiteX10" fmla="*/ 587620 w 871616"/>
                <a:gd name="connsiteY10" fmla="*/ -292 h 1167110"/>
                <a:gd name="connsiteX11" fmla="*/ -326 w 871616"/>
                <a:gd name="connsiteY11" fmla="*/ 572788 h 1167110"/>
                <a:gd name="connsiteX12" fmla="*/ 3560 w 871616"/>
                <a:gd name="connsiteY12" fmla="*/ 646112 h 1167110"/>
                <a:gd name="connsiteX13" fmla="*/ 117263 w 871616"/>
                <a:gd name="connsiteY13" fmla="*/ 934679 h 1167110"/>
                <a:gd name="connsiteX14" fmla="*/ 171158 w 871616"/>
                <a:gd name="connsiteY14" fmla="*/ 996684 h 1167110"/>
                <a:gd name="connsiteX15" fmla="*/ 472734 w 871616"/>
                <a:gd name="connsiteY15" fmla="*/ 1156848 h 1167110"/>
                <a:gd name="connsiteX16" fmla="*/ 566840 w 871616"/>
                <a:gd name="connsiteY16" fmla="*/ 1166817 h 1167110"/>
                <a:gd name="connsiteX17" fmla="*/ 801343 w 871616"/>
                <a:gd name="connsiteY17" fmla="*/ 1166817 h 1167110"/>
                <a:gd name="connsiteX18" fmla="*/ 871119 w 871616"/>
                <a:gd name="connsiteY18" fmla="*/ 1121369 h 116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616" h="1167110">
                  <a:moveTo>
                    <a:pt x="871288" y="909336"/>
                  </a:moveTo>
                  <a:cubicBezTo>
                    <a:pt x="871288" y="878925"/>
                    <a:pt x="828374" y="873688"/>
                    <a:pt x="828374" y="873688"/>
                  </a:cubicBezTo>
                  <a:lnTo>
                    <a:pt x="573767" y="875208"/>
                  </a:lnTo>
                  <a:cubicBezTo>
                    <a:pt x="464371" y="871812"/>
                    <a:pt x="366279" y="806952"/>
                    <a:pt x="320341" y="707610"/>
                  </a:cubicBezTo>
                  <a:cubicBezTo>
                    <a:pt x="304680" y="673634"/>
                    <a:pt x="295573" y="637005"/>
                    <a:pt x="293478" y="599651"/>
                  </a:cubicBezTo>
                  <a:cubicBezTo>
                    <a:pt x="286906" y="437813"/>
                    <a:pt x="412470" y="301149"/>
                    <a:pt x="574274" y="294020"/>
                  </a:cubicBezTo>
                  <a:lnTo>
                    <a:pt x="824658" y="294020"/>
                  </a:lnTo>
                  <a:cubicBezTo>
                    <a:pt x="844864" y="295523"/>
                    <a:pt x="863027" y="281771"/>
                    <a:pt x="867064" y="261919"/>
                  </a:cubicBezTo>
                  <a:lnTo>
                    <a:pt x="867064" y="52252"/>
                  </a:lnTo>
                  <a:cubicBezTo>
                    <a:pt x="867064" y="384"/>
                    <a:pt x="828206" y="1567"/>
                    <a:pt x="828206" y="1567"/>
                  </a:cubicBezTo>
                  <a:cubicBezTo>
                    <a:pt x="828206" y="1567"/>
                    <a:pt x="667872" y="-292"/>
                    <a:pt x="587620" y="-292"/>
                  </a:cubicBezTo>
                  <a:cubicBezTo>
                    <a:pt x="268339" y="-1120"/>
                    <a:pt x="7023" y="253590"/>
                    <a:pt x="-326" y="572788"/>
                  </a:cubicBezTo>
                  <a:cubicBezTo>
                    <a:pt x="-394" y="597285"/>
                    <a:pt x="907" y="621766"/>
                    <a:pt x="3560" y="646112"/>
                  </a:cubicBezTo>
                  <a:cubicBezTo>
                    <a:pt x="14119" y="750945"/>
                    <a:pt x="53467" y="850812"/>
                    <a:pt x="117263" y="934679"/>
                  </a:cubicBezTo>
                  <a:cubicBezTo>
                    <a:pt x="133651" y="956659"/>
                    <a:pt x="151678" y="977389"/>
                    <a:pt x="171158" y="996684"/>
                  </a:cubicBezTo>
                  <a:cubicBezTo>
                    <a:pt x="253319" y="1079148"/>
                    <a:pt x="358406" y="1134969"/>
                    <a:pt x="472734" y="1156848"/>
                  </a:cubicBezTo>
                  <a:cubicBezTo>
                    <a:pt x="503703" y="1163201"/>
                    <a:pt x="535229" y="1166546"/>
                    <a:pt x="566840" y="1166817"/>
                  </a:cubicBezTo>
                  <a:lnTo>
                    <a:pt x="801343" y="1166817"/>
                  </a:lnTo>
                  <a:cubicBezTo>
                    <a:pt x="874498" y="1166817"/>
                    <a:pt x="871119" y="1121369"/>
                    <a:pt x="871119" y="1121369"/>
                  </a:cubicBezTo>
                  <a:close/>
                </a:path>
              </a:pathLst>
            </a:custGeom>
            <a:solidFill>
              <a:srgbClr val="00387F"/>
            </a:solidFill>
            <a:ln w="16888" cap="flat">
              <a:noFill/>
              <a:prstDash val="solid"/>
              <a:miter/>
            </a:ln>
          </p:spPr>
          <p:txBody>
            <a:bodyPr rtlCol="0" anchor="ctr"/>
            <a:lstStyle/>
            <a:p>
              <a:endParaRPr lang="zh-CN" altLang="en-US"/>
            </a:p>
          </p:txBody>
        </p:sp>
        <p:sp>
          <p:nvSpPr>
            <p:cNvPr id="46" name="任意多边形: 形状 45"/>
            <p:cNvSpPr/>
            <p:nvPr/>
          </p:nvSpPr>
          <p:spPr>
            <a:xfrm>
              <a:off x="4612448" y="2982802"/>
              <a:ext cx="1424250" cy="1167783"/>
            </a:xfrm>
            <a:custGeom>
              <a:avLst/>
              <a:gdLst>
                <a:gd name="connsiteX0" fmla="*/ 821614 w 1424250"/>
                <a:gd name="connsiteY0" fmla="*/ -294 h 1167783"/>
                <a:gd name="connsiteX1" fmla="*/ 821614 w 1424250"/>
                <a:gd name="connsiteY1" fmla="*/ 97359 h 1167783"/>
                <a:gd name="connsiteX2" fmla="*/ 1423922 w 1424250"/>
                <a:gd name="connsiteY2" fmla="*/ 97359 h 1167783"/>
                <a:gd name="connsiteX3" fmla="*/ 1423922 w 1424250"/>
                <a:gd name="connsiteY3" fmla="*/ 795630 h 1167783"/>
                <a:gd name="connsiteX4" fmla="*/ 1247707 w 1424250"/>
                <a:gd name="connsiteY4" fmla="*/ 973704 h 1167783"/>
                <a:gd name="connsiteX5" fmla="*/ 821614 w 1424250"/>
                <a:gd name="connsiteY5" fmla="*/ 973704 h 1167783"/>
                <a:gd name="connsiteX6" fmla="*/ 821614 w 1424250"/>
                <a:gd name="connsiteY6" fmla="*/ 1167490 h 1167783"/>
                <a:gd name="connsiteX7" fmla="*/ 603499 w 1424250"/>
                <a:gd name="connsiteY7" fmla="*/ 1167490 h 1167783"/>
                <a:gd name="connsiteX8" fmla="*/ 603499 w 1424250"/>
                <a:gd name="connsiteY8" fmla="*/ 973704 h 1167783"/>
                <a:gd name="connsiteX9" fmla="*/ -329 w 1424250"/>
                <a:gd name="connsiteY9" fmla="*/ 973704 h 1167783"/>
                <a:gd name="connsiteX10" fmla="*/ -329 w 1424250"/>
                <a:gd name="connsiteY10" fmla="*/ 97359 h 1167783"/>
                <a:gd name="connsiteX11" fmla="*/ 603499 w 1424250"/>
                <a:gd name="connsiteY11" fmla="*/ 97359 h 1167783"/>
                <a:gd name="connsiteX12" fmla="*/ 603499 w 1424250"/>
                <a:gd name="connsiteY12" fmla="*/ -294 h 1167783"/>
                <a:gd name="connsiteX13" fmla="*/ 603499 w 1424250"/>
                <a:gd name="connsiteY13" fmla="*/ 821649 h 1167783"/>
                <a:gd name="connsiteX14" fmla="*/ 603499 w 1424250"/>
                <a:gd name="connsiteY14" fmla="*/ 248739 h 1167783"/>
                <a:gd name="connsiteX15" fmla="*/ 217785 w 1424250"/>
                <a:gd name="connsiteY15" fmla="*/ 248739 h 1167783"/>
                <a:gd name="connsiteX16" fmla="*/ 217785 w 1424250"/>
                <a:gd name="connsiteY16" fmla="*/ 821649 h 1167783"/>
                <a:gd name="connsiteX17" fmla="*/ 821614 w 1424250"/>
                <a:gd name="connsiteY17" fmla="*/ 248739 h 1167783"/>
                <a:gd name="connsiteX18" fmla="*/ 821614 w 1424250"/>
                <a:gd name="connsiteY18" fmla="*/ 821649 h 1167783"/>
                <a:gd name="connsiteX19" fmla="*/ 1169990 w 1424250"/>
                <a:gd name="connsiteY19" fmla="*/ 821649 h 1167783"/>
                <a:gd name="connsiteX20" fmla="*/ 1205807 w 1424250"/>
                <a:gd name="connsiteY20" fmla="*/ 785832 h 1167783"/>
                <a:gd name="connsiteX21" fmla="*/ 1205807 w 1424250"/>
                <a:gd name="connsiteY21" fmla="*/ 248739 h 116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4250" h="1167783">
                  <a:moveTo>
                    <a:pt x="821614" y="-294"/>
                  </a:moveTo>
                  <a:lnTo>
                    <a:pt x="821614" y="97359"/>
                  </a:lnTo>
                  <a:lnTo>
                    <a:pt x="1423922" y="97359"/>
                  </a:lnTo>
                  <a:lnTo>
                    <a:pt x="1423922" y="795630"/>
                  </a:lnTo>
                  <a:cubicBezTo>
                    <a:pt x="1422587" y="892692"/>
                    <a:pt x="1344752" y="971356"/>
                    <a:pt x="1247707" y="973704"/>
                  </a:cubicBezTo>
                  <a:lnTo>
                    <a:pt x="821614" y="973704"/>
                  </a:lnTo>
                  <a:lnTo>
                    <a:pt x="821614" y="1167490"/>
                  </a:lnTo>
                  <a:lnTo>
                    <a:pt x="603499" y="1167490"/>
                  </a:lnTo>
                  <a:lnTo>
                    <a:pt x="603499" y="973704"/>
                  </a:lnTo>
                  <a:lnTo>
                    <a:pt x="-329" y="973704"/>
                  </a:lnTo>
                  <a:lnTo>
                    <a:pt x="-329" y="97359"/>
                  </a:lnTo>
                  <a:lnTo>
                    <a:pt x="603499" y="97359"/>
                  </a:lnTo>
                  <a:lnTo>
                    <a:pt x="603499" y="-294"/>
                  </a:lnTo>
                  <a:close/>
                  <a:moveTo>
                    <a:pt x="603499" y="821649"/>
                  </a:moveTo>
                  <a:lnTo>
                    <a:pt x="603499" y="248739"/>
                  </a:lnTo>
                  <a:lnTo>
                    <a:pt x="217785" y="248739"/>
                  </a:lnTo>
                  <a:lnTo>
                    <a:pt x="217785" y="821649"/>
                  </a:lnTo>
                  <a:close/>
                  <a:moveTo>
                    <a:pt x="821614" y="248739"/>
                  </a:moveTo>
                  <a:lnTo>
                    <a:pt x="821614" y="821649"/>
                  </a:lnTo>
                  <a:lnTo>
                    <a:pt x="1169990" y="821649"/>
                  </a:lnTo>
                  <a:cubicBezTo>
                    <a:pt x="1189739" y="821564"/>
                    <a:pt x="1205723" y="805582"/>
                    <a:pt x="1205807" y="785832"/>
                  </a:cubicBezTo>
                  <a:lnTo>
                    <a:pt x="1205807" y="248739"/>
                  </a:lnTo>
                  <a:close/>
                </a:path>
              </a:pathLst>
            </a:custGeom>
            <a:solidFill>
              <a:srgbClr val="898989"/>
            </a:solidFill>
            <a:ln w="16888" cap="flat">
              <a:noFill/>
              <a:prstDash val="solid"/>
              <a:miter/>
            </a:ln>
          </p:spPr>
          <p:txBody>
            <a:bodyPr rtlCol="0" anchor="ctr"/>
            <a:lstStyle/>
            <a:p>
              <a:endParaRPr lang="zh-CN" altLang="en-US"/>
            </a:p>
          </p:txBody>
        </p:sp>
        <p:sp>
          <p:nvSpPr>
            <p:cNvPr id="47" name="任意多边形: 形状 46"/>
            <p:cNvSpPr/>
            <p:nvPr/>
          </p:nvSpPr>
          <p:spPr>
            <a:xfrm>
              <a:off x="7734479" y="2982802"/>
              <a:ext cx="1366469" cy="1167113"/>
            </a:xfrm>
            <a:custGeom>
              <a:avLst/>
              <a:gdLst>
                <a:gd name="connsiteX0" fmla="*/ 179 w 1366469"/>
                <a:gd name="connsiteY0" fmla="*/ 1166814 h 1167113"/>
                <a:gd name="connsiteX1" fmla="*/ 1135017 w 1366469"/>
                <a:gd name="connsiteY1" fmla="*/ 1166814 h 1167113"/>
                <a:gd name="connsiteX2" fmla="*/ 1204625 w 1366469"/>
                <a:gd name="connsiteY2" fmla="*/ 1152960 h 1167113"/>
                <a:gd name="connsiteX3" fmla="*/ 1299236 w 1366469"/>
                <a:gd name="connsiteY3" fmla="*/ 1059024 h 1167113"/>
                <a:gd name="connsiteX4" fmla="*/ 1312415 w 1366469"/>
                <a:gd name="connsiteY4" fmla="*/ 990599 h 1167113"/>
                <a:gd name="connsiteX5" fmla="*/ 1312415 w 1366469"/>
                <a:gd name="connsiteY5" fmla="*/ 692402 h 1167113"/>
                <a:gd name="connsiteX6" fmla="*/ -329 w 1366469"/>
                <a:gd name="connsiteY6" fmla="*/ 692402 h 1167113"/>
                <a:gd name="connsiteX7" fmla="*/ 225220 w 1366469"/>
                <a:gd name="connsiteY7" fmla="*/ 852736 h 1167113"/>
                <a:gd name="connsiteX8" fmla="*/ 1088048 w 1366469"/>
                <a:gd name="connsiteY8" fmla="*/ 852736 h 1167113"/>
                <a:gd name="connsiteX9" fmla="*/ 1088048 w 1366469"/>
                <a:gd name="connsiteY9" fmla="*/ 956809 h 1167113"/>
                <a:gd name="connsiteX10" fmla="*/ 1037363 w 1366469"/>
                <a:gd name="connsiteY10" fmla="*/ 1007494 h 1167113"/>
                <a:gd name="connsiteX11" fmla="*/ 224713 w 1366469"/>
                <a:gd name="connsiteY11" fmla="*/ 1007494 h 1167113"/>
                <a:gd name="connsiteX12" fmla="*/ 1008304 w 1366469"/>
                <a:gd name="connsiteY12" fmla="*/ 342844 h 1167113"/>
                <a:gd name="connsiteX13" fmla="*/ 1242977 w 1366469"/>
                <a:gd name="connsiteY13" fmla="*/ 342844 h 1167113"/>
                <a:gd name="connsiteX14" fmla="*/ 1366141 w 1366469"/>
                <a:gd name="connsiteY14" fmla="*/ 70834 h 1167113"/>
                <a:gd name="connsiteX15" fmla="*/ 731902 w 1366469"/>
                <a:gd name="connsiteY15" fmla="*/ 70834 h 1167113"/>
                <a:gd name="connsiteX16" fmla="*/ 764340 w 1366469"/>
                <a:gd name="connsiteY16" fmla="*/ -294 h 1167113"/>
                <a:gd name="connsiteX17" fmla="*/ 524769 w 1366469"/>
                <a:gd name="connsiteY17" fmla="*/ -294 h 1167113"/>
                <a:gd name="connsiteX18" fmla="*/ 421033 w 1366469"/>
                <a:gd name="connsiteY18" fmla="*/ 231168 h 1167113"/>
                <a:gd name="connsiteX19" fmla="*/ 1058989 w 1366469"/>
                <a:gd name="connsiteY19" fmla="*/ 231168 h 1167113"/>
                <a:gd name="connsiteX20" fmla="*/ 920957 w 1366469"/>
                <a:gd name="connsiteY20" fmla="*/ 286246 h 1167113"/>
                <a:gd name="connsiteX21" fmla="*/ 660604 w 1366469"/>
                <a:gd name="connsiteY21" fmla="*/ 286246 h 1167113"/>
                <a:gd name="connsiteX22" fmla="*/ 660604 w 1366469"/>
                <a:gd name="connsiteY22" fmla="*/ 406031 h 1167113"/>
                <a:gd name="connsiteX23" fmla="*/ 330476 w 1366469"/>
                <a:gd name="connsiteY23" fmla="*/ 653712 h 1167113"/>
                <a:gd name="connsiteX24" fmla="*/ 600796 w 1366469"/>
                <a:gd name="connsiteY24" fmla="*/ 653712 h 1167113"/>
                <a:gd name="connsiteX25" fmla="*/ 819249 w 1366469"/>
                <a:gd name="connsiteY25" fmla="*/ 491689 h 1167113"/>
                <a:gd name="connsiteX26" fmla="*/ 1026551 w 1366469"/>
                <a:gd name="connsiteY26" fmla="*/ 653712 h 1167113"/>
                <a:gd name="connsiteX27" fmla="*/ 1296872 w 1366469"/>
                <a:gd name="connsiteY27" fmla="*/ 653712 h 1167113"/>
                <a:gd name="connsiteX28" fmla="*/ 1055610 w 1366469"/>
                <a:gd name="connsiteY28" fmla="*/ 464319 h 1167113"/>
                <a:gd name="connsiteX29" fmla="*/ 856249 w 1366469"/>
                <a:gd name="connsiteY29" fmla="*/ 464319 h 1167113"/>
                <a:gd name="connsiteX30" fmla="*/ 920957 w 1366469"/>
                <a:gd name="connsiteY30" fmla="*/ 415662 h 116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6469" h="1167113">
                  <a:moveTo>
                    <a:pt x="179" y="1166814"/>
                  </a:moveTo>
                  <a:lnTo>
                    <a:pt x="1135017" y="1166814"/>
                  </a:lnTo>
                  <a:cubicBezTo>
                    <a:pt x="1158923" y="1167000"/>
                    <a:pt x="1182611" y="1162286"/>
                    <a:pt x="1204625" y="1152960"/>
                  </a:cubicBezTo>
                  <a:cubicBezTo>
                    <a:pt x="1247098" y="1135018"/>
                    <a:pt x="1280990" y="1101363"/>
                    <a:pt x="1299236" y="1059024"/>
                  </a:cubicBezTo>
                  <a:cubicBezTo>
                    <a:pt x="1308292" y="1037365"/>
                    <a:pt x="1312786" y="1014066"/>
                    <a:pt x="1312415" y="990599"/>
                  </a:cubicBezTo>
                  <a:lnTo>
                    <a:pt x="1312415" y="692402"/>
                  </a:lnTo>
                  <a:lnTo>
                    <a:pt x="-329" y="692402"/>
                  </a:lnTo>
                  <a:close/>
                  <a:moveTo>
                    <a:pt x="225220" y="852736"/>
                  </a:moveTo>
                  <a:lnTo>
                    <a:pt x="1088048" y="852736"/>
                  </a:lnTo>
                  <a:lnTo>
                    <a:pt x="1088048" y="956809"/>
                  </a:lnTo>
                  <a:cubicBezTo>
                    <a:pt x="1088048" y="984804"/>
                    <a:pt x="1065359" y="1007494"/>
                    <a:pt x="1037363" y="1007494"/>
                  </a:cubicBezTo>
                  <a:lnTo>
                    <a:pt x="224713" y="1007494"/>
                  </a:lnTo>
                  <a:close/>
                  <a:moveTo>
                    <a:pt x="1008304" y="342844"/>
                  </a:moveTo>
                  <a:lnTo>
                    <a:pt x="1242977" y="342844"/>
                  </a:lnTo>
                  <a:lnTo>
                    <a:pt x="1366141" y="70834"/>
                  </a:lnTo>
                  <a:lnTo>
                    <a:pt x="731902" y="70834"/>
                  </a:lnTo>
                  <a:lnTo>
                    <a:pt x="764340" y="-294"/>
                  </a:lnTo>
                  <a:lnTo>
                    <a:pt x="524769" y="-294"/>
                  </a:lnTo>
                  <a:lnTo>
                    <a:pt x="421033" y="231168"/>
                  </a:lnTo>
                  <a:lnTo>
                    <a:pt x="1058989" y="231168"/>
                  </a:lnTo>
                  <a:close/>
                  <a:moveTo>
                    <a:pt x="920957" y="286246"/>
                  </a:moveTo>
                  <a:lnTo>
                    <a:pt x="660604" y="286246"/>
                  </a:lnTo>
                  <a:lnTo>
                    <a:pt x="660604" y="406031"/>
                  </a:lnTo>
                  <a:lnTo>
                    <a:pt x="330476" y="653712"/>
                  </a:lnTo>
                  <a:lnTo>
                    <a:pt x="600796" y="653712"/>
                  </a:lnTo>
                  <a:lnTo>
                    <a:pt x="819249" y="491689"/>
                  </a:lnTo>
                  <a:lnTo>
                    <a:pt x="1026551" y="653712"/>
                  </a:lnTo>
                  <a:lnTo>
                    <a:pt x="1296872" y="653712"/>
                  </a:lnTo>
                  <a:lnTo>
                    <a:pt x="1055610" y="464319"/>
                  </a:lnTo>
                  <a:lnTo>
                    <a:pt x="856249" y="464319"/>
                  </a:lnTo>
                  <a:lnTo>
                    <a:pt x="920957" y="415662"/>
                  </a:lnTo>
                  <a:close/>
                </a:path>
              </a:pathLst>
            </a:custGeom>
            <a:solidFill>
              <a:srgbClr val="898989"/>
            </a:solidFill>
            <a:ln w="16888" cap="flat">
              <a:noFill/>
              <a:prstDash val="solid"/>
              <a:miter/>
            </a:ln>
          </p:spPr>
          <p:txBody>
            <a:bodyPr rtlCol="0" anchor="ctr"/>
            <a:lstStyle/>
            <a:p>
              <a:endParaRPr lang="zh-CN" altLang="en-US"/>
            </a:p>
          </p:txBody>
        </p:sp>
        <p:sp>
          <p:nvSpPr>
            <p:cNvPr id="48" name="任意多边形: 形状 47"/>
            <p:cNvSpPr/>
            <p:nvPr/>
          </p:nvSpPr>
          <p:spPr>
            <a:xfrm>
              <a:off x="7727045"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898989"/>
            </a:solidFill>
            <a:ln w="16888" cap="flat">
              <a:noFill/>
              <a:prstDash val="solid"/>
              <a:miter/>
            </a:ln>
          </p:spPr>
          <p:txBody>
            <a:bodyPr rtlCol="0" anchor="ctr"/>
            <a:lstStyle/>
            <a:p>
              <a:endParaRPr lang="zh-CN" altLang="en-US"/>
            </a:p>
          </p:txBody>
        </p:sp>
        <p:sp>
          <p:nvSpPr>
            <p:cNvPr id="49" name="任意多边形: 形状 48"/>
            <p:cNvSpPr/>
            <p:nvPr/>
          </p:nvSpPr>
          <p:spPr>
            <a:xfrm>
              <a:off x="7727045" y="3343511"/>
              <a:ext cx="391626" cy="293804"/>
            </a:xfrm>
            <a:custGeom>
              <a:avLst/>
              <a:gdLst>
                <a:gd name="connsiteX0" fmla="*/ 260859 w 391626"/>
                <a:gd name="connsiteY0" fmla="*/ 293804 h 293804"/>
                <a:gd name="connsiteX1" fmla="*/ 0 w 391626"/>
                <a:gd name="connsiteY1" fmla="*/ 293804 h 293804"/>
                <a:gd name="connsiteX2" fmla="*/ 130767 w 391626"/>
                <a:gd name="connsiteY2" fmla="*/ 0 h 293804"/>
                <a:gd name="connsiteX3" fmla="*/ 391627 w 391626"/>
                <a:gd name="connsiteY3" fmla="*/ 0 h 293804"/>
                <a:gd name="connsiteX4" fmla="*/ 260859 w 391626"/>
                <a:gd name="connsiteY4" fmla="*/ 293804 h 293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804">
                  <a:moveTo>
                    <a:pt x="260859" y="293804"/>
                  </a:moveTo>
                  <a:lnTo>
                    <a:pt x="0" y="293804"/>
                  </a:lnTo>
                  <a:lnTo>
                    <a:pt x="130767" y="0"/>
                  </a:lnTo>
                  <a:lnTo>
                    <a:pt x="391627" y="0"/>
                  </a:lnTo>
                  <a:lnTo>
                    <a:pt x="260859" y="293804"/>
                  </a:lnTo>
                  <a:close/>
                </a:path>
              </a:pathLst>
            </a:custGeom>
            <a:solidFill>
              <a:srgbClr val="898989"/>
            </a:solidFill>
            <a:ln w="16888" cap="flat">
              <a:noFill/>
              <a:prstDash val="solid"/>
              <a:miter/>
            </a:ln>
          </p:spPr>
          <p:txBody>
            <a:bodyPr rtlCol="0" anchor="ctr"/>
            <a:lstStyle/>
            <a:p>
              <a:endParaRPr lang="zh-CN" altLang="en-US"/>
            </a:p>
          </p:txBody>
        </p:sp>
        <p:sp>
          <p:nvSpPr>
            <p:cNvPr id="50" name="任意多边形: 形状 49"/>
            <p:cNvSpPr/>
            <p:nvPr/>
          </p:nvSpPr>
          <p:spPr>
            <a:xfrm>
              <a:off x="6170337" y="2982802"/>
              <a:ext cx="1423075" cy="1167107"/>
            </a:xfrm>
            <a:custGeom>
              <a:avLst/>
              <a:gdLst>
                <a:gd name="connsiteX0" fmla="*/ 19101 w 1423075"/>
                <a:gd name="connsiteY0" fmla="*/ 1166814 h 1167107"/>
                <a:gd name="connsiteX1" fmla="*/ 1225068 w 1423075"/>
                <a:gd name="connsiteY1" fmla="*/ 1166814 h 1167107"/>
                <a:gd name="connsiteX2" fmla="*/ 1403310 w 1423075"/>
                <a:gd name="connsiteY2" fmla="*/ 990599 h 1167107"/>
                <a:gd name="connsiteX3" fmla="*/ 1403310 w 1423075"/>
                <a:gd name="connsiteY3" fmla="*/ 643238 h 1167107"/>
                <a:gd name="connsiteX4" fmla="*/ 19101 w 1423075"/>
                <a:gd name="connsiteY4" fmla="*/ 643238 h 1167107"/>
                <a:gd name="connsiteX5" fmla="*/ 249211 w 1423075"/>
                <a:gd name="connsiteY5" fmla="*/ 785832 h 1167107"/>
                <a:gd name="connsiteX6" fmla="*/ 1168301 w 1423075"/>
                <a:gd name="connsiteY6" fmla="*/ 785832 h 1167107"/>
                <a:gd name="connsiteX7" fmla="*/ 1168301 w 1423075"/>
                <a:gd name="connsiteY7" fmla="*/ 850708 h 1167107"/>
                <a:gd name="connsiteX8" fmla="*/ 249211 w 1423075"/>
                <a:gd name="connsiteY8" fmla="*/ 850708 h 1167107"/>
                <a:gd name="connsiteX9" fmla="*/ 249211 w 1423075"/>
                <a:gd name="connsiteY9" fmla="*/ 960864 h 1167107"/>
                <a:gd name="connsiteX10" fmla="*/ 1168301 w 1423075"/>
                <a:gd name="connsiteY10" fmla="*/ 960864 h 1167107"/>
                <a:gd name="connsiteX11" fmla="*/ 1168301 w 1423075"/>
                <a:gd name="connsiteY11" fmla="*/ 964074 h 1167107"/>
                <a:gd name="connsiteX12" fmla="*/ 1153264 w 1423075"/>
                <a:gd name="connsiteY12" fmla="*/ 1007494 h 1167107"/>
                <a:gd name="connsiteX13" fmla="*/ 1115926 w 1423075"/>
                <a:gd name="connsiteY13" fmla="*/ 1024389 h 1167107"/>
                <a:gd name="connsiteX14" fmla="*/ 249211 w 1423075"/>
                <a:gd name="connsiteY14" fmla="*/ 1024389 h 1167107"/>
                <a:gd name="connsiteX15" fmla="*/ 263910 w 1423075"/>
                <a:gd name="connsiteY15" fmla="*/ 601000 h 1167107"/>
                <a:gd name="connsiteX16" fmla="*/ 406504 w 1423075"/>
                <a:gd name="connsiteY16" fmla="*/ 477835 h 1167107"/>
                <a:gd name="connsiteX17" fmla="*/ 510239 w 1423075"/>
                <a:gd name="connsiteY17" fmla="*/ 601000 h 1167107"/>
                <a:gd name="connsiteX18" fmla="*/ 735450 w 1423075"/>
                <a:gd name="connsiteY18" fmla="*/ 601000 h 1167107"/>
                <a:gd name="connsiteX19" fmla="*/ 594545 w 1423075"/>
                <a:gd name="connsiteY19" fmla="*/ 435767 h 1167107"/>
                <a:gd name="connsiteX20" fmla="*/ 713993 w 1423075"/>
                <a:gd name="connsiteY20" fmla="*/ 435767 h 1167107"/>
                <a:gd name="connsiteX21" fmla="*/ 713993 w 1423075"/>
                <a:gd name="connsiteY21" fmla="*/ 293679 h 1167107"/>
                <a:gd name="connsiteX22" fmla="*/ 503650 w 1423075"/>
                <a:gd name="connsiteY22" fmla="*/ 293679 h 1167107"/>
                <a:gd name="connsiteX23" fmla="*/ 503650 w 1423075"/>
                <a:gd name="connsiteY23" fmla="*/ 216976 h 1167107"/>
                <a:gd name="connsiteX24" fmla="*/ 704701 w 1423075"/>
                <a:gd name="connsiteY24" fmla="*/ 216976 h 1167107"/>
                <a:gd name="connsiteX25" fmla="*/ 704701 w 1423075"/>
                <a:gd name="connsiteY25" fmla="*/ 56473 h 1167107"/>
                <a:gd name="connsiteX26" fmla="*/ 280129 w 1423075"/>
                <a:gd name="connsiteY26" fmla="*/ 56473 h 1167107"/>
                <a:gd name="connsiteX27" fmla="*/ 305303 w 1423075"/>
                <a:gd name="connsiteY27" fmla="*/ -294 h 1167107"/>
                <a:gd name="connsiteX28" fmla="*/ 96311 w 1423075"/>
                <a:gd name="connsiteY28" fmla="*/ -294 h 1167107"/>
                <a:gd name="connsiteX29" fmla="*/ -329 w 1423075"/>
                <a:gd name="connsiteY29" fmla="*/ 216807 h 1167107"/>
                <a:gd name="connsiteX30" fmla="*/ 278439 w 1423075"/>
                <a:gd name="connsiteY30" fmla="*/ 216807 h 1167107"/>
                <a:gd name="connsiteX31" fmla="*/ 278439 w 1423075"/>
                <a:gd name="connsiteY31" fmla="*/ 293510 h 1167107"/>
                <a:gd name="connsiteX32" fmla="*/ -329 w 1423075"/>
                <a:gd name="connsiteY32" fmla="*/ 293510 h 1167107"/>
                <a:gd name="connsiteX33" fmla="*/ -329 w 1423075"/>
                <a:gd name="connsiteY33" fmla="*/ 435598 h 1167107"/>
                <a:gd name="connsiteX34" fmla="*/ 194133 w 1423075"/>
                <a:gd name="connsiteY34" fmla="*/ 435598 h 1167107"/>
                <a:gd name="connsiteX35" fmla="*/ 2881 w 1423075"/>
                <a:gd name="connsiteY35" fmla="*/ 600831 h 1167107"/>
                <a:gd name="connsiteX36" fmla="*/ 779208 w 1423075"/>
                <a:gd name="connsiteY36" fmla="*/ -294 h 1167107"/>
                <a:gd name="connsiteX37" fmla="*/ 779208 w 1423075"/>
                <a:gd name="connsiteY37" fmla="*/ 601000 h 1167107"/>
                <a:gd name="connsiteX38" fmla="*/ 1244498 w 1423075"/>
                <a:gd name="connsiteY38" fmla="*/ 601000 h 1167107"/>
                <a:gd name="connsiteX39" fmla="*/ 1314105 w 1423075"/>
                <a:gd name="connsiteY39" fmla="*/ 587315 h 1167107"/>
                <a:gd name="connsiteX40" fmla="*/ 1422740 w 1423075"/>
                <a:gd name="connsiteY40" fmla="*/ 422758 h 1167107"/>
                <a:gd name="connsiteX41" fmla="*/ 1422740 w 1423075"/>
                <a:gd name="connsiteY41" fmla="*/ 382 h 1167107"/>
                <a:gd name="connsiteX42" fmla="*/ 1197529 w 1423075"/>
                <a:gd name="connsiteY42" fmla="*/ 390319 h 1167107"/>
                <a:gd name="connsiteX43" fmla="*/ 1146844 w 1423075"/>
                <a:gd name="connsiteY43" fmla="*/ 441004 h 1167107"/>
                <a:gd name="connsiteX44" fmla="*/ 1004588 w 1423075"/>
                <a:gd name="connsiteY44" fmla="*/ 441004 h 1167107"/>
                <a:gd name="connsiteX45" fmla="*/ 1004588 w 1423075"/>
                <a:gd name="connsiteY45" fmla="*/ 160547 h 1167107"/>
                <a:gd name="connsiteX46" fmla="*/ 1197529 w 1423075"/>
                <a:gd name="connsiteY46" fmla="*/ 160547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23075" h="1167107">
                  <a:moveTo>
                    <a:pt x="19101" y="1166814"/>
                  </a:moveTo>
                  <a:lnTo>
                    <a:pt x="1225068" y="1166814"/>
                  </a:lnTo>
                  <a:cubicBezTo>
                    <a:pt x="1360228" y="1166814"/>
                    <a:pt x="1403310" y="1050745"/>
                    <a:pt x="1403310" y="990599"/>
                  </a:cubicBezTo>
                  <a:lnTo>
                    <a:pt x="1403310" y="643238"/>
                  </a:lnTo>
                  <a:lnTo>
                    <a:pt x="19101" y="643238"/>
                  </a:lnTo>
                  <a:close/>
                  <a:moveTo>
                    <a:pt x="249211" y="785832"/>
                  </a:moveTo>
                  <a:lnTo>
                    <a:pt x="1168301" y="785832"/>
                  </a:lnTo>
                  <a:lnTo>
                    <a:pt x="1168301" y="850708"/>
                  </a:lnTo>
                  <a:lnTo>
                    <a:pt x="249211" y="850708"/>
                  </a:lnTo>
                  <a:close/>
                  <a:moveTo>
                    <a:pt x="249211" y="960864"/>
                  </a:moveTo>
                  <a:lnTo>
                    <a:pt x="1168301" y="960864"/>
                  </a:lnTo>
                  <a:lnTo>
                    <a:pt x="1168301" y="964074"/>
                  </a:lnTo>
                  <a:cubicBezTo>
                    <a:pt x="1168841" y="979905"/>
                    <a:pt x="1163469" y="995380"/>
                    <a:pt x="1153264" y="1007494"/>
                  </a:cubicBezTo>
                  <a:cubicBezTo>
                    <a:pt x="1144090" y="1018594"/>
                    <a:pt x="1130321" y="1024828"/>
                    <a:pt x="1115926" y="1024389"/>
                  </a:cubicBezTo>
                  <a:lnTo>
                    <a:pt x="249211" y="1024389"/>
                  </a:lnTo>
                  <a:close/>
                  <a:moveTo>
                    <a:pt x="263910" y="601000"/>
                  </a:moveTo>
                  <a:lnTo>
                    <a:pt x="406504" y="477835"/>
                  </a:lnTo>
                  <a:lnTo>
                    <a:pt x="510239" y="601000"/>
                  </a:lnTo>
                  <a:lnTo>
                    <a:pt x="735450" y="601000"/>
                  </a:lnTo>
                  <a:lnTo>
                    <a:pt x="594545" y="435767"/>
                  </a:lnTo>
                  <a:lnTo>
                    <a:pt x="713993" y="435767"/>
                  </a:lnTo>
                  <a:lnTo>
                    <a:pt x="713993" y="293679"/>
                  </a:lnTo>
                  <a:lnTo>
                    <a:pt x="503650" y="293679"/>
                  </a:lnTo>
                  <a:lnTo>
                    <a:pt x="503650" y="216976"/>
                  </a:lnTo>
                  <a:lnTo>
                    <a:pt x="704701" y="216976"/>
                  </a:lnTo>
                  <a:lnTo>
                    <a:pt x="704701" y="56473"/>
                  </a:lnTo>
                  <a:lnTo>
                    <a:pt x="280129" y="56473"/>
                  </a:lnTo>
                  <a:lnTo>
                    <a:pt x="305303" y="-294"/>
                  </a:lnTo>
                  <a:lnTo>
                    <a:pt x="96311" y="-294"/>
                  </a:lnTo>
                  <a:lnTo>
                    <a:pt x="-329" y="216807"/>
                  </a:lnTo>
                  <a:lnTo>
                    <a:pt x="278439" y="216807"/>
                  </a:lnTo>
                  <a:lnTo>
                    <a:pt x="278439" y="293510"/>
                  </a:lnTo>
                  <a:lnTo>
                    <a:pt x="-329" y="293510"/>
                  </a:lnTo>
                  <a:lnTo>
                    <a:pt x="-329" y="435598"/>
                  </a:lnTo>
                  <a:lnTo>
                    <a:pt x="194133" y="435598"/>
                  </a:lnTo>
                  <a:lnTo>
                    <a:pt x="2881" y="600831"/>
                  </a:lnTo>
                  <a:close/>
                  <a:moveTo>
                    <a:pt x="779208" y="-294"/>
                  </a:moveTo>
                  <a:lnTo>
                    <a:pt x="779208" y="601000"/>
                  </a:lnTo>
                  <a:lnTo>
                    <a:pt x="1244498" y="601000"/>
                  </a:lnTo>
                  <a:cubicBezTo>
                    <a:pt x="1268387" y="601186"/>
                    <a:pt x="1292057" y="596523"/>
                    <a:pt x="1314105" y="587315"/>
                  </a:cubicBezTo>
                  <a:cubicBezTo>
                    <a:pt x="1380434" y="559674"/>
                    <a:pt x="1423381" y="494612"/>
                    <a:pt x="1422740" y="422758"/>
                  </a:cubicBezTo>
                  <a:lnTo>
                    <a:pt x="1422740" y="382"/>
                  </a:lnTo>
                  <a:close/>
                  <a:moveTo>
                    <a:pt x="1197529" y="390319"/>
                  </a:moveTo>
                  <a:cubicBezTo>
                    <a:pt x="1197529" y="418314"/>
                    <a:pt x="1174839" y="441004"/>
                    <a:pt x="1146844" y="441004"/>
                  </a:cubicBezTo>
                  <a:lnTo>
                    <a:pt x="1004588" y="441004"/>
                  </a:lnTo>
                  <a:lnTo>
                    <a:pt x="1004588" y="160547"/>
                  </a:lnTo>
                  <a:lnTo>
                    <a:pt x="1197529" y="160547"/>
                  </a:lnTo>
                  <a:close/>
                </a:path>
              </a:pathLst>
            </a:custGeom>
            <a:solidFill>
              <a:srgbClr val="898989"/>
            </a:solidFill>
            <a:ln w="16888" cap="flat">
              <a:noFill/>
              <a:prstDash val="solid"/>
              <a:miter/>
            </a:ln>
          </p:spPr>
          <p:txBody>
            <a:bodyPr rtlCol="0" anchor="ctr"/>
            <a:lstStyle/>
            <a:p>
              <a:endParaRPr lang="zh-CN" altLang="en-US"/>
            </a:p>
          </p:txBody>
        </p:sp>
        <p:sp>
          <p:nvSpPr>
            <p:cNvPr id="51" name="任意多边形: 形状 50"/>
            <p:cNvSpPr/>
            <p:nvPr/>
          </p:nvSpPr>
          <p:spPr>
            <a:xfrm>
              <a:off x="9181369" y="2982295"/>
              <a:ext cx="1416141" cy="1167107"/>
            </a:xfrm>
            <a:custGeom>
              <a:avLst/>
              <a:gdLst>
                <a:gd name="connsiteX0" fmla="*/ 312905 w 1416141"/>
                <a:gd name="connsiteY0" fmla="*/ 1012225 h 1167107"/>
                <a:gd name="connsiteX1" fmla="*/ 298375 w 1416141"/>
                <a:gd name="connsiteY1" fmla="*/ 976745 h 1167107"/>
                <a:gd name="connsiteX2" fmla="*/ 298375 w 1416141"/>
                <a:gd name="connsiteY2" fmla="*/ 353657 h 1167107"/>
                <a:gd name="connsiteX3" fmla="*/ -329 w 1416141"/>
                <a:gd name="connsiteY3" fmla="*/ 353657 h 1167107"/>
                <a:gd name="connsiteX4" fmla="*/ -329 w 1416141"/>
                <a:gd name="connsiteY4" fmla="*/ 511963 h 1167107"/>
                <a:gd name="connsiteX5" fmla="*/ 74010 w 1416141"/>
                <a:gd name="connsiteY5" fmla="*/ 511963 h 1167107"/>
                <a:gd name="connsiteX6" fmla="*/ 74010 w 1416141"/>
                <a:gd name="connsiteY6" fmla="*/ 988065 h 1167107"/>
                <a:gd name="connsiteX7" fmla="*/ 125877 w 1416141"/>
                <a:gd name="connsiteY7" fmla="*/ 1113933 h 1167107"/>
                <a:gd name="connsiteX8" fmla="*/ 252252 w 1416141"/>
                <a:gd name="connsiteY8" fmla="*/ 1165631 h 1167107"/>
                <a:gd name="connsiteX9" fmla="*/ 365111 w 1416141"/>
                <a:gd name="connsiteY9" fmla="*/ 1165631 h 1167107"/>
                <a:gd name="connsiteX10" fmla="*/ 426609 w 1416141"/>
                <a:gd name="connsiteY10" fmla="*/ 1026754 h 1167107"/>
                <a:gd name="connsiteX11" fmla="*/ 349905 w 1416141"/>
                <a:gd name="connsiteY11" fmla="*/ 1026754 h 1167107"/>
                <a:gd name="connsiteX12" fmla="*/ 312905 w 1416141"/>
                <a:gd name="connsiteY12" fmla="*/ 1012225 h 1167107"/>
                <a:gd name="connsiteX13" fmla="*/ 756737 w 1416141"/>
                <a:gd name="connsiteY13" fmla="*/ 117971 h 1167107"/>
                <a:gd name="connsiteX14" fmla="*/ 807422 w 1416141"/>
                <a:gd name="connsiteY14" fmla="*/ -294 h 1167107"/>
                <a:gd name="connsiteX15" fmla="*/ 548590 w 1416141"/>
                <a:gd name="connsiteY15" fmla="*/ -294 h 1167107"/>
                <a:gd name="connsiteX16" fmla="*/ 435563 w 1416141"/>
                <a:gd name="connsiteY16" fmla="*/ 259552 h 1167107"/>
                <a:gd name="connsiteX17" fmla="*/ 1197360 w 1416141"/>
                <a:gd name="connsiteY17" fmla="*/ 259552 h 1167107"/>
                <a:gd name="connsiteX18" fmla="*/ 1197360 w 1416141"/>
                <a:gd name="connsiteY18" fmla="*/ 948868 h 1167107"/>
                <a:gd name="connsiteX19" fmla="*/ 1149800 w 1416141"/>
                <a:gd name="connsiteY19" fmla="*/ 1000567 h 1167107"/>
                <a:gd name="connsiteX20" fmla="*/ 1145830 w 1416141"/>
                <a:gd name="connsiteY20" fmla="*/ 1000567 h 1167107"/>
                <a:gd name="connsiteX21" fmla="*/ 965053 w 1416141"/>
                <a:gd name="connsiteY21" fmla="*/ 1000567 h 1167107"/>
                <a:gd name="connsiteX22" fmla="*/ 890715 w 1416141"/>
                <a:gd name="connsiteY22" fmla="*/ 1166814 h 1167107"/>
                <a:gd name="connsiteX23" fmla="*/ 1228615 w 1416141"/>
                <a:gd name="connsiteY23" fmla="*/ 1166814 h 1167107"/>
                <a:gd name="connsiteX24" fmla="*/ 1415812 w 1416141"/>
                <a:gd name="connsiteY24" fmla="*/ 980969 h 1167107"/>
                <a:gd name="connsiteX25" fmla="*/ 1415812 w 1416141"/>
                <a:gd name="connsiteY25" fmla="*/ 117633 h 1167107"/>
                <a:gd name="connsiteX26" fmla="*/ 1013373 w 1416141"/>
                <a:gd name="connsiteY26" fmla="*/ 953430 h 1167107"/>
                <a:gd name="connsiteX27" fmla="*/ 1069971 w 1416141"/>
                <a:gd name="connsiteY27" fmla="*/ 915416 h 1167107"/>
                <a:gd name="connsiteX28" fmla="*/ 1108661 w 1416141"/>
                <a:gd name="connsiteY28" fmla="*/ 858987 h 1167107"/>
                <a:gd name="connsiteX29" fmla="*/ 1123190 w 1416141"/>
                <a:gd name="connsiteY29" fmla="*/ 789548 h 1167107"/>
                <a:gd name="connsiteX30" fmla="*/ 1123190 w 1416141"/>
                <a:gd name="connsiteY30" fmla="*/ 324597 h 1167107"/>
                <a:gd name="connsiteX31" fmla="*/ 448403 w 1416141"/>
                <a:gd name="connsiteY31" fmla="*/ 324597 h 1167107"/>
                <a:gd name="connsiteX32" fmla="*/ 448403 w 1416141"/>
                <a:gd name="connsiteY32" fmla="*/ 966608 h 1167107"/>
                <a:gd name="connsiteX33" fmla="*/ 945623 w 1416141"/>
                <a:gd name="connsiteY33" fmla="*/ 966608 h 1167107"/>
                <a:gd name="connsiteX34" fmla="*/ 1013373 w 1416141"/>
                <a:gd name="connsiteY34" fmla="*/ 953430 h 1167107"/>
                <a:gd name="connsiteX35" fmla="*/ 898824 w 1416141"/>
                <a:gd name="connsiteY35" fmla="*/ 756603 h 1167107"/>
                <a:gd name="connsiteX36" fmla="*/ 884294 w 1416141"/>
                <a:gd name="connsiteY36" fmla="*/ 793096 h 1167107"/>
                <a:gd name="connsiteX37" fmla="*/ 849153 w 1416141"/>
                <a:gd name="connsiteY37" fmla="*/ 807288 h 1167107"/>
                <a:gd name="connsiteX38" fmla="*/ 672769 w 1416141"/>
                <a:gd name="connsiteY38" fmla="*/ 807288 h 1167107"/>
                <a:gd name="connsiteX39" fmla="*/ 672769 w 1416141"/>
                <a:gd name="connsiteY39" fmla="*/ 715210 h 1167107"/>
                <a:gd name="connsiteX40" fmla="*/ 898824 w 1416141"/>
                <a:gd name="connsiteY40" fmla="*/ 715210 h 1167107"/>
                <a:gd name="connsiteX41" fmla="*/ 898824 w 1416141"/>
                <a:gd name="connsiteY41" fmla="*/ 555552 h 1167107"/>
                <a:gd name="connsiteX42" fmla="*/ 672769 w 1416141"/>
                <a:gd name="connsiteY42" fmla="*/ 555552 h 1167107"/>
                <a:gd name="connsiteX43" fmla="*/ 672769 w 1416141"/>
                <a:gd name="connsiteY43" fmla="*/ 484255 h 1167107"/>
                <a:gd name="connsiteX44" fmla="*/ 898824 w 1416141"/>
                <a:gd name="connsiteY44" fmla="*/ 484255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16141" h="1167107">
                  <a:moveTo>
                    <a:pt x="312905" y="1012225"/>
                  </a:moveTo>
                  <a:cubicBezTo>
                    <a:pt x="303308" y="1002949"/>
                    <a:pt x="298037" y="990092"/>
                    <a:pt x="298375" y="976745"/>
                  </a:cubicBezTo>
                  <a:lnTo>
                    <a:pt x="298375" y="353657"/>
                  </a:lnTo>
                  <a:lnTo>
                    <a:pt x="-329" y="353657"/>
                  </a:lnTo>
                  <a:lnTo>
                    <a:pt x="-329" y="511963"/>
                  </a:lnTo>
                  <a:lnTo>
                    <a:pt x="74010" y="511963"/>
                  </a:lnTo>
                  <a:lnTo>
                    <a:pt x="74010" y="988065"/>
                  </a:lnTo>
                  <a:cubicBezTo>
                    <a:pt x="73570" y="1035303"/>
                    <a:pt x="92273" y="1080717"/>
                    <a:pt x="125877" y="1113933"/>
                  </a:cubicBezTo>
                  <a:cubicBezTo>
                    <a:pt x="159346" y="1147452"/>
                    <a:pt x="204895" y="1166088"/>
                    <a:pt x="252252" y="1165631"/>
                  </a:cubicBezTo>
                  <a:lnTo>
                    <a:pt x="365111" y="1165631"/>
                  </a:lnTo>
                  <a:lnTo>
                    <a:pt x="426609" y="1026754"/>
                  </a:lnTo>
                  <a:lnTo>
                    <a:pt x="349905" y="1026754"/>
                  </a:lnTo>
                  <a:cubicBezTo>
                    <a:pt x="336085" y="1027295"/>
                    <a:pt x="322670" y="1022024"/>
                    <a:pt x="312905" y="1012225"/>
                  </a:cubicBezTo>
                  <a:close/>
                  <a:moveTo>
                    <a:pt x="756737" y="117971"/>
                  </a:moveTo>
                  <a:lnTo>
                    <a:pt x="807422" y="-294"/>
                  </a:lnTo>
                  <a:lnTo>
                    <a:pt x="548590" y="-294"/>
                  </a:lnTo>
                  <a:lnTo>
                    <a:pt x="435563" y="259552"/>
                  </a:lnTo>
                  <a:lnTo>
                    <a:pt x="1197360" y="259552"/>
                  </a:lnTo>
                  <a:lnTo>
                    <a:pt x="1197360" y="948868"/>
                  </a:lnTo>
                  <a:cubicBezTo>
                    <a:pt x="1198491" y="976272"/>
                    <a:pt x="1177204" y="999418"/>
                    <a:pt x="1149800" y="1000567"/>
                  </a:cubicBezTo>
                  <a:cubicBezTo>
                    <a:pt x="1148482" y="1000618"/>
                    <a:pt x="1147147" y="1000618"/>
                    <a:pt x="1145830" y="1000567"/>
                  </a:cubicBezTo>
                  <a:lnTo>
                    <a:pt x="965053" y="1000567"/>
                  </a:lnTo>
                  <a:lnTo>
                    <a:pt x="890715" y="1166814"/>
                  </a:lnTo>
                  <a:lnTo>
                    <a:pt x="1228615" y="1166814"/>
                  </a:lnTo>
                  <a:cubicBezTo>
                    <a:pt x="1353470" y="1166814"/>
                    <a:pt x="1415812" y="1077947"/>
                    <a:pt x="1415812" y="980969"/>
                  </a:cubicBezTo>
                  <a:lnTo>
                    <a:pt x="1415812" y="117633"/>
                  </a:lnTo>
                  <a:close/>
                  <a:moveTo>
                    <a:pt x="1013373" y="953430"/>
                  </a:moveTo>
                  <a:cubicBezTo>
                    <a:pt x="1034542" y="944577"/>
                    <a:pt x="1053769" y="931669"/>
                    <a:pt x="1069971" y="915416"/>
                  </a:cubicBezTo>
                  <a:cubicBezTo>
                    <a:pt x="1086207" y="899129"/>
                    <a:pt x="1099317" y="880004"/>
                    <a:pt x="1108661" y="858987"/>
                  </a:cubicBezTo>
                  <a:cubicBezTo>
                    <a:pt x="1118358" y="837124"/>
                    <a:pt x="1123309" y="813455"/>
                    <a:pt x="1123190" y="789548"/>
                  </a:cubicBezTo>
                  <a:lnTo>
                    <a:pt x="1123190" y="324597"/>
                  </a:lnTo>
                  <a:lnTo>
                    <a:pt x="448403" y="324597"/>
                  </a:lnTo>
                  <a:lnTo>
                    <a:pt x="448403" y="966608"/>
                  </a:lnTo>
                  <a:lnTo>
                    <a:pt x="945623" y="966608"/>
                  </a:lnTo>
                  <a:cubicBezTo>
                    <a:pt x="968872" y="966845"/>
                    <a:pt x="991916" y="962368"/>
                    <a:pt x="1013373" y="953430"/>
                  </a:cubicBezTo>
                  <a:close/>
                  <a:moveTo>
                    <a:pt x="898824" y="756603"/>
                  </a:moveTo>
                  <a:cubicBezTo>
                    <a:pt x="899213" y="770254"/>
                    <a:pt x="893959" y="783449"/>
                    <a:pt x="884294" y="793096"/>
                  </a:cubicBezTo>
                  <a:cubicBezTo>
                    <a:pt x="875019" y="802439"/>
                    <a:pt x="862315" y="807558"/>
                    <a:pt x="849153" y="807288"/>
                  </a:cubicBezTo>
                  <a:lnTo>
                    <a:pt x="672769" y="807288"/>
                  </a:lnTo>
                  <a:lnTo>
                    <a:pt x="672769" y="715210"/>
                  </a:lnTo>
                  <a:lnTo>
                    <a:pt x="898824" y="715210"/>
                  </a:lnTo>
                  <a:close/>
                  <a:moveTo>
                    <a:pt x="898824" y="555552"/>
                  </a:moveTo>
                  <a:lnTo>
                    <a:pt x="672769" y="555552"/>
                  </a:lnTo>
                  <a:lnTo>
                    <a:pt x="672769" y="484255"/>
                  </a:lnTo>
                  <a:lnTo>
                    <a:pt x="898824" y="484255"/>
                  </a:lnTo>
                  <a:close/>
                </a:path>
              </a:pathLst>
            </a:custGeom>
            <a:solidFill>
              <a:srgbClr val="898989"/>
            </a:solidFill>
            <a:ln w="16888" cap="flat">
              <a:noFill/>
              <a:prstDash val="solid"/>
              <a:miter/>
            </a:ln>
          </p:spPr>
          <p:txBody>
            <a:bodyPr rtlCol="0" anchor="ctr"/>
            <a:lstStyle/>
            <a:p>
              <a:endParaRPr lang="zh-CN" altLang="en-US"/>
            </a:p>
          </p:txBody>
        </p:sp>
        <p:sp>
          <p:nvSpPr>
            <p:cNvPr id="52" name="任意多边形: 形状 51"/>
            <p:cNvSpPr/>
            <p:nvPr/>
          </p:nvSpPr>
          <p:spPr>
            <a:xfrm>
              <a:off x="9181369"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F8B62D"/>
            </a:solidFill>
            <a:ln w="16888" cap="flat">
              <a:noFill/>
              <a:prstDash val="solid"/>
              <a:miter/>
            </a:ln>
          </p:spPr>
          <p:txBody>
            <a:bodyPr rtlCol="0" anchor="ctr"/>
            <a:lstStyle/>
            <a:p>
              <a:endParaRPr lang="zh-CN" altLang="en-US"/>
            </a:p>
          </p:txBody>
        </p:sp>
      </p:grpSp>
      <p:sp>
        <p:nvSpPr>
          <p:cNvPr id="53" name="Slide Number Placeholder 5"/>
          <p:cNvSpPr>
            <a:spLocks noGrp="1"/>
          </p:cNvSpPr>
          <p:nvPr>
            <p:ph type="sldNum" sz="quarter" idx="12"/>
          </p:nvPr>
        </p:nvSpPr>
        <p:spPr>
          <a:xfrm>
            <a:off x="11086900" y="6438900"/>
            <a:ext cx="432000" cy="215900"/>
          </a:xfrm>
          <a:prstGeom prst="roundRect">
            <a:avLst>
              <a:gd name="adj" fmla="val 12255"/>
            </a:avLst>
          </a:prstGeom>
          <a:solidFill>
            <a:schemeClr val="bg1">
              <a:lumMod val="95000"/>
            </a:schemeClr>
          </a:solidFill>
        </p:spPr>
        <p:txBody>
          <a:bodyPr lIns="0" tIns="0" rIns="0" bIns="0"/>
          <a:lstStyle>
            <a:lvl1pPr algn="ctr">
              <a:defRPr sz="800">
                <a:solidFill>
                  <a:srgbClr val="595757"/>
                </a:solidFill>
                <a:latin typeface="汉仪旗黑-45S" panose="00020600040101010101" pitchFamily="18" charset="-122"/>
                <a:ea typeface="汉仪旗黑-45S" panose="00020600040101010101" pitchFamily="18" charset="-122"/>
              </a:defRPr>
            </a:lvl1pPr>
          </a:lstStyle>
          <a:p>
            <a:fld id="{7F65B630-C7FF-41C0-9923-C5E5E29EED81}" type="slidenum">
              <a:rPr lang="en-US" altLang="zh-CN" smtClean="0"/>
            </a:fld>
            <a:endParaRPr lang="en-US" dirty="0"/>
          </a:p>
        </p:txBody>
      </p:sp>
      <p:sp>
        <p:nvSpPr>
          <p:cNvPr id="54" name="Footer Placeholder 3"/>
          <p:cNvSpPr>
            <a:spLocks noGrp="1"/>
          </p:cNvSpPr>
          <p:nvPr>
            <p:ph type="ftr" sz="quarter" idx="11"/>
          </p:nvPr>
        </p:nvSpPr>
        <p:spPr>
          <a:xfrm>
            <a:off x="5016000" y="6438900"/>
            <a:ext cx="2160000" cy="215900"/>
          </a:xfrm>
        </p:spPr>
        <p:txBody>
          <a:bodyPr/>
          <a:lstStyle>
            <a:lvl1pPr algn="ctr">
              <a:defRPr sz="800">
                <a:solidFill>
                  <a:srgbClr val="595757"/>
                </a:solidFill>
                <a:latin typeface="汉仪旗黑-45S" panose="00020600040101010101" pitchFamily="18" charset="-122"/>
                <a:ea typeface="汉仪旗黑-45S" panose="00020600040101010101" pitchFamily="18" charset="-122"/>
              </a:defRPr>
            </a:lvl1pPr>
          </a:lstStyle>
          <a:p>
            <a:r>
              <a:rPr lang="en-US" altLang="zh-CN"/>
              <a:t>© </a:t>
            </a:r>
            <a:r>
              <a:rPr lang="zh-CN" altLang="en-US"/>
              <a:t>中智管理咨询有限公司│保留所有权利</a:t>
            </a:r>
            <a:endParaRPr lang="zh-CN" altLang="en-US" dirty="0"/>
          </a:p>
        </p:txBody>
      </p:sp>
      <p:sp>
        <p:nvSpPr>
          <p:cNvPr id="4" name="标题 3"/>
          <p:cNvSpPr>
            <a:spLocks noGrp="1"/>
          </p:cNvSpPr>
          <p:nvPr>
            <p:ph type="title"/>
          </p:nvPr>
        </p:nvSpPr>
        <p:spPr/>
        <p:txBody>
          <a:bodyPr/>
          <a:lstStyle>
            <a:lvl1pPr algn="just">
              <a:defRPr b="0">
                <a:latin typeface="汉仪旗黑-80S" panose="00020600040101010101" pitchFamily="18" charset="-122"/>
                <a:ea typeface="汉仪旗黑-80S" panose="00020600040101010101" pitchFamily="18"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重要观点1">
    <p:spTree>
      <p:nvGrpSpPr>
        <p:cNvPr id="1" name=""/>
        <p:cNvGrpSpPr/>
        <p:nvPr/>
      </p:nvGrpSpPr>
      <p:grpSpPr>
        <a:xfrm>
          <a:off x="0" y="0"/>
          <a:ext cx="0" cy="0"/>
          <a:chOff x="0" y="0"/>
          <a:chExt cx="0" cy="0"/>
        </a:xfrm>
      </p:grpSpPr>
      <p:pic>
        <p:nvPicPr>
          <p:cNvPr id="26" name="图片 25"/>
          <p:cNvPicPr>
            <a:picLocks noChangeAspect="1"/>
          </p:cNvPicPr>
          <p:nvPr userDrawn="1"/>
        </p:nvPicPr>
        <p:blipFill>
          <a:blip r:embed="rId2" cstate="screen">
            <a:alphaModFix amt="64000"/>
            <a:extLst>
              <a:ext uri="{BEBA8EAE-BF5A-486C-A8C5-ECC9F3942E4B}">
                <a14:imgProps xmlns:a14="http://schemas.microsoft.com/office/drawing/2010/main">
                  <a14:imgLayer r:embed="rId3">
                    <a14:imgEffect>
                      <a14:brightnessContrast contrast="10000"/>
                    </a14:imgEffect>
                    <a14:imgEffect>
                      <a14:sharpenSoften amount="10000"/>
                    </a14:imgEffect>
                  </a14:imgLayer>
                </a14:imgProps>
              </a:ext>
            </a:extLst>
          </a:blip>
          <a:srcRect/>
          <a:stretch>
            <a:fillRect/>
          </a:stretch>
        </p:blipFill>
        <p:spPr>
          <a:xfrm>
            <a:off x="0" y="0"/>
            <a:ext cx="12192000" cy="6858000"/>
          </a:xfrm>
          <a:prstGeom prst="rect">
            <a:avLst/>
          </a:prstGeom>
        </p:spPr>
      </p:pic>
      <p:grpSp>
        <p:nvGrpSpPr>
          <p:cNvPr id="22" name="组合 21"/>
          <p:cNvGrpSpPr/>
          <p:nvPr userDrawn="1"/>
        </p:nvGrpSpPr>
        <p:grpSpPr>
          <a:xfrm flipH="1">
            <a:off x="1920000" y="6551685"/>
            <a:ext cx="9178286" cy="0"/>
            <a:chOff x="1093714" y="6551685"/>
            <a:chExt cx="9178286" cy="0"/>
          </a:xfrm>
        </p:grpSpPr>
        <p:cxnSp>
          <p:nvCxnSpPr>
            <p:cNvPr id="23" name="直接连接符 22"/>
            <p:cNvCxnSpPr/>
            <p:nvPr userDrawn="1"/>
          </p:nvCxnSpPr>
          <p:spPr>
            <a:xfrm>
              <a:off x="1093714" y="6551685"/>
              <a:ext cx="3850286" cy="0"/>
            </a:xfrm>
            <a:prstGeom prst="line">
              <a:avLst/>
            </a:prstGeom>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userDrawn="1"/>
          </p:nvCxnSpPr>
          <p:spPr>
            <a:xfrm>
              <a:off x="7248000" y="6551685"/>
              <a:ext cx="3024000" cy="0"/>
            </a:xfrm>
            <a:prstGeom prst="line">
              <a:avLst/>
            </a:prstGeom>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5" name="文本占位符 4"/>
          <p:cNvSpPr>
            <a:spLocks noGrp="1"/>
          </p:cNvSpPr>
          <p:nvPr>
            <p:ph type="body" sz="quarter" idx="13" hasCustomPrompt="1"/>
          </p:nvPr>
        </p:nvSpPr>
        <p:spPr>
          <a:xfrm>
            <a:off x="660400" y="1266657"/>
            <a:ext cx="10858500" cy="387798"/>
          </a:xfrm>
          <a:solidFill>
            <a:schemeClr val="bg1">
              <a:lumMod val="95000"/>
            </a:schemeClr>
          </a:solidFill>
        </p:spPr>
        <p:txBody>
          <a:bodyPr>
            <a:spAutoFit/>
          </a:bodyPr>
          <a:lstStyle>
            <a:lvl1pPr marL="0" indent="0" algn="just">
              <a:lnSpc>
                <a:spcPct val="120000"/>
              </a:lnSpc>
              <a:spcBef>
                <a:spcPts val="0"/>
              </a:spcBef>
              <a:buFontTx/>
              <a:buNone/>
              <a:defRPr sz="1600" b="0">
                <a:solidFill>
                  <a:schemeClr val="accent4">
                    <a:lumMod val="75000"/>
                  </a:schemeClr>
                </a:solidFill>
                <a:latin typeface="汉仪旗黑-45S" panose="00020600040101010101" pitchFamily="18" charset="-122"/>
                <a:ea typeface="汉仪旗黑-45S" panose="00020600040101010101" pitchFamily="18" charset="-122"/>
              </a:defRPr>
            </a:lvl1pPr>
            <a:lvl2pPr marL="457200" indent="0">
              <a:buNone/>
              <a:defRPr/>
            </a:lvl2pPr>
          </a:lstStyle>
          <a:p>
            <a:pPr lvl="0"/>
            <a:r>
              <a:rPr lang="zh-CN" altLang="en-US" dirty="0"/>
              <a:t>此处添加本页重要观点</a:t>
            </a:r>
            <a:r>
              <a:rPr lang="en-US" altLang="zh-CN" dirty="0"/>
              <a:t>-16pt</a:t>
            </a:r>
            <a:endParaRPr lang="en-US" altLang="zh-CN" dirty="0"/>
          </a:p>
        </p:txBody>
      </p:sp>
      <p:grpSp>
        <p:nvGrpSpPr>
          <p:cNvPr id="37" name="组合 36"/>
          <p:cNvGrpSpPr/>
          <p:nvPr userDrawn="1"/>
        </p:nvGrpSpPr>
        <p:grpSpPr>
          <a:xfrm>
            <a:off x="660400" y="6438898"/>
            <a:ext cx="1127310" cy="215901"/>
            <a:chOff x="1593304" y="2567354"/>
            <a:chExt cx="9004206" cy="1724478"/>
          </a:xfrm>
        </p:grpSpPr>
        <p:sp>
          <p:nvSpPr>
            <p:cNvPr id="40" name="任意多边形: 形状 39"/>
            <p:cNvSpPr/>
            <p:nvPr/>
          </p:nvSpPr>
          <p:spPr>
            <a:xfrm>
              <a:off x="2592985" y="2567354"/>
              <a:ext cx="316950" cy="316950"/>
            </a:xfrm>
            <a:custGeom>
              <a:avLst/>
              <a:gdLst>
                <a:gd name="connsiteX0" fmla="*/ 158315 w 316950"/>
                <a:gd name="connsiteY0" fmla="*/ -294 h 316950"/>
                <a:gd name="connsiteX1" fmla="*/ -329 w 316950"/>
                <a:gd name="connsiteY1" fmla="*/ 158013 h 316950"/>
                <a:gd name="connsiteX2" fmla="*/ 157978 w 316950"/>
                <a:gd name="connsiteY2" fmla="*/ 316657 h 316950"/>
                <a:gd name="connsiteX3" fmla="*/ 316622 w 316950"/>
                <a:gd name="connsiteY3" fmla="*/ 158350 h 316950"/>
                <a:gd name="connsiteX4" fmla="*/ 158315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315" y="-294"/>
                  </a:moveTo>
                  <a:cubicBezTo>
                    <a:pt x="70799" y="-395"/>
                    <a:pt x="-228" y="70497"/>
                    <a:pt x="-329" y="158013"/>
                  </a:cubicBezTo>
                  <a:cubicBezTo>
                    <a:pt x="-430" y="245529"/>
                    <a:pt x="70461" y="316556"/>
                    <a:pt x="157978" y="316657"/>
                  </a:cubicBezTo>
                  <a:cubicBezTo>
                    <a:pt x="245494" y="316758"/>
                    <a:pt x="316521" y="245866"/>
                    <a:pt x="316622" y="158350"/>
                  </a:cubicBezTo>
                  <a:cubicBezTo>
                    <a:pt x="316622" y="70868"/>
                    <a:pt x="245798" y="-108"/>
                    <a:pt x="158315" y="-294"/>
                  </a:cubicBezTo>
                  <a:close/>
                </a:path>
              </a:pathLst>
            </a:custGeom>
            <a:solidFill>
              <a:srgbClr val="00387F"/>
            </a:solidFill>
            <a:ln w="16888" cap="flat">
              <a:noFill/>
              <a:prstDash val="solid"/>
              <a:miter/>
            </a:ln>
          </p:spPr>
          <p:txBody>
            <a:bodyPr rtlCol="0" anchor="ctr"/>
            <a:lstStyle/>
            <a:p>
              <a:endParaRPr lang="zh-CN" altLang="en-US"/>
            </a:p>
          </p:txBody>
        </p:sp>
        <p:sp>
          <p:nvSpPr>
            <p:cNvPr id="41" name="任意多边形: 形状 40"/>
            <p:cNvSpPr/>
            <p:nvPr/>
          </p:nvSpPr>
          <p:spPr>
            <a:xfrm>
              <a:off x="2608191" y="2985667"/>
              <a:ext cx="287046" cy="1163740"/>
            </a:xfrm>
            <a:custGeom>
              <a:avLst/>
              <a:gdLst>
                <a:gd name="connsiteX0" fmla="*/ 231809 w 287046"/>
                <a:gd name="connsiteY0" fmla="*/ -287 h 1163740"/>
                <a:gd name="connsiteX1" fmla="*/ 54580 w 287046"/>
                <a:gd name="connsiteY1" fmla="*/ -287 h 1163740"/>
                <a:gd name="connsiteX2" fmla="*/ -329 w 287046"/>
                <a:gd name="connsiteY2" fmla="*/ 52916 h 1163740"/>
                <a:gd name="connsiteX3" fmla="*/ -329 w 287046"/>
                <a:gd name="connsiteY3" fmla="*/ 53271 h 1163740"/>
                <a:gd name="connsiteX4" fmla="*/ -329 w 287046"/>
                <a:gd name="connsiteY4" fmla="*/ 1109885 h 1163740"/>
                <a:gd name="connsiteX5" fmla="*/ 54225 w 287046"/>
                <a:gd name="connsiteY5" fmla="*/ 1163442 h 1163740"/>
                <a:gd name="connsiteX6" fmla="*/ 54580 w 287046"/>
                <a:gd name="connsiteY6" fmla="*/ 1163442 h 1163740"/>
                <a:gd name="connsiteX7" fmla="*/ 231809 w 287046"/>
                <a:gd name="connsiteY7" fmla="*/ 1163442 h 1163740"/>
                <a:gd name="connsiteX8" fmla="*/ 286717 w 287046"/>
                <a:gd name="connsiteY8" fmla="*/ 1109885 h 1163740"/>
                <a:gd name="connsiteX9" fmla="*/ 286717 w 287046"/>
                <a:gd name="connsiteY9" fmla="*/ 1109885 h 1163740"/>
                <a:gd name="connsiteX10" fmla="*/ 286717 w 287046"/>
                <a:gd name="connsiteY10" fmla="*/ 53271 h 1163740"/>
                <a:gd name="connsiteX11" fmla="*/ 231809 w 287046"/>
                <a:gd name="connsiteY11" fmla="*/ -287 h 1163740"/>
                <a:gd name="connsiteX12" fmla="*/ 231809 w 287046"/>
                <a:gd name="connsiteY12" fmla="*/ -287 h 11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046" h="1163740">
                  <a:moveTo>
                    <a:pt x="231809" y="-287"/>
                  </a:moveTo>
                  <a:lnTo>
                    <a:pt x="54580" y="-287"/>
                  </a:lnTo>
                  <a:cubicBezTo>
                    <a:pt x="24727" y="-760"/>
                    <a:pt x="144" y="23062"/>
                    <a:pt x="-329" y="52916"/>
                  </a:cubicBezTo>
                  <a:cubicBezTo>
                    <a:pt x="-329" y="53034"/>
                    <a:pt x="-329" y="53153"/>
                    <a:pt x="-329" y="53271"/>
                  </a:cubicBezTo>
                  <a:lnTo>
                    <a:pt x="-329" y="1109885"/>
                  </a:lnTo>
                  <a:cubicBezTo>
                    <a:pt x="-59" y="1139739"/>
                    <a:pt x="24372" y="1163729"/>
                    <a:pt x="54225" y="1163442"/>
                  </a:cubicBezTo>
                  <a:cubicBezTo>
                    <a:pt x="54343" y="1163442"/>
                    <a:pt x="54461" y="1163442"/>
                    <a:pt x="54580" y="1163442"/>
                  </a:cubicBezTo>
                  <a:lnTo>
                    <a:pt x="231809" y="1163442"/>
                  </a:lnTo>
                  <a:cubicBezTo>
                    <a:pt x="261764" y="1163814"/>
                    <a:pt x="286346" y="1139840"/>
                    <a:pt x="286717" y="1109885"/>
                  </a:cubicBezTo>
                  <a:cubicBezTo>
                    <a:pt x="286717" y="1109885"/>
                    <a:pt x="286717" y="1109885"/>
                    <a:pt x="286717" y="1109885"/>
                  </a:cubicBezTo>
                  <a:lnTo>
                    <a:pt x="286717" y="53271"/>
                  </a:lnTo>
                  <a:cubicBezTo>
                    <a:pt x="286346" y="23316"/>
                    <a:pt x="261764" y="-659"/>
                    <a:pt x="231809" y="-287"/>
                  </a:cubicBezTo>
                  <a:cubicBezTo>
                    <a:pt x="231809" y="-287"/>
                    <a:pt x="231809" y="-287"/>
                    <a:pt x="231809" y="-287"/>
                  </a:cubicBezTo>
                  <a:close/>
                </a:path>
              </a:pathLst>
            </a:custGeom>
            <a:solidFill>
              <a:srgbClr val="00387F"/>
            </a:solidFill>
            <a:ln w="16888" cap="flat">
              <a:noFill/>
              <a:prstDash val="solid"/>
              <a:miter/>
            </a:ln>
          </p:spPr>
          <p:txBody>
            <a:bodyPr rtlCol="0" anchor="ctr"/>
            <a:lstStyle/>
            <a:p>
              <a:endParaRPr lang="zh-CN" altLang="en-US"/>
            </a:p>
          </p:txBody>
        </p:sp>
        <p:sp>
          <p:nvSpPr>
            <p:cNvPr id="42" name="任意多边形: 形状 41"/>
            <p:cNvSpPr/>
            <p:nvPr/>
          </p:nvSpPr>
          <p:spPr>
            <a:xfrm>
              <a:off x="3021443" y="2779386"/>
              <a:ext cx="316950" cy="316950"/>
            </a:xfrm>
            <a:custGeom>
              <a:avLst/>
              <a:gdLst>
                <a:gd name="connsiteX0" fmla="*/ 158147 w 316950"/>
                <a:gd name="connsiteY0" fmla="*/ -294 h 316950"/>
                <a:gd name="connsiteX1" fmla="*/ -329 w 316950"/>
                <a:gd name="connsiteY1" fmla="*/ 158182 h 316950"/>
                <a:gd name="connsiteX2" fmla="*/ 158147 w 316950"/>
                <a:gd name="connsiteY2" fmla="*/ 316657 h 316950"/>
                <a:gd name="connsiteX3" fmla="*/ 316622 w 316950"/>
                <a:gd name="connsiteY3" fmla="*/ 158182 h 316950"/>
                <a:gd name="connsiteX4" fmla="*/ 158147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147" y="-294"/>
                  </a:moveTo>
                  <a:cubicBezTo>
                    <a:pt x="70630" y="-294"/>
                    <a:pt x="-329" y="70666"/>
                    <a:pt x="-329" y="158182"/>
                  </a:cubicBezTo>
                  <a:cubicBezTo>
                    <a:pt x="-329" y="245698"/>
                    <a:pt x="70630" y="316657"/>
                    <a:pt x="158147" y="316657"/>
                  </a:cubicBezTo>
                  <a:cubicBezTo>
                    <a:pt x="245663" y="316657"/>
                    <a:pt x="316622" y="245698"/>
                    <a:pt x="316622" y="158182"/>
                  </a:cubicBezTo>
                  <a:cubicBezTo>
                    <a:pt x="316622" y="70666"/>
                    <a:pt x="245663" y="-294"/>
                    <a:pt x="158147" y="-294"/>
                  </a:cubicBezTo>
                  <a:close/>
                </a:path>
              </a:pathLst>
            </a:custGeom>
            <a:solidFill>
              <a:srgbClr val="00387F"/>
            </a:solidFill>
            <a:ln w="16888" cap="flat">
              <a:noFill/>
              <a:prstDash val="solid"/>
              <a:miter/>
            </a:ln>
          </p:spPr>
          <p:txBody>
            <a:bodyPr rtlCol="0" anchor="ctr"/>
            <a:lstStyle/>
            <a:p>
              <a:endParaRPr lang="zh-CN" altLang="en-US"/>
            </a:p>
          </p:txBody>
        </p:sp>
        <p:sp>
          <p:nvSpPr>
            <p:cNvPr id="43" name="任意多边形: 形状 42"/>
            <p:cNvSpPr/>
            <p:nvPr/>
          </p:nvSpPr>
          <p:spPr>
            <a:xfrm>
              <a:off x="3040028" y="3193983"/>
              <a:ext cx="287215" cy="1097849"/>
            </a:xfrm>
            <a:custGeom>
              <a:avLst/>
              <a:gdLst>
                <a:gd name="connsiteX0" fmla="*/ 231809 w 287215"/>
                <a:gd name="connsiteY0" fmla="*/ -287 h 1097849"/>
                <a:gd name="connsiteX1" fmla="*/ 54749 w 287215"/>
                <a:gd name="connsiteY1" fmla="*/ -287 h 1097849"/>
                <a:gd name="connsiteX2" fmla="*/ -329 w 287215"/>
                <a:gd name="connsiteY2" fmla="*/ 53084 h 1097849"/>
                <a:gd name="connsiteX3" fmla="*/ -329 w 287215"/>
                <a:gd name="connsiteY3" fmla="*/ 53439 h 1097849"/>
                <a:gd name="connsiteX4" fmla="*/ -329 w 287215"/>
                <a:gd name="connsiteY4" fmla="*/ 1043994 h 1097849"/>
                <a:gd name="connsiteX5" fmla="*/ 54225 w 287215"/>
                <a:gd name="connsiteY5" fmla="*/ 1097551 h 1097849"/>
                <a:gd name="connsiteX6" fmla="*/ 54749 w 287215"/>
                <a:gd name="connsiteY6" fmla="*/ 1097551 h 1097849"/>
                <a:gd name="connsiteX7" fmla="*/ 231809 w 287215"/>
                <a:gd name="connsiteY7" fmla="*/ 1097551 h 1097849"/>
                <a:gd name="connsiteX8" fmla="*/ 286887 w 287215"/>
                <a:gd name="connsiteY8" fmla="*/ 1043994 h 1097849"/>
                <a:gd name="connsiteX9" fmla="*/ 286887 w 287215"/>
                <a:gd name="connsiteY9" fmla="*/ 52932 h 1097849"/>
                <a:gd name="connsiteX10" fmla="*/ 231809 w 287215"/>
                <a:gd name="connsiteY10" fmla="*/ -287 h 109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215" h="1097849">
                  <a:moveTo>
                    <a:pt x="231809" y="-287"/>
                  </a:moveTo>
                  <a:lnTo>
                    <a:pt x="54749" y="-287"/>
                  </a:lnTo>
                  <a:cubicBezTo>
                    <a:pt x="24794" y="-760"/>
                    <a:pt x="144" y="23146"/>
                    <a:pt x="-329" y="53084"/>
                  </a:cubicBezTo>
                  <a:cubicBezTo>
                    <a:pt x="-329" y="53203"/>
                    <a:pt x="-329" y="53321"/>
                    <a:pt x="-329" y="53439"/>
                  </a:cubicBezTo>
                  <a:lnTo>
                    <a:pt x="-329" y="1043994"/>
                  </a:lnTo>
                  <a:cubicBezTo>
                    <a:pt x="-59" y="1073848"/>
                    <a:pt x="24372" y="1097838"/>
                    <a:pt x="54225" y="1097551"/>
                  </a:cubicBezTo>
                  <a:cubicBezTo>
                    <a:pt x="54411" y="1097551"/>
                    <a:pt x="54580" y="1097551"/>
                    <a:pt x="54749" y="1097551"/>
                  </a:cubicBezTo>
                  <a:lnTo>
                    <a:pt x="231809" y="1097551"/>
                  </a:lnTo>
                  <a:cubicBezTo>
                    <a:pt x="261797" y="1097923"/>
                    <a:pt x="286430" y="1073966"/>
                    <a:pt x="286887" y="1043994"/>
                  </a:cubicBezTo>
                  <a:lnTo>
                    <a:pt x="286887" y="52932"/>
                  </a:lnTo>
                  <a:cubicBezTo>
                    <a:pt x="286143" y="23129"/>
                    <a:pt x="261629" y="-574"/>
                    <a:pt x="231809" y="-287"/>
                  </a:cubicBezTo>
                  <a:close/>
                </a:path>
              </a:pathLst>
            </a:custGeom>
            <a:solidFill>
              <a:srgbClr val="00387F"/>
            </a:solidFill>
            <a:ln w="16888" cap="flat">
              <a:noFill/>
              <a:prstDash val="solid"/>
              <a:miter/>
            </a:ln>
          </p:spPr>
          <p:txBody>
            <a:bodyPr rtlCol="0" anchor="ctr"/>
            <a:lstStyle/>
            <a:p>
              <a:endParaRPr lang="zh-CN" altLang="en-US"/>
            </a:p>
          </p:txBody>
        </p:sp>
        <p:sp>
          <p:nvSpPr>
            <p:cNvPr id="44" name="任意多边形: 形状 43"/>
            <p:cNvSpPr/>
            <p:nvPr/>
          </p:nvSpPr>
          <p:spPr>
            <a:xfrm>
              <a:off x="3466619" y="2982123"/>
              <a:ext cx="871284" cy="1167111"/>
            </a:xfrm>
            <a:custGeom>
              <a:avLst/>
              <a:gdLst>
                <a:gd name="connsiteX0" fmla="*/ 870955 w 871284"/>
                <a:gd name="connsiteY0" fmla="*/ 909337 h 1167111"/>
                <a:gd name="connsiteX1" fmla="*/ 828042 w 871284"/>
                <a:gd name="connsiteY1" fmla="*/ 873689 h 1167111"/>
                <a:gd name="connsiteX2" fmla="*/ 573603 w 871284"/>
                <a:gd name="connsiteY2" fmla="*/ 875209 h 1167111"/>
                <a:gd name="connsiteX3" fmla="*/ 320178 w 871284"/>
                <a:gd name="connsiteY3" fmla="*/ 707610 h 1167111"/>
                <a:gd name="connsiteX4" fmla="*/ 293145 w 871284"/>
                <a:gd name="connsiteY4" fmla="*/ 599651 h 1167111"/>
                <a:gd name="connsiteX5" fmla="*/ 573941 w 871284"/>
                <a:gd name="connsiteY5" fmla="*/ 294021 h 1167111"/>
                <a:gd name="connsiteX6" fmla="*/ 824325 w 871284"/>
                <a:gd name="connsiteY6" fmla="*/ 294021 h 1167111"/>
                <a:gd name="connsiteX7" fmla="*/ 867069 w 871284"/>
                <a:gd name="connsiteY7" fmla="*/ 261920 h 1167111"/>
                <a:gd name="connsiteX8" fmla="*/ 867069 w 871284"/>
                <a:gd name="connsiteY8" fmla="*/ 52253 h 1167111"/>
                <a:gd name="connsiteX9" fmla="*/ 827873 w 871284"/>
                <a:gd name="connsiteY9" fmla="*/ 1568 h 1167111"/>
                <a:gd name="connsiteX10" fmla="*/ 587288 w 871284"/>
                <a:gd name="connsiteY10" fmla="*/ -291 h 1167111"/>
                <a:gd name="connsiteX11" fmla="*/ -321 w 871284"/>
                <a:gd name="connsiteY11" fmla="*/ 572788 h 1167111"/>
                <a:gd name="connsiteX12" fmla="*/ 3396 w 871284"/>
                <a:gd name="connsiteY12" fmla="*/ 646113 h 1167111"/>
                <a:gd name="connsiteX13" fmla="*/ 117100 w 871284"/>
                <a:gd name="connsiteY13" fmla="*/ 934680 h 1167111"/>
                <a:gd name="connsiteX14" fmla="*/ 170994 w 871284"/>
                <a:gd name="connsiteY14" fmla="*/ 996684 h 1167111"/>
                <a:gd name="connsiteX15" fmla="*/ 472909 w 871284"/>
                <a:gd name="connsiteY15" fmla="*/ 1156849 h 1167111"/>
                <a:gd name="connsiteX16" fmla="*/ 566676 w 871284"/>
                <a:gd name="connsiteY16" fmla="*/ 1166817 h 1167111"/>
                <a:gd name="connsiteX17" fmla="*/ 801179 w 871284"/>
                <a:gd name="connsiteY17" fmla="*/ 1166817 h 1167111"/>
                <a:gd name="connsiteX18" fmla="*/ 870786 w 871284"/>
                <a:gd name="connsiteY18" fmla="*/ 1121370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284" h="1167111">
                  <a:moveTo>
                    <a:pt x="870955" y="909337"/>
                  </a:moveTo>
                  <a:cubicBezTo>
                    <a:pt x="870955" y="878926"/>
                    <a:pt x="828042" y="873689"/>
                    <a:pt x="828042" y="873689"/>
                  </a:cubicBezTo>
                  <a:lnTo>
                    <a:pt x="573603" y="875209"/>
                  </a:lnTo>
                  <a:cubicBezTo>
                    <a:pt x="464191" y="871898"/>
                    <a:pt x="366047" y="807004"/>
                    <a:pt x="320178" y="707610"/>
                  </a:cubicBezTo>
                  <a:cubicBezTo>
                    <a:pt x="304330" y="673685"/>
                    <a:pt x="295156" y="637040"/>
                    <a:pt x="293145" y="599651"/>
                  </a:cubicBezTo>
                  <a:cubicBezTo>
                    <a:pt x="286844" y="437915"/>
                    <a:pt x="412255" y="301420"/>
                    <a:pt x="573941" y="294021"/>
                  </a:cubicBezTo>
                  <a:lnTo>
                    <a:pt x="824325" y="294021"/>
                  </a:lnTo>
                  <a:cubicBezTo>
                    <a:pt x="844616" y="295558"/>
                    <a:pt x="862896" y="281822"/>
                    <a:pt x="867069" y="261920"/>
                  </a:cubicBezTo>
                  <a:lnTo>
                    <a:pt x="867069" y="52253"/>
                  </a:lnTo>
                  <a:cubicBezTo>
                    <a:pt x="867069" y="385"/>
                    <a:pt x="827873" y="1568"/>
                    <a:pt x="827873" y="1568"/>
                  </a:cubicBezTo>
                  <a:cubicBezTo>
                    <a:pt x="827873" y="1568"/>
                    <a:pt x="667708" y="-291"/>
                    <a:pt x="587288" y="-291"/>
                  </a:cubicBezTo>
                  <a:cubicBezTo>
                    <a:pt x="267989" y="-1287"/>
                    <a:pt x="6673" y="253557"/>
                    <a:pt x="-321" y="572788"/>
                  </a:cubicBezTo>
                  <a:cubicBezTo>
                    <a:pt x="-439" y="597286"/>
                    <a:pt x="794" y="621767"/>
                    <a:pt x="3396" y="646113"/>
                  </a:cubicBezTo>
                  <a:cubicBezTo>
                    <a:pt x="13888" y="750963"/>
                    <a:pt x="53236" y="850863"/>
                    <a:pt x="117100" y="934680"/>
                  </a:cubicBezTo>
                  <a:cubicBezTo>
                    <a:pt x="133487" y="956660"/>
                    <a:pt x="151514" y="977390"/>
                    <a:pt x="170994" y="996684"/>
                  </a:cubicBezTo>
                  <a:cubicBezTo>
                    <a:pt x="253222" y="1079233"/>
                    <a:pt x="358445" y="1135038"/>
                    <a:pt x="472909" y="1156849"/>
                  </a:cubicBezTo>
                  <a:cubicBezTo>
                    <a:pt x="503759" y="1163219"/>
                    <a:pt x="535167" y="1166547"/>
                    <a:pt x="566676" y="1166817"/>
                  </a:cubicBezTo>
                  <a:lnTo>
                    <a:pt x="801179" y="1166817"/>
                  </a:lnTo>
                  <a:cubicBezTo>
                    <a:pt x="874503" y="1166817"/>
                    <a:pt x="870786" y="1121370"/>
                    <a:pt x="870786" y="1121370"/>
                  </a:cubicBezTo>
                  <a:close/>
                </a:path>
              </a:pathLst>
            </a:custGeom>
            <a:solidFill>
              <a:srgbClr val="00387F"/>
            </a:solidFill>
            <a:ln w="16888" cap="flat">
              <a:noFill/>
              <a:prstDash val="solid"/>
              <a:miter/>
            </a:ln>
          </p:spPr>
          <p:txBody>
            <a:bodyPr rtlCol="0" anchor="ctr"/>
            <a:lstStyle/>
            <a:p>
              <a:endParaRPr lang="zh-CN" altLang="en-US"/>
            </a:p>
          </p:txBody>
        </p:sp>
        <p:sp>
          <p:nvSpPr>
            <p:cNvPr id="45" name="任意多边形: 形状 44"/>
            <p:cNvSpPr/>
            <p:nvPr/>
          </p:nvSpPr>
          <p:spPr>
            <a:xfrm>
              <a:off x="1593304" y="2982124"/>
              <a:ext cx="871616" cy="1167110"/>
            </a:xfrm>
            <a:custGeom>
              <a:avLst/>
              <a:gdLst>
                <a:gd name="connsiteX0" fmla="*/ 871288 w 871616"/>
                <a:gd name="connsiteY0" fmla="*/ 909336 h 1167110"/>
                <a:gd name="connsiteX1" fmla="*/ 828374 w 871616"/>
                <a:gd name="connsiteY1" fmla="*/ 873688 h 1167110"/>
                <a:gd name="connsiteX2" fmla="*/ 573767 w 871616"/>
                <a:gd name="connsiteY2" fmla="*/ 875208 h 1167110"/>
                <a:gd name="connsiteX3" fmla="*/ 320341 w 871616"/>
                <a:gd name="connsiteY3" fmla="*/ 707610 h 1167110"/>
                <a:gd name="connsiteX4" fmla="*/ 293478 w 871616"/>
                <a:gd name="connsiteY4" fmla="*/ 599651 h 1167110"/>
                <a:gd name="connsiteX5" fmla="*/ 574274 w 871616"/>
                <a:gd name="connsiteY5" fmla="*/ 294020 h 1167110"/>
                <a:gd name="connsiteX6" fmla="*/ 824658 w 871616"/>
                <a:gd name="connsiteY6" fmla="*/ 294020 h 1167110"/>
                <a:gd name="connsiteX7" fmla="*/ 867064 w 871616"/>
                <a:gd name="connsiteY7" fmla="*/ 261919 h 1167110"/>
                <a:gd name="connsiteX8" fmla="*/ 867064 w 871616"/>
                <a:gd name="connsiteY8" fmla="*/ 52252 h 1167110"/>
                <a:gd name="connsiteX9" fmla="*/ 828206 w 871616"/>
                <a:gd name="connsiteY9" fmla="*/ 1567 h 1167110"/>
                <a:gd name="connsiteX10" fmla="*/ 587620 w 871616"/>
                <a:gd name="connsiteY10" fmla="*/ -292 h 1167110"/>
                <a:gd name="connsiteX11" fmla="*/ -326 w 871616"/>
                <a:gd name="connsiteY11" fmla="*/ 572788 h 1167110"/>
                <a:gd name="connsiteX12" fmla="*/ 3560 w 871616"/>
                <a:gd name="connsiteY12" fmla="*/ 646112 h 1167110"/>
                <a:gd name="connsiteX13" fmla="*/ 117263 w 871616"/>
                <a:gd name="connsiteY13" fmla="*/ 934679 h 1167110"/>
                <a:gd name="connsiteX14" fmla="*/ 171158 w 871616"/>
                <a:gd name="connsiteY14" fmla="*/ 996684 h 1167110"/>
                <a:gd name="connsiteX15" fmla="*/ 472734 w 871616"/>
                <a:gd name="connsiteY15" fmla="*/ 1156848 h 1167110"/>
                <a:gd name="connsiteX16" fmla="*/ 566840 w 871616"/>
                <a:gd name="connsiteY16" fmla="*/ 1166817 h 1167110"/>
                <a:gd name="connsiteX17" fmla="*/ 801343 w 871616"/>
                <a:gd name="connsiteY17" fmla="*/ 1166817 h 1167110"/>
                <a:gd name="connsiteX18" fmla="*/ 871119 w 871616"/>
                <a:gd name="connsiteY18" fmla="*/ 1121369 h 116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616" h="1167110">
                  <a:moveTo>
                    <a:pt x="871288" y="909336"/>
                  </a:moveTo>
                  <a:cubicBezTo>
                    <a:pt x="871288" y="878925"/>
                    <a:pt x="828374" y="873688"/>
                    <a:pt x="828374" y="873688"/>
                  </a:cubicBezTo>
                  <a:lnTo>
                    <a:pt x="573767" y="875208"/>
                  </a:lnTo>
                  <a:cubicBezTo>
                    <a:pt x="464371" y="871812"/>
                    <a:pt x="366279" y="806952"/>
                    <a:pt x="320341" y="707610"/>
                  </a:cubicBezTo>
                  <a:cubicBezTo>
                    <a:pt x="304680" y="673634"/>
                    <a:pt x="295573" y="637005"/>
                    <a:pt x="293478" y="599651"/>
                  </a:cubicBezTo>
                  <a:cubicBezTo>
                    <a:pt x="286906" y="437813"/>
                    <a:pt x="412470" y="301149"/>
                    <a:pt x="574274" y="294020"/>
                  </a:cubicBezTo>
                  <a:lnTo>
                    <a:pt x="824658" y="294020"/>
                  </a:lnTo>
                  <a:cubicBezTo>
                    <a:pt x="844864" y="295523"/>
                    <a:pt x="863027" y="281771"/>
                    <a:pt x="867064" y="261919"/>
                  </a:cubicBezTo>
                  <a:lnTo>
                    <a:pt x="867064" y="52252"/>
                  </a:lnTo>
                  <a:cubicBezTo>
                    <a:pt x="867064" y="384"/>
                    <a:pt x="828206" y="1567"/>
                    <a:pt x="828206" y="1567"/>
                  </a:cubicBezTo>
                  <a:cubicBezTo>
                    <a:pt x="828206" y="1567"/>
                    <a:pt x="667872" y="-292"/>
                    <a:pt x="587620" y="-292"/>
                  </a:cubicBezTo>
                  <a:cubicBezTo>
                    <a:pt x="268339" y="-1120"/>
                    <a:pt x="7023" y="253590"/>
                    <a:pt x="-326" y="572788"/>
                  </a:cubicBezTo>
                  <a:cubicBezTo>
                    <a:pt x="-394" y="597285"/>
                    <a:pt x="907" y="621766"/>
                    <a:pt x="3560" y="646112"/>
                  </a:cubicBezTo>
                  <a:cubicBezTo>
                    <a:pt x="14119" y="750945"/>
                    <a:pt x="53467" y="850812"/>
                    <a:pt x="117263" y="934679"/>
                  </a:cubicBezTo>
                  <a:cubicBezTo>
                    <a:pt x="133651" y="956659"/>
                    <a:pt x="151678" y="977389"/>
                    <a:pt x="171158" y="996684"/>
                  </a:cubicBezTo>
                  <a:cubicBezTo>
                    <a:pt x="253319" y="1079148"/>
                    <a:pt x="358406" y="1134969"/>
                    <a:pt x="472734" y="1156848"/>
                  </a:cubicBezTo>
                  <a:cubicBezTo>
                    <a:pt x="503703" y="1163201"/>
                    <a:pt x="535229" y="1166546"/>
                    <a:pt x="566840" y="1166817"/>
                  </a:cubicBezTo>
                  <a:lnTo>
                    <a:pt x="801343" y="1166817"/>
                  </a:lnTo>
                  <a:cubicBezTo>
                    <a:pt x="874498" y="1166817"/>
                    <a:pt x="871119" y="1121369"/>
                    <a:pt x="871119" y="1121369"/>
                  </a:cubicBezTo>
                  <a:close/>
                </a:path>
              </a:pathLst>
            </a:custGeom>
            <a:solidFill>
              <a:srgbClr val="00387F"/>
            </a:solidFill>
            <a:ln w="16888" cap="flat">
              <a:noFill/>
              <a:prstDash val="solid"/>
              <a:miter/>
            </a:ln>
          </p:spPr>
          <p:txBody>
            <a:bodyPr rtlCol="0" anchor="ctr"/>
            <a:lstStyle/>
            <a:p>
              <a:endParaRPr lang="zh-CN" altLang="en-US"/>
            </a:p>
          </p:txBody>
        </p:sp>
        <p:sp>
          <p:nvSpPr>
            <p:cNvPr id="46" name="任意多边形: 形状 45"/>
            <p:cNvSpPr/>
            <p:nvPr/>
          </p:nvSpPr>
          <p:spPr>
            <a:xfrm>
              <a:off x="4612448" y="2982802"/>
              <a:ext cx="1424250" cy="1167783"/>
            </a:xfrm>
            <a:custGeom>
              <a:avLst/>
              <a:gdLst>
                <a:gd name="connsiteX0" fmla="*/ 821614 w 1424250"/>
                <a:gd name="connsiteY0" fmla="*/ -294 h 1167783"/>
                <a:gd name="connsiteX1" fmla="*/ 821614 w 1424250"/>
                <a:gd name="connsiteY1" fmla="*/ 97359 h 1167783"/>
                <a:gd name="connsiteX2" fmla="*/ 1423922 w 1424250"/>
                <a:gd name="connsiteY2" fmla="*/ 97359 h 1167783"/>
                <a:gd name="connsiteX3" fmla="*/ 1423922 w 1424250"/>
                <a:gd name="connsiteY3" fmla="*/ 795630 h 1167783"/>
                <a:gd name="connsiteX4" fmla="*/ 1247707 w 1424250"/>
                <a:gd name="connsiteY4" fmla="*/ 973704 h 1167783"/>
                <a:gd name="connsiteX5" fmla="*/ 821614 w 1424250"/>
                <a:gd name="connsiteY5" fmla="*/ 973704 h 1167783"/>
                <a:gd name="connsiteX6" fmla="*/ 821614 w 1424250"/>
                <a:gd name="connsiteY6" fmla="*/ 1167490 h 1167783"/>
                <a:gd name="connsiteX7" fmla="*/ 603499 w 1424250"/>
                <a:gd name="connsiteY7" fmla="*/ 1167490 h 1167783"/>
                <a:gd name="connsiteX8" fmla="*/ 603499 w 1424250"/>
                <a:gd name="connsiteY8" fmla="*/ 973704 h 1167783"/>
                <a:gd name="connsiteX9" fmla="*/ -329 w 1424250"/>
                <a:gd name="connsiteY9" fmla="*/ 973704 h 1167783"/>
                <a:gd name="connsiteX10" fmla="*/ -329 w 1424250"/>
                <a:gd name="connsiteY10" fmla="*/ 97359 h 1167783"/>
                <a:gd name="connsiteX11" fmla="*/ 603499 w 1424250"/>
                <a:gd name="connsiteY11" fmla="*/ 97359 h 1167783"/>
                <a:gd name="connsiteX12" fmla="*/ 603499 w 1424250"/>
                <a:gd name="connsiteY12" fmla="*/ -294 h 1167783"/>
                <a:gd name="connsiteX13" fmla="*/ 603499 w 1424250"/>
                <a:gd name="connsiteY13" fmla="*/ 821649 h 1167783"/>
                <a:gd name="connsiteX14" fmla="*/ 603499 w 1424250"/>
                <a:gd name="connsiteY14" fmla="*/ 248739 h 1167783"/>
                <a:gd name="connsiteX15" fmla="*/ 217785 w 1424250"/>
                <a:gd name="connsiteY15" fmla="*/ 248739 h 1167783"/>
                <a:gd name="connsiteX16" fmla="*/ 217785 w 1424250"/>
                <a:gd name="connsiteY16" fmla="*/ 821649 h 1167783"/>
                <a:gd name="connsiteX17" fmla="*/ 821614 w 1424250"/>
                <a:gd name="connsiteY17" fmla="*/ 248739 h 1167783"/>
                <a:gd name="connsiteX18" fmla="*/ 821614 w 1424250"/>
                <a:gd name="connsiteY18" fmla="*/ 821649 h 1167783"/>
                <a:gd name="connsiteX19" fmla="*/ 1169990 w 1424250"/>
                <a:gd name="connsiteY19" fmla="*/ 821649 h 1167783"/>
                <a:gd name="connsiteX20" fmla="*/ 1205807 w 1424250"/>
                <a:gd name="connsiteY20" fmla="*/ 785832 h 1167783"/>
                <a:gd name="connsiteX21" fmla="*/ 1205807 w 1424250"/>
                <a:gd name="connsiteY21" fmla="*/ 248739 h 116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4250" h="1167783">
                  <a:moveTo>
                    <a:pt x="821614" y="-294"/>
                  </a:moveTo>
                  <a:lnTo>
                    <a:pt x="821614" y="97359"/>
                  </a:lnTo>
                  <a:lnTo>
                    <a:pt x="1423922" y="97359"/>
                  </a:lnTo>
                  <a:lnTo>
                    <a:pt x="1423922" y="795630"/>
                  </a:lnTo>
                  <a:cubicBezTo>
                    <a:pt x="1422587" y="892692"/>
                    <a:pt x="1344752" y="971356"/>
                    <a:pt x="1247707" y="973704"/>
                  </a:cubicBezTo>
                  <a:lnTo>
                    <a:pt x="821614" y="973704"/>
                  </a:lnTo>
                  <a:lnTo>
                    <a:pt x="821614" y="1167490"/>
                  </a:lnTo>
                  <a:lnTo>
                    <a:pt x="603499" y="1167490"/>
                  </a:lnTo>
                  <a:lnTo>
                    <a:pt x="603499" y="973704"/>
                  </a:lnTo>
                  <a:lnTo>
                    <a:pt x="-329" y="973704"/>
                  </a:lnTo>
                  <a:lnTo>
                    <a:pt x="-329" y="97359"/>
                  </a:lnTo>
                  <a:lnTo>
                    <a:pt x="603499" y="97359"/>
                  </a:lnTo>
                  <a:lnTo>
                    <a:pt x="603499" y="-294"/>
                  </a:lnTo>
                  <a:close/>
                  <a:moveTo>
                    <a:pt x="603499" y="821649"/>
                  </a:moveTo>
                  <a:lnTo>
                    <a:pt x="603499" y="248739"/>
                  </a:lnTo>
                  <a:lnTo>
                    <a:pt x="217785" y="248739"/>
                  </a:lnTo>
                  <a:lnTo>
                    <a:pt x="217785" y="821649"/>
                  </a:lnTo>
                  <a:close/>
                  <a:moveTo>
                    <a:pt x="821614" y="248739"/>
                  </a:moveTo>
                  <a:lnTo>
                    <a:pt x="821614" y="821649"/>
                  </a:lnTo>
                  <a:lnTo>
                    <a:pt x="1169990" y="821649"/>
                  </a:lnTo>
                  <a:cubicBezTo>
                    <a:pt x="1189739" y="821564"/>
                    <a:pt x="1205723" y="805582"/>
                    <a:pt x="1205807" y="785832"/>
                  </a:cubicBezTo>
                  <a:lnTo>
                    <a:pt x="1205807" y="248739"/>
                  </a:lnTo>
                  <a:close/>
                </a:path>
              </a:pathLst>
            </a:custGeom>
            <a:solidFill>
              <a:srgbClr val="898989"/>
            </a:solidFill>
            <a:ln w="16888" cap="flat">
              <a:noFill/>
              <a:prstDash val="solid"/>
              <a:miter/>
            </a:ln>
          </p:spPr>
          <p:txBody>
            <a:bodyPr rtlCol="0" anchor="ctr"/>
            <a:lstStyle/>
            <a:p>
              <a:endParaRPr lang="zh-CN" altLang="en-US"/>
            </a:p>
          </p:txBody>
        </p:sp>
        <p:sp>
          <p:nvSpPr>
            <p:cNvPr id="47" name="任意多边形: 形状 46"/>
            <p:cNvSpPr/>
            <p:nvPr/>
          </p:nvSpPr>
          <p:spPr>
            <a:xfrm>
              <a:off x="7734479" y="2982802"/>
              <a:ext cx="1366469" cy="1167113"/>
            </a:xfrm>
            <a:custGeom>
              <a:avLst/>
              <a:gdLst>
                <a:gd name="connsiteX0" fmla="*/ 179 w 1366469"/>
                <a:gd name="connsiteY0" fmla="*/ 1166814 h 1167113"/>
                <a:gd name="connsiteX1" fmla="*/ 1135017 w 1366469"/>
                <a:gd name="connsiteY1" fmla="*/ 1166814 h 1167113"/>
                <a:gd name="connsiteX2" fmla="*/ 1204625 w 1366469"/>
                <a:gd name="connsiteY2" fmla="*/ 1152960 h 1167113"/>
                <a:gd name="connsiteX3" fmla="*/ 1299236 w 1366469"/>
                <a:gd name="connsiteY3" fmla="*/ 1059024 h 1167113"/>
                <a:gd name="connsiteX4" fmla="*/ 1312415 w 1366469"/>
                <a:gd name="connsiteY4" fmla="*/ 990599 h 1167113"/>
                <a:gd name="connsiteX5" fmla="*/ 1312415 w 1366469"/>
                <a:gd name="connsiteY5" fmla="*/ 692402 h 1167113"/>
                <a:gd name="connsiteX6" fmla="*/ -329 w 1366469"/>
                <a:gd name="connsiteY6" fmla="*/ 692402 h 1167113"/>
                <a:gd name="connsiteX7" fmla="*/ 225220 w 1366469"/>
                <a:gd name="connsiteY7" fmla="*/ 852736 h 1167113"/>
                <a:gd name="connsiteX8" fmla="*/ 1088048 w 1366469"/>
                <a:gd name="connsiteY8" fmla="*/ 852736 h 1167113"/>
                <a:gd name="connsiteX9" fmla="*/ 1088048 w 1366469"/>
                <a:gd name="connsiteY9" fmla="*/ 956809 h 1167113"/>
                <a:gd name="connsiteX10" fmla="*/ 1037363 w 1366469"/>
                <a:gd name="connsiteY10" fmla="*/ 1007494 h 1167113"/>
                <a:gd name="connsiteX11" fmla="*/ 224713 w 1366469"/>
                <a:gd name="connsiteY11" fmla="*/ 1007494 h 1167113"/>
                <a:gd name="connsiteX12" fmla="*/ 1008304 w 1366469"/>
                <a:gd name="connsiteY12" fmla="*/ 342844 h 1167113"/>
                <a:gd name="connsiteX13" fmla="*/ 1242977 w 1366469"/>
                <a:gd name="connsiteY13" fmla="*/ 342844 h 1167113"/>
                <a:gd name="connsiteX14" fmla="*/ 1366141 w 1366469"/>
                <a:gd name="connsiteY14" fmla="*/ 70834 h 1167113"/>
                <a:gd name="connsiteX15" fmla="*/ 731902 w 1366469"/>
                <a:gd name="connsiteY15" fmla="*/ 70834 h 1167113"/>
                <a:gd name="connsiteX16" fmla="*/ 764340 w 1366469"/>
                <a:gd name="connsiteY16" fmla="*/ -294 h 1167113"/>
                <a:gd name="connsiteX17" fmla="*/ 524769 w 1366469"/>
                <a:gd name="connsiteY17" fmla="*/ -294 h 1167113"/>
                <a:gd name="connsiteX18" fmla="*/ 421033 w 1366469"/>
                <a:gd name="connsiteY18" fmla="*/ 231168 h 1167113"/>
                <a:gd name="connsiteX19" fmla="*/ 1058989 w 1366469"/>
                <a:gd name="connsiteY19" fmla="*/ 231168 h 1167113"/>
                <a:gd name="connsiteX20" fmla="*/ 920957 w 1366469"/>
                <a:gd name="connsiteY20" fmla="*/ 286246 h 1167113"/>
                <a:gd name="connsiteX21" fmla="*/ 660604 w 1366469"/>
                <a:gd name="connsiteY21" fmla="*/ 286246 h 1167113"/>
                <a:gd name="connsiteX22" fmla="*/ 660604 w 1366469"/>
                <a:gd name="connsiteY22" fmla="*/ 406031 h 1167113"/>
                <a:gd name="connsiteX23" fmla="*/ 330476 w 1366469"/>
                <a:gd name="connsiteY23" fmla="*/ 653712 h 1167113"/>
                <a:gd name="connsiteX24" fmla="*/ 600796 w 1366469"/>
                <a:gd name="connsiteY24" fmla="*/ 653712 h 1167113"/>
                <a:gd name="connsiteX25" fmla="*/ 819249 w 1366469"/>
                <a:gd name="connsiteY25" fmla="*/ 491689 h 1167113"/>
                <a:gd name="connsiteX26" fmla="*/ 1026551 w 1366469"/>
                <a:gd name="connsiteY26" fmla="*/ 653712 h 1167113"/>
                <a:gd name="connsiteX27" fmla="*/ 1296872 w 1366469"/>
                <a:gd name="connsiteY27" fmla="*/ 653712 h 1167113"/>
                <a:gd name="connsiteX28" fmla="*/ 1055610 w 1366469"/>
                <a:gd name="connsiteY28" fmla="*/ 464319 h 1167113"/>
                <a:gd name="connsiteX29" fmla="*/ 856249 w 1366469"/>
                <a:gd name="connsiteY29" fmla="*/ 464319 h 1167113"/>
                <a:gd name="connsiteX30" fmla="*/ 920957 w 1366469"/>
                <a:gd name="connsiteY30" fmla="*/ 415662 h 116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6469" h="1167113">
                  <a:moveTo>
                    <a:pt x="179" y="1166814"/>
                  </a:moveTo>
                  <a:lnTo>
                    <a:pt x="1135017" y="1166814"/>
                  </a:lnTo>
                  <a:cubicBezTo>
                    <a:pt x="1158923" y="1167000"/>
                    <a:pt x="1182611" y="1162286"/>
                    <a:pt x="1204625" y="1152960"/>
                  </a:cubicBezTo>
                  <a:cubicBezTo>
                    <a:pt x="1247098" y="1135018"/>
                    <a:pt x="1280990" y="1101363"/>
                    <a:pt x="1299236" y="1059024"/>
                  </a:cubicBezTo>
                  <a:cubicBezTo>
                    <a:pt x="1308292" y="1037365"/>
                    <a:pt x="1312786" y="1014066"/>
                    <a:pt x="1312415" y="990599"/>
                  </a:cubicBezTo>
                  <a:lnTo>
                    <a:pt x="1312415" y="692402"/>
                  </a:lnTo>
                  <a:lnTo>
                    <a:pt x="-329" y="692402"/>
                  </a:lnTo>
                  <a:close/>
                  <a:moveTo>
                    <a:pt x="225220" y="852736"/>
                  </a:moveTo>
                  <a:lnTo>
                    <a:pt x="1088048" y="852736"/>
                  </a:lnTo>
                  <a:lnTo>
                    <a:pt x="1088048" y="956809"/>
                  </a:lnTo>
                  <a:cubicBezTo>
                    <a:pt x="1088048" y="984804"/>
                    <a:pt x="1065359" y="1007494"/>
                    <a:pt x="1037363" y="1007494"/>
                  </a:cubicBezTo>
                  <a:lnTo>
                    <a:pt x="224713" y="1007494"/>
                  </a:lnTo>
                  <a:close/>
                  <a:moveTo>
                    <a:pt x="1008304" y="342844"/>
                  </a:moveTo>
                  <a:lnTo>
                    <a:pt x="1242977" y="342844"/>
                  </a:lnTo>
                  <a:lnTo>
                    <a:pt x="1366141" y="70834"/>
                  </a:lnTo>
                  <a:lnTo>
                    <a:pt x="731902" y="70834"/>
                  </a:lnTo>
                  <a:lnTo>
                    <a:pt x="764340" y="-294"/>
                  </a:lnTo>
                  <a:lnTo>
                    <a:pt x="524769" y="-294"/>
                  </a:lnTo>
                  <a:lnTo>
                    <a:pt x="421033" y="231168"/>
                  </a:lnTo>
                  <a:lnTo>
                    <a:pt x="1058989" y="231168"/>
                  </a:lnTo>
                  <a:close/>
                  <a:moveTo>
                    <a:pt x="920957" y="286246"/>
                  </a:moveTo>
                  <a:lnTo>
                    <a:pt x="660604" y="286246"/>
                  </a:lnTo>
                  <a:lnTo>
                    <a:pt x="660604" y="406031"/>
                  </a:lnTo>
                  <a:lnTo>
                    <a:pt x="330476" y="653712"/>
                  </a:lnTo>
                  <a:lnTo>
                    <a:pt x="600796" y="653712"/>
                  </a:lnTo>
                  <a:lnTo>
                    <a:pt x="819249" y="491689"/>
                  </a:lnTo>
                  <a:lnTo>
                    <a:pt x="1026551" y="653712"/>
                  </a:lnTo>
                  <a:lnTo>
                    <a:pt x="1296872" y="653712"/>
                  </a:lnTo>
                  <a:lnTo>
                    <a:pt x="1055610" y="464319"/>
                  </a:lnTo>
                  <a:lnTo>
                    <a:pt x="856249" y="464319"/>
                  </a:lnTo>
                  <a:lnTo>
                    <a:pt x="920957" y="415662"/>
                  </a:lnTo>
                  <a:close/>
                </a:path>
              </a:pathLst>
            </a:custGeom>
            <a:solidFill>
              <a:srgbClr val="898989"/>
            </a:solidFill>
            <a:ln w="16888" cap="flat">
              <a:noFill/>
              <a:prstDash val="solid"/>
              <a:miter/>
            </a:ln>
          </p:spPr>
          <p:txBody>
            <a:bodyPr rtlCol="0" anchor="ctr"/>
            <a:lstStyle/>
            <a:p>
              <a:endParaRPr lang="zh-CN" altLang="en-US"/>
            </a:p>
          </p:txBody>
        </p:sp>
        <p:sp>
          <p:nvSpPr>
            <p:cNvPr id="48" name="任意多边形: 形状 47"/>
            <p:cNvSpPr/>
            <p:nvPr/>
          </p:nvSpPr>
          <p:spPr>
            <a:xfrm>
              <a:off x="7727045"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898989"/>
            </a:solidFill>
            <a:ln w="16888" cap="flat">
              <a:noFill/>
              <a:prstDash val="solid"/>
              <a:miter/>
            </a:ln>
          </p:spPr>
          <p:txBody>
            <a:bodyPr rtlCol="0" anchor="ctr"/>
            <a:lstStyle/>
            <a:p>
              <a:endParaRPr lang="zh-CN" altLang="en-US"/>
            </a:p>
          </p:txBody>
        </p:sp>
        <p:sp>
          <p:nvSpPr>
            <p:cNvPr id="49" name="任意多边形: 形状 48"/>
            <p:cNvSpPr/>
            <p:nvPr/>
          </p:nvSpPr>
          <p:spPr>
            <a:xfrm>
              <a:off x="7727045" y="3343511"/>
              <a:ext cx="391626" cy="293804"/>
            </a:xfrm>
            <a:custGeom>
              <a:avLst/>
              <a:gdLst>
                <a:gd name="connsiteX0" fmla="*/ 260859 w 391626"/>
                <a:gd name="connsiteY0" fmla="*/ 293804 h 293804"/>
                <a:gd name="connsiteX1" fmla="*/ 0 w 391626"/>
                <a:gd name="connsiteY1" fmla="*/ 293804 h 293804"/>
                <a:gd name="connsiteX2" fmla="*/ 130767 w 391626"/>
                <a:gd name="connsiteY2" fmla="*/ 0 h 293804"/>
                <a:gd name="connsiteX3" fmla="*/ 391627 w 391626"/>
                <a:gd name="connsiteY3" fmla="*/ 0 h 293804"/>
                <a:gd name="connsiteX4" fmla="*/ 260859 w 391626"/>
                <a:gd name="connsiteY4" fmla="*/ 293804 h 293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804">
                  <a:moveTo>
                    <a:pt x="260859" y="293804"/>
                  </a:moveTo>
                  <a:lnTo>
                    <a:pt x="0" y="293804"/>
                  </a:lnTo>
                  <a:lnTo>
                    <a:pt x="130767" y="0"/>
                  </a:lnTo>
                  <a:lnTo>
                    <a:pt x="391627" y="0"/>
                  </a:lnTo>
                  <a:lnTo>
                    <a:pt x="260859" y="293804"/>
                  </a:lnTo>
                  <a:close/>
                </a:path>
              </a:pathLst>
            </a:custGeom>
            <a:solidFill>
              <a:srgbClr val="898989"/>
            </a:solidFill>
            <a:ln w="16888" cap="flat">
              <a:noFill/>
              <a:prstDash val="solid"/>
              <a:miter/>
            </a:ln>
          </p:spPr>
          <p:txBody>
            <a:bodyPr rtlCol="0" anchor="ctr"/>
            <a:lstStyle/>
            <a:p>
              <a:endParaRPr lang="zh-CN" altLang="en-US"/>
            </a:p>
          </p:txBody>
        </p:sp>
        <p:sp>
          <p:nvSpPr>
            <p:cNvPr id="50" name="任意多边形: 形状 49"/>
            <p:cNvSpPr/>
            <p:nvPr/>
          </p:nvSpPr>
          <p:spPr>
            <a:xfrm>
              <a:off x="6170337" y="2982802"/>
              <a:ext cx="1423075" cy="1167107"/>
            </a:xfrm>
            <a:custGeom>
              <a:avLst/>
              <a:gdLst>
                <a:gd name="connsiteX0" fmla="*/ 19101 w 1423075"/>
                <a:gd name="connsiteY0" fmla="*/ 1166814 h 1167107"/>
                <a:gd name="connsiteX1" fmla="*/ 1225068 w 1423075"/>
                <a:gd name="connsiteY1" fmla="*/ 1166814 h 1167107"/>
                <a:gd name="connsiteX2" fmla="*/ 1403310 w 1423075"/>
                <a:gd name="connsiteY2" fmla="*/ 990599 h 1167107"/>
                <a:gd name="connsiteX3" fmla="*/ 1403310 w 1423075"/>
                <a:gd name="connsiteY3" fmla="*/ 643238 h 1167107"/>
                <a:gd name="connsiteX4" fmla="*/ 19101 w 1423075"/>
                <a:gd name="connsiteY4" fmla="*/ 643238 h 1167107"/>
                <a:gd name="connsiteX5" fmla="*/ 249211 w 1423075"/>
                <a:gd name="connsiteY5" fmla="*/ 785832 h 1167107"/>
                <a:gd name="connsiteX6" fmla="*/ 1168301 w 1423075"/>
                <a:gd name="connsiteY6" fmla="*/ 785832 h 1167107"/>
                <a:gd name="connsiteX7" fmla="*/ 1168301 w 1423075"/>
                <a:gd name="connsiteY7" fmla="*/ 850708 h 1167107"/>
                <a:gd name="connsiteX8" fmla="*/ 249211 w 1423075"/>
                <a:gd name="connsiteY8" fmla="*/ 850708 h 1167107"/>
                <a:gd name="connsiteX9" fmla="*/ 249211 w 1423075"/>
                <a:gd name="connsiteY9" fmla="*/ 960864 h 1167107"/>
                <a:gd name="connsiteX10" fmla="*/ 1168301 w 1423075"/>
                <a:gd name="connsiteY10" fmla="*/ 960864 h 1167107"/>
                <a:gd name="connsiteX11" fmla="*/ 1168301 w 1423075"/>
                <a:gd name="connsiteY11" fmla="*/ 964074 h 1167107"/>
                <a:gd name="connsiteX12" fmla="*/ 1153264 w 1423075"/>
                <a:gd name="connsiteY12" fmla="*/ 1007494 h 1167107"/>
                <a:gd name="connsiteX13" fmla="*/ 1115926 w 1423075"/>
                <a:gd name="connsiteY13" fmla="*/ 1024389 h 1167107"/>
                <a:gd name="connsiteX14" fmla="*/ 249211 w 1423075"/>
                <a:gd name="connsiteY14" fmla="*/ 1024389 h 1167107"/>
                <a:gd name="connsiteX15" fmla="*/ 263910 w 1423075"/>
                <a:gd name="connsiteY15" fmla="*/ 601000 h 1167107"/>
                <a:gd name="connsiteX16" fmla="*/ 406504 w 1423075"/>
                <a:gd name="connsiteY16" fmla="*/ 477835 h 1167107"/>
                <a:gd name="connsiteX17" fmla="*/ 510239 w 1423075"/>
                <a:gd name="connsiteY17" fmla="*/ 601000 h 1167107"/>
                <a:gd name="connsiteX18" fmla="*/ 735450 w 1423075"/>
                <a:gd name="connsiteY18" fmla="*/ 601000 h 1167107"/>
                <a:gd name="connsiteX19" fmla="*/ 594545 w 1423075"/>
                <a:gd name="connsiteY19" fmla="*/ 435767 h 1167107"/>
                <a:gd name="connsiteX20" fmla="*/ 713993 w 1423075"/>
                <a:gd name="connsiteY20" fmla="*/ 435767 h 1167107"/>
                <a:gd name="connsiteX21" fmla="*/ 713993 w 1423075"/>
                <a:gd name="connsiteY21" fmla="*/ 293679 h 1167107"/>
                <a:gd name="connsiteX22" fmla="*/ 503650 w 1423075"/>
                <a:gd name="connsiteY22" fmla="*/ 293679 h 1167107"/>
                <a:gd name="connsiteX23" fmla="*/ 503650 w 1423075"/>
                <a:gd name="connsiteY23" fmla="*/ 216976 h 1167107"/>
                <a:gd name="connsiteX24" fmla="*/ 704701 w 1423075"/>
                <a:gd name="connsiteY24" fmla="*/ 216976 h 1167107"/>
                <a:gd name="connsiteX25" fmla="*/ 704701 w 1423075"/>
                <a:gd name="connsiteY25" fmla="*/ 56473 h 1167107"/>
                <a:gd name="connsiteX26" fmla="*/ 280129 w 1423075"/>
                <a:gd name="connsiteY26" fmla="*/ 56473 h 1167107"/>
                <a:gd name="connsiteX27" fmla="*/ 305303 w 1423075"/>
                <a:gd name="connsiteY27" fmla="*/ -294 h 1167107"/>
                <a:gd name="connsiteX28" fmla="*/ 96311 w 1423075"/>
                <a:gd name="connsiteY28" fmla="*/ -294 h 1167107"/>
                <a:gd name="connsiteX29" fmla="*/ -329 w 1423075"/>
                <a:gd name="connsiteY29" fmla="*/ 216807 h 1167107"/>
                <a:gd name="connsiteX30" fmla="*/ 278439 w 1423075"/>
                <a:gd name="connsiteY30" fmla="*/ 216807 h 1167107"/>
                <a:gd name="connsiteX31" fmla="*/ 278439 w 1423075"/>
                <a:gd name="connsiteY31" fmla="*/ 293510 h 1167107"/>
                <a:gd name="connsiteX32" fmla="*/ -329 w 1423075"/>
                <a:gd name="connsiteY32" fmla="*/ 293510 h 1167107"/>
                <a:gd name="connsiteX33" fmla="*/ -329 w 1423075"/>
                <a:gd name="connsiteY33" fmla="*/ 435598 h 1167107"/>
                <a:gd name="connsiteX34" fmla="*/ 194133 w 1423075"/>
                <a:gd name="connsiteY34" fmla="*/ 435598 h 1167107"/>
                <a:gd name="connsiteX35" fmla="*/ 2881 w 1423075"/>
                <a:gd name="connsiteY35" fmla="*/ 600831 h 1167107"/>
                <a:gd name="connsiteX36" fmla="*/ 779208 w 1423075"/>
                <a:gd name="connsiteY36" fmla="*/ -294 h 1167107"/>
                <a:gd name="connsiteX37" fmla="*/ 779208 w 1423075"/>
                <a:gd name="connsiteY37" fmla="*/ 601000 h 1167107"/>
                <a:gd name="connsiteX38" fmla="*/ 1244498 w 1423075"/>
                <a:gd name="connsiteY38" fmla="*/ 601000 h 1167107"/>
                <a:gd name="connsiteX39" fmla="*/ 1314105 w 1423075"/>
                <a:gd name="connsiteY39" fmla="*/ 587315 h 1167107"/>
                <a:gd name="connsiteX40" fmla="*/ 1422740 w 1423075"/>
                <a:gd name="connsiteY40" fmla="*/ 422758 h 1167107"/>
                <a:gd name="connsiteX41" fmla="*/ 1422740 w 1423075"/>
                <a:gd name="connsiteY41" fmla="*/ 382 h 1167107"/>
                <a:gd name="connsiteX42" fmla="*/ 1197529 w 1423075"/>
                <a:gd name="connsiteY42" fmla="*/ 390319 h 1167107"/>
                <a:gd name="connsiteX43" fmla="*/ 1146844 w 1423075"/>
                <a:gd name="connsiteY43" fmla="*/ 441004 h 1167107"/>
                <a:gd name="connsiteX44" fmla="*/ 1004588 w 1423075"/>
                <a:gd name="connsiteY44" fmla="*/ 441004 h 1167107"/>
                <a:gd name="connsiteX45" fmla="*/ 1004588 w 1423075"/>
                <a:gd name="connsiteY45" fmla="*/ 160547 h 1167107"/>
                <a:gd name="connsiteX46" fmla="*/ 1197529 w 1423075"/>
                <a:gd name="connsiteY46" fmla="*/ 160547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23075" h="1167107">
                  <a:moveTo>
                    <a:pt x="19101" y="1166814"/>
                  </a:moveTo>
                  <a:lnTo>
                    <a:pt x="1225068" y="1166814"/>
                  </a:lnTo>
                  <a:cubicBezTo>
                    <a:pt x="1360228" y="1166814"/>
                    <a:pt x="1403310" y="1050745"/>
                    <a:pt x="1403310" y="990599"/>
                  </a:cubicBezTo>
                  <a:lnTo>
                    <a:pt x="1403310" y="643238"/>
                  </a:lnTo>
                  <a:lnTo>
                    <a:pt x="19101" y="643238"/>
                  </a:lnTo>
                  <a:close/>
                  <a:moveTo>
                    <a:pt x="249211" y="785832"/>
                  </a:moveTo>
                  <a:lnTo>
                    <a:pt x="1168301" y="785832"/>
                  </a:lnTo>
                  <a:lnTo>
                    <a:pt x="1168301" y="850708"/>
                  </a:lnTo>
                  <a:lnTo>
                    <a:pt x="249211" y="850708"/>
                  </a:lnTo>
                  <a:close/>
                  <a:moveTo>
                    <a:pt x="249211" y="960864"/>
                  </a:moveTo>
                  <a:lnTo>
                    <a:pt x="1168301" y="960864"/>
                  </a:lnTo>
                  <a:lnTo>
                    <a:pt x="1168301" y="964074"/>
                  </a:lnTo>
                  <a:cubicBezTo>
                    <a:pt x="1168841" y="979905"/>
                    <a:pt x="1163469" y="995380"/>
                    <a:pt x="1153264" y="1007494"/>
                  </a:cubicBezTo>
                  <a:cubicBezTo>
                    <a:pt x="1144090" y="1018594"/>
                    <a:pt x="1130321" y="1024828"/>
                    <a:pt x="1115926" y="1024389"/>
                  </a:cubicBezTo>
                  <a:lnTo>
                    <a:pt x="249211" y="1024389"/>
                  </a:lnTo>
                  <a:close/>
                  <a:moveTo>
                    <a:pt x="263910" y="601000"/>
                  </a:moveTo>
                  <a:lnTo>
                    <a:pt x="406504" y="477835"/>
                  </a:lnTo>
                  <a:lnTo>
                    <a:pt x="510239" y="601000"/>
                  </a:lnTo>
                  <a:lnTo>
                    <a:pt x="735450" y="601000"/>
                  </a:lnTo>
                  <a:lnTo>
                    <a:pt x="594545" y="435767"/>
                  </a:lnTo>
                  <a:lnTo>
                    <a:pt x="713993" y="435767"/>
                  </a:lnTo>
                  <a:lnTo>
                    <a:pt x="713993" y="293679"/>
                  </a:lnTo>
                  <a:lnTo>
                    <a:pt x="503650" y="293679"/>
                  </a:lnTo>
                  <a:lnTo>
                    <a:pt x="503650" y="216976"/>
                  </a:lnTo>
                  <a:lnTo>
                    <a:pt x="704701" y="216976"/>
                  </a:lnTo>
                  <a:lnTo>
                    <a:pt x="704701" y="56473"/>
                  </a:lnTo>
                  <a:lnTo>
                    <a:pt x="280129" y="56473"/>
                  </a:lnTo>
                  <a:lnTo>
                    <a:pt x="305303" y="-294"/>
                  </a:lnTo>
                  <a:lnTo>
                    <a:pt x="96311" y="-294"/>
                  </a:lnTo>
                  <a:lnTo>
                    <a:pt x="-329" y="216807"/>
                  </a:lnTo>
                  <a:lnTo>
                    <a:pt x="278439" y="216807"/>
                  </a:lnTo>
                  <a:lnTo>
                    <a:pt x="278439" y="293510"/>
                  </a:lnTo>
                  <a:lnTo>
                    <a:pt x="-329" y="293510"/>
                  </a:lnTo>
                  <a:lnTo>
                    <a:pt x="-329" y="435598"/>
                  </a:lnTo>
                  <a:lnTo>
                    <a:pt x="194133" y="435598"/>
                  </a:lnTo>
                  <a:lnTo>
                    <a:pt x="2881" y="600831"/>
                  </a:lnTo>
                  <a:close/>
                  <a:moveTo>
                    <a:pt x="779208" y="-294"/>
                  </a:moveTo>
                  <a:lnTo>
                    <a:pt x="779208" y="601000"/>
                  </a:lnTo>
                  <a:lnTo>
                    <a:pt x="1244498" y="601000"/>
                  </a:lnTo>
                  <a:cubicBezTo>
                    <a:pt x="1268387" y="601186"/>
                    <a:pt x="1292057" y="596523"/>
                    <a:pt x="1314105" y="587315"/>
                  </a:cubicBezTo>
                  <a:cubicBezTo>
                    <a:pt x="1380434" y="559674"/>
                    <a:pt x="1423381" y="494612"/>
                    <a:pt x="1422740" y="422758"/>
                  </a:cubicBezTo>
                  <a:lnTo>
                    <a:pt x="1422740" y="382"/>
                  </a:lnTo>
                  <a:close/>
                  <a:moveTo>
                    <a:pt x="1197529" y="390319"/>
                  </a:moveTo>
                  <a:cubicBezTo>
                    <a:pt x="1197529" y="418314"/>
                    <a:pt x="1174839" y="441004"/>
                    <a:pt x="1146844" y="441004"/>
                  </a:cubicBezTo>
                  <a:lnTo>
                    <a:pt x="1004588" y="441004"/>
                  </a:lnTo>
                  <a:lnTo>
                    <a:pt x="1004588" y="160547"/>
                  </a:lnTo>
                  <a:lnTo>
                    <a:pt x="1197529" y="160547"/>
                  </a:lnTo>
                  <a:close/>
                </a:path>
              </a:pathLst>
            </a:custGeom>
            <a:solidFill>
              <a:srgbClr val="898989"/>
            </a:solidFill>
            <a:ln w="16888" cap="flat">
              <a:noFill/>
              <a:prstDash val="solid"/>
              <a:miter/>
            </a:ln>
          </p:spPr>
          <p:txBody>
            <a:bodyPr rtlCol="0" anchor="ctr"/>
            <a:lstStyle/>
            <a:p>
              <a:endParaRPr lang="zh-CN" altLang="en-US"/>
            </a:p>
          </p:txBody>
        </p:sp>
        <p:sp>
          <p:nvSpPr>
            <p:cNvPr id="51" name="任意多边形: 形状 50"/>
            <p:cNvSpPr/>
            <p:nvPr/>
          </p:nvSpPr>
          <p:spPr>
            <a:xfrm>
              <a:off x="9181369" y="2982295"/>
              <a:ext cx="1416141" cy="1167107"/>
            </a:xfrm>
            <a:custGeom>
              <a:avLst/>
              <a:gdLst>
                <a:gd name="connsiteX0" fmla="*/ 312905 w 1416141"/>
                <a:gd name="connsiteY0" fmla="*/ 1012225 h 1167107"/>
                <a:gd name="connsiteX1" fmla="*/ 298375 w 1416141"/>
                <a:gd name="connsiteY1" fmla="*/ 976745 h 1167107"/>
                <a:gd name="connsiteX2" fmla="*/ 298375 w 1416141"/>
                <a:gd name="connsiteY2" fmla="*/ 353657 h 1167107"/>
                <a:gd name="connsiteX3" fmla="*/ -329 w 1416141"/>
                <a:gd name="connsiteY3" fmla="*/ 353657 h 1167107"/>
                <a:gd name="connsiteX4" fmla="*/ -329 w 1416141"/>
                <a:gd name="connsiteY4" fmla="*/ 511963 h 1167107"/>
                <a:gd name="connsiteX5" fmla="*/ 74010 w 1416141"/>
                <a:gd name="connsiteY5" fmla="*/ 511963 h 1167107"/>
                <a:gd name="connsiteX6" fmla="*/ 74010 w 1416141"/>
                <a:gd name="connsiteY6" fmla="*/ 988065 h 1167107"/>
                <a:gd name="connsiteX7" fmla="*/ 125877 w 1416141"/>
                <a:gd name="connsiteY7" fmla="*/ 1113933 h 1167107"/>
                <a:gd name="connsiteX8" fmla="*/ 252252 w 1416141"/>
                <a:gd name="connsiteY8" fmla="*/ 1165631 h 1167107"/>
                <a:gd name="connsiteX9" fmla="*/ 365111 w 1416141"/>
                <a:gd name="connsiteY9" fmla="*/ 1165631 h 1167107"/>
                <a:gd name="connsiteX10" fmla="*/ 426609 w 1416141"/>
                <a:gd name="connsiteY10" fmla="*/ 1026754 h 1167107"/>
                <a:gd name="connsiteX11" fmla="*/ 349905 w 1416141"/>
                <a:gd name="connsiteY11" fmla="*/ 1026754 h 1167107"/>
                <a:gd name="connsiteX12" fmla="*/ 312905 w 1416141"/>
                <a:gd name="connsiteY12" fmla="*/ 1012225 h 1167107"/>
                <a:gd name="connsiteX13" fmla="*/ 756737 w 1416141"/>
                <a:gd name="connsiteY13" fmla="*/ 117971 h 1167107"/>
                <a:gd name="connsiteX14" fmla="*/ 807422 w 1416141"/>
                <a:gd name="connsiteY14" fmla="*/ -294 h 1167107"/>
                <a:gd name="connsiteX15" fmla="*/ 548590 w 1416141"/>
                <a:gd name="connsiteY15" fmla="*/ -294 h 1167107"/>
                <a:gd name="connsiteX16" fmla="*/ 435563 w 1416141"/>
                <a:gd name="connsiteY16" fmla="*/ 259552 h 1167107"/>
                <a:gd name="connsiteX17" fmla="*/ 1197360 w 1416141"/>
                <a:gd name="connsiteY17" fmla="*/ 259552 h 1167107"/>
                <a:gd name="connsiteX18" fmla="*/ 1197360 w 1416141"/>
                <a:gd name="connsiteY18" fmla="*/ 948868 h 1167107"/>
                <a:gd name="connsiteX19" fmla="*/ 1149800 w 1416141"/>
                <a:gd name="connsiteY19" fmla="*/ 1000567 h 1167107"/>
                <a:gd name="connsiteX20" fmla="*/ 1145830 w 1416141"/>
                <a:gd name="connsiteY20" fmla="*/ 1000567 h 1167107"/>
                <a:gd name="connsiteX21" fmla="*/ 965053 w 1416141"/>
                <a:gd name="connsiteY21" fmla="*/ 1000567 h 1167107"/>
                <a:gd name="connsiteX22" fmla="*/ 890715 w 1416141"/>
                <a:gd name="connsiteY22" fmla="*/ 1166814 h 1167107"/>
                <a:gd name="connsiteX23" fmla="*/ 1228615 w 1416141"/>
                <a:gd name="connsiteY23" fmla="*/ 1166814 h 1167107"/>
                <a:gd name="connsiteX24" fmla="*/ 1415812 w 1416141"/>
                <a:gd name="connsiteY24" fmla="*/ 980969 h 1167107"/>
                <a:gd name="connsiteX25" fmla="*/ 1415812 w 1416141"/>
                <a:gd name="connsiteY25" fmla="*/ 117633 h 1167107"/>
                <a:gd name="connsiteX26" fmla="*/ 1013373 w 1416141"/>
                <a:gd name="connsiteY26" fmla="*/ 953430 h 1167107"/>
                <a:gd name="connsiteX27" fmla="*/ 1069971 w 1416141"/>
                <a:gd name="connsiteY27" fmla="*/ 915416 h 1167107"/>
                <a:gd name="connsiteX28" fmla="*/ 1108661 w 1416141"/>
                <a:gd name="connsiteY28" fmla="*/ 858987 h 1167107"/>
                <a:gd name="connsiteX29" fmla="*/ 1123190 w 1416141"/>
                <a:gd name="connsiteY29" fmla="*/ 789548 h 1167107"/>
                <a:gd name="connsiteX30" fmla="*/ 1123190 w 1416141"/>
                <a:gd name="connsiteY30" fmla="*/ 324597 h 1167107"/>
                <a:gd name="connsiteX31" fmla="*/ 448403 w 1416141"/>
                <a:gd name="connsiteY31" fmla="*/ 324597 h 1167107"/>
                <a:gd name="connsiteX32" fmla="*/ 448403 w 1416141"/>
                <a:gd name="connsiteY32" fmla="*/ 966608 h 1167107"/>
                <a:gd name="connsiteX33" fmla="*/ 945623 w 1416141"/>
                <a:gd name="connsiteY33" fmla="*/ 966608 h 1167107"/>
                <a:gd name="connsiteX34" fmla="*/ 1013373 w 1416141"/>
                <a:gd name="connsiteY34" fmla="*/ 953430 h 1167107"/>
                <a:gd name="connsiteX35" fmla="*/ 898824 w 1416141"/>
                <a:gd name="connsiteY35" fmla="*/ 756603 h 1167107"/>
                <a:gd name="connsiteX36" fmla="*/ 884294 w 1416141"/>
                <a:gd name="connsiteY36" fmla="*/ 793096 h 1167107"/>
                <a:gd name="connsiteX37" fmla="*/ 849153 w 1416141"/>
                <a:gd name="connsiteY37" fmla="*/ 807288 h 1167107"/>
                <a:gd name="connsiteX38" fmla="*/ 672769 w 1416141"/>
                <a:gd name="connsiteY38" fmla="*/ 807288 h 1167107"/>
                <a:gd name="connsiteX39" fmla="*/ 672769 w 1416141"/>
                <a:gd name="connsiteY39" fmla="*/ 715210 h 1167107"/>
                <a:gd name="connsiteX40" fmla="*/ 898824 w 1416141"/>
                <a:gd name="connsiteY40" fmla="*/ 715210 h 1167107"/>
                <a:gd name="connsiteX41" fmla="*/ 898824 w 1416141"/>
                <a:gd name="connsiteY41" fmla="*/ 555552 h 1167107"/>
                <a:gd name="connsiteX42" fmla="*/ 672769 w 1416141"/>
                <a:gd name="connsiteY42" fmla="*/ 555552 h 1167107"/>
                <a:gd name="connsiteX43" fmla="*/ 672769 w 1416141"/>
                <a:gd name="connsiteY43" fmla="*/ 484255 h 1167107"/>
                <a:gd name="connsiteX44" fmla="*/ 898824 w 1416141"/>
                <a:gd name="connsiteY44" fmla="*/ 484255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16141" h="1167107">
                  <a:moveTo>
                    <a:pt x="312905" y="1012225"/>
                  </a:moveTo>
                  <a:cubicBezTo>
                    <a:pt x="303308" y="1002949"/>
                    <a:pt x="298037" y="990092"/>
                    <a:pt x="298375" y="976745"/>
                  </a:cubicBezTo>
                  <a:lnTo>
                    <a:pt x="298375" y="353657"/>
                  </a:lnTo>
                  <a:lnTo>
                    <a:pt x="-329" y="353657"/>
                  </a:lnTo>
                  <a:lnTo>
                    <a:pt x="-329" y="511963"/>
                  </a:lnTo>
                  <a:lnTo>
                    <a:pt x="74010" y="511963"/>
                  </a:lnTo>
                  <a:lnTo>
                    <a:pt x="74010" y="988065"/>
                  </a:lnTo>
                  <a:cubicBezTo>
                    <a:pt x="73570" y="1035303"/>
                    <a:pt x="92273" y="1080717"/>
                    <a:pt x="125877" y="1113933"/>
                  </a:cubicBezTo>
                  <a:cubicBezTo>
                    <a:pt x="159346" y="1147452"/>
                    <a:pt x="204895" y="1166088"/>
                    <a:pt x="252252" y="1165631"/>
                  </a:cubicBezTo>
                  <a:lnTo>
                    <a:pt x="365111" y="1165631"/>
                  </a:lnTo>
                  <a:lnTo>
                    <a:pt x="426609" y="1026754"/>
                  </a:lnTo>
                  <a:lnTo>
                    <a:pt x="349905" y="1026754"/>
                  </a:lnTo>
                  <a:cubicBezTo>
                    <a:pt x="336085" y="1027295"/>
                    <a:pt x="322670" y="1022024"/>
                    <a:pt x="312905" y="1012225"/>
                  </a:cubicBezTo>
                  <a:close/>
                  <a:moveTo>
                    <a:pt x="756737" y="117971"/>
                  </a:moveTo>
                  <a:lnTo>
                    <a:pt x="807422" y="-294"/>
                  </a:lnTo>
                  <a:lnTo>
                    <a:pt x="548590" y="-294"/>
                  </a:lnTo>
                  <a:lnTo>
                    <a:pt x="435563" y="259552"/>
                  </a:lnTo>
                  <a:lnTo>
                    <a:pt x="1197360" y="259552"/>
                  </a:lnTo>
                  <a:lnTo>
                    <a:pt x="1197360" y="948868"/>
                  </a:lnTo>
                  <a:cubicBezTo>
                    <a:pt x="1198491" y="976272"/>
                    <a:pt x="1177204" y="999418"/>
                    <a:pt x="1149800" y="1000567"/>
                  </a:cubicBezTo>
                  <a:cubicBezTo>
                    <a:pt x="1148482" y="1000618"/>
                    <a:pt x="1147147" y="1000618"/>
                    <a:pt x="1145830" y="1000567"/>
                  </a:cubicBezTo>
                  <a:lnTo>
                    <a:pt x="965053" y="1000567"/>
                  </a:lnTo>
                  <a:lnTo>
                    <a:pt x="890715" y="1166814"/>
                  </a:lnTo>
                  <a:lnTo>
                    <a:pt x="1228615" y="1166814"/>
                  </a:lnTo>
                  <a:cubicBezTo>
                    <a:pt x="1353470" y="1166814"/>
                    <a:pt x="1415812" y="1077947"/>
                    <a:pt x="1415812" y="980969"/>
                  </a:cubicBezTo>
                  <a:lnTo>
                    <a:pt x="1415812" y="117633"/>
                  </a:lnTo>
                  <a:close/>
                  <a:moveTo>
                    <a:pt x="1013373" y="953430"/>
                  </a:moveTo>
                  <a:cubicBezTo>
                    <a:pt x="1034542" y="944577"/>
                    <a:pt x="1053769" y="931669"/>
                    <a:pt x="1069971" y="915416"/>
                  </a:cubicBezTo>
                  <a:cubicBezTo>
                    <a:pt x="1086207" y="899129"/>
                    <a:pt x="1099317" y="880004"/>
                    <a:pt x="1108661" y="858987"/>
                  </a:cubicBezTo>
                  <a:cubicBezTo>
                    <a:pt x="1118358" y="837124"/>
                    <a:pt x="1123309" y="813455"/>
                    <a:pt x="1123190" y="789548"/>
                  </a:cubicBezTo>
                  <a:lnTo>
                    <a:pt x="1123190" y="324597"/>
                  </a:lnTo>
                  <a:lnTo>
                    <a:pt x="448403" y="324597"/>
                  </a:lnTo>
                  <a:lnTo>
                    <a:pt x="448403" y="966608"/>
                  </a:lnTo>
                  <a:lnTo>
                    <a:pt x="945623" y="966608"/>
                  </a:lnTo>
                  <a:cubicBezTo>
                    <a:pt x="968872" y="966845"/>
                    <a:pt x="991916" y="962368"/>
                    <a:pt x="1013373" y="953430"/>
                  </a:cubicBezTo>
                  <a:close/>
                  <a:moveTo>
                    <a:pt x="898824" y="756603"/>
                  </a:moveTo>
                  <a:cubicBezTo>
                    <a:pt x="899213" y="770254"/>
                    <a:pt x="893959" y="783449"/>
                    <a:pt x="884294" y="793096"/>
                  </a:cubicBezTo>
                  <a:cubicBezTo>
                    <a:pt x="875019" y="802439"/>
                    <a:pt x="862315" y="807558"/>
                    <a:pt x="849153" y="807288"/>
                  </a:cubicBezTo>
                  <a:lnTo>
                    <a:pt x="672769" y="807288"/>
                  </a:lnTo>
                  <a:lnTo>
                    <a:pt x="672769" y="715210"/>
                  </a:lnTo>
                  <a:lnTo>
                    <a:pt x="898824" y="715210"/>
                  </a:lnTo>
                  <a:close/>
                  <a:moveTo>
                    <a:pt x="898824" y="555552"/>
                  </a:moveTo>
                  <a:lnTo>
                    <a:pt x="672769" y="555552"/>
                  </a:lnTo>
                  <a:lnTo>
                    <a:pt x="672769" y="484255"/>
                  </a:lnTo>
                  <a:lnTo>
                    <a:pt x="898824" y="484255"/>
                  </a:lnTo>
                  <a:close/>
                </a:path>
              </a:pathLst>
            </a:custGeom>
            <a:solidFill>
              <a:srgbClr val="898989"/>
            </a:solidFill>
            <a:ln w="16888" cap="flat">
              <a:noFill/>
              <a:prstDash val="solid"/>
              <a:miter/>
            </a:ln>
          </p:spPr>
          <p:txBody>
            <a:bodyPr rtlCol="0" anchor="ctr"/>
            <a:lstStyle/>
            <a:p>
              <a:endParaRPr lang="zh-CN" altLang="en-US"/>
            </a:p>
          </p:txBody>
        </p:sp>
        <p:sp>
          <p:nvSpPr>
            <p:cNvPr id="52" name="任意多边形: 形状 51"/>
            <p:cNvSpPr/>
            <p:nvPr/>
          </p:nvSpPr>
          <p:spPr>
            <a:xfrm>
              <a:off x="9181369"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F8B62D"/>
            </a:solidFill>
            <a:ln w="16888" cap="flat">
              <a:noFill/>
              <a:prstDash val="solid"/>
              <a:miter/>
            </a:ln>
          </p:spPr>
          <p:txBody>
            <a:bodyPr rtlCol="0" anchor="ctr"/>
            <a:lstStyle/>
            <a:p>
              <a:endParaRPr lang="zh-CN" altLang="en-US"/>
            </a:p>
          </p:txBody>
        </p:sp>
      </p:grpSp>
      <p:sp>
        <p:nvSpPr>
          <p:cNvPr id="53" name="Slide Number Placeholder 5"/>
          <p:cNvSpPr>
            <a:spLocks noGrp="1"/>
          </p:cNvSpPr>
          <p:nvPr>
            <p:ph type="sldNum" sz="quarter" idx="12"/>
          </p:nvPr>
        </p:nvSpPr>
        <p:spPr>
          <a:xfrm>
            <a:off x="11086900" y="6438900"/>
            <a:ext cx="432000" cy="215900"/>
          </a:xfrm>
          <a:prstGeom prst="roundRect">
            <a:avLst>
              <a:gd name="adj" fmla="val 12255"/>
            </a:avLst>
          </a:prstGeom>
          <a:solidFill>
            <a:schemeClr val="bg1">
              <a:lumMod val="95000"/>
            </a:schemeClr>
          </a:solidFill>
        </p:spPr>
        <p:txBody>
          <a:bodyPr lIns="0" tIns="0" rIns="0" bIns="0"/>
          <a:lstStyle>
            <a:lvl1pPr algn="ctr">
              <a:defRPr sz="800">
                <a:solidFill>
                  <a:srgbClr val="595757"/>
                </a:solidFill>
                <a:latin typeface="汉仪旗黑-45S" panose="00020600040101010101" pitchFamily="18" charset="-122"/>
                <a:ea typeface="汉仪旗黑-45S" panose="00020600040101010101" pitchFamily="18" charset="-122"/>
              </a:defRPr>
            </a:lvl1pPr>
          </a:lstStyle>
          <a:p>
            <a:fld id="{7F65B630-C7FF-41C0-9923-C5E5E29EED81}" type="slidenum">
              <a:rPr lang="en-US" altLang="zh-CN" smtClean="0"/>
            </a:fld>
            <a:endParaRPr lang="en-US" dirty="0"/>
          </a:p>
        </p:txBody>
      </p:sp>
      <p:sp>
        <p:nvSpPr>
          <p:cNvPr id="54" name="Footer Placeholder 3"/>
          <p:cNvSpPr>
            <a:spLocks noGrp="1"/>
          </p:cNvSpPr>
          <p:nvPr>
            <p:ph type="ftr" sz="quarter" idx="11"/>
          </p:nvPr>
        </p:nvSpPr>
        <p:spPr>
          <a:xfrm>
            <a:off x="5016000" y="6438900"/>
            <a:ext cx="2160000" cy="215900"/>
          </a:xfrm>
        </p:spPr>
        <p:txBody>
          <a:bodyPr/>
          <a:lstStyle>
            <a:lvl1pPr algn="ctr">
              <a:defRPr sz="800">
                <a:solidFill>
                  <a:srgbClr val="595757"/>
                </a:solidFill>
                <a:latin typeface="汉仪旗黑-45S" panose="00020600040101010101" pitchFamily="18" charset="-122"/>
                <a:ea typeface="汉仪旗黑-45S" panose="00020600040101010101" pitchFamily="18" charset="-122"/>
              </a:defRPr>
            </a:lvl1pPr>
          </a:lstStyle>
          <a:p>
            <a:r>
              <a:rPr lang="en-US" altLang="zh-CN"/>
              <a:t>© </a:t>
            </a:r>
            <a:r>
              <a:rPr lang="zh-CN" altLang="en-US"/>
              <a:t>中智管理咨询有限公司│保留所有权利</a:t>
            </a:r>
            <a:endParaRPr lang="zh-CN" altLang="en-US" dirty="0"/>
          </a:p>
        </p:txBody>
      </p:sp>
      <p:sp>
        <p:nvSpPr>
          <p:cNvPr id="4" name="标题 3"/>
          <p:cNvSpPr>
            <a:spLocks noGrp="1"/>
          </p:cNvSpPr>
          <p:nvPr>
            <p:ph type="title"/>
          </p:nvPr>
        </p:nvSpPr>
        <p:spPr/>
        <p:txBody>
          <a:bodyPr/>
          <a:lstStyle>
            <a:lvl1pPr algn="just">
              <a:defRPr b="0">
                <a:latin typeface="汉仪旗黑-80S" panose="00020600040101010101" pitchFamily="18" charset="-122"/>
                <a:ea typeface="汉仪旗黑-80S" panose="00020600040101010101" pitchFamily="18"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重要观点1">
    <p:spTree>
      <p:nvGrpSpPr>
        <p:cNvPr id="1" name=""/>
        <p:cNvGrpSpPr/>
        <p:nvPr/>
      </p:nvGrpSpPr>
      <p:grpSpPr>
        <a:xfrm>
          <a:off x="0" y="0"/>
          <a:ext cx="0" cy="0"/>
          <a:chOff x="0" y="0"/>
          <a:chExt cx="0" cy="0"/>
        </a:xfrm>
      </p:grpSpPr>
      <p:pic>
        <p:nvPicPr>
          <p:cNvPr id="28" name="图片 27"/>
          <p:cNvPicPr/>
          <p:nvPr userDrawn="1"/>
        </p:nvPicPr>
        <p:blipFill rotWithShape="1">
          <a:blip r:embed="rId2" cstate="screen">
            <a:alphaModFix amt="63000"/>
            <a:extLst>
              <a:ext uri="{BEBA8EAE-BF5A-486C-A8C5-ECC9F3942E4B}">
                <a14:imgProps xmlns:a14="http://schemas.microsoft.com/office/drawing/2010/main">
                  <a14:imgLayer r:embed="rId3">
                    <a14:imgEffect>
                      <a14:brightnessContrast contrast="25000"/>
                    </a14:imgEffect>
                    <a14:imgEffect>
                      <a14:sharpenSoften amount="10000"/>
                    </a14:imgEffect>
                  </a14:imgLayer>
                </a14:imgProps>
              </a:ext>
            </a:extLst>
          </a:blip>
          <a:srcRect t="23234" b="18500"/>
          <a:stretch>
            <a:fillRect/>
          </a:stretch>
        </p:blipFill>
        <p:spPr>
          <a:xfrm flipH="1">
            <a:off x="-5" y="0"/>
            <a:ext cx="12192001" cy="6858000"/>
          </a:xfrm>
          <a:custGeom>
            <a:avLst/>
            <a:gdLst>
              <a:gd name="connsiteX0" fmla="*/ 11544296 w 12192001"/>
              <a:gd name="connsiteY0" fmla="*/ 1022985 h 6858000"/>
              <a:gd name="connsiteX1" fmla="*/ 11544296 w 12192001"/>
              <a:gd name="connsiteY1" fmla="*/ 1076961 h 6858000"/>
              <a:gd name="connsiteX2" fmla="*/ 10655296 w 12192001"/>
              <a:gd name="connsiteY2" fmla="*/ 1076961 h 6858000"/>
              <a:gd name="connsiteX3" fmla="*/ 10655296 w 12192001"/>
              <a:gd name="connsiteY3" fmla="*/ 1022985 h 6858000"/>
              <a:gd name="connsiteX4" fmla="*/ 12192001 w 12192001"/>
              <a:gd name="connsiteY4" fmla="*/ 0 h 6858000"/>
              <a:gd name="connsiteX5" fmla="*/ 0 w 12192001"/>
              <a:gd name="connsiteY5" fmla="*/ 0 h 6858000"/>
              <a:gd name="connsiteX6" fmla="*/ 0 w 12192001"/>
              <a:gd name="connsiteY6" fmla="*/ 6858000 h 6858000"/>
              <a:gd name="connsiteX7" fmla="*/ 12192001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11544296" y="1022985"/>
                </a:moveTo>
                <a:lnTo>
                  <a:pt x="11544296" y="1076961"/>
                </a:lnTo>
                <a:lnTo>
                  <a:pt x="10655296" y="1076961"/>
                </a:lnTo>
                <a:lnTo>
                  <a:pt x="10655296" y="1022985"/>
                </a:lnTo>
                <a:close/>
                <a:moveTo>
                  <a:pt x="12192001" y="0"/>
                </a:moveTo>
                <a:lnTo>
                  <a:pt x="0" y="0"/>
                </a:lnTo>
                <a:lnTo>
                  <a:pt x="0" y="6858000"/>
                </a:lnTo>
                <a:lnTo>
                  <a:pt x="12192001" y="6858000"/>
                </a:lnTo>
                <a:close/>
              </a:path>
            </a:pathLst>
          </a:custGeom>
          <a:noFill/>
        </p:spPr>
      </p:pic>
      <p:grpSp>
        <p:nvGrpSpPr>
          <p:cNvPr id="22" name="组合 21"/>
          <p:cNvGrpSpPr/>
          <p:nvPr userDrawn="1"/>
        </p:nvGrpSpPr>
        <p:grpSpPr>
          <a:xfrm flipH="1">
            <a:off x="1920000" y="6551685"/>
            <a:ext cx="9178286" cy="0"/>
            <a:chOff x="1093714" y="6551685"/>
            <a:chExt cx="9178286" cy="0"/>
          </a:xfrm>
        </p:grpSpPr>
        <p:cxnSp>
          <p:nvCxnSpPr>
            <p:cNvPr id="23" name="直接连接符 22"/>
            <p:cNvCxnSpPr/>
            <p:nvPr userDrawn="1"/>
          </p:nvCxnSpPr>
          <p:spPr>
            <a:xfrm>
              <a:off x="1093714" y="6551685"/>
              <a:ext cx="3850286" cy="0"/>
            </a:xfrm>
            <a:prstGeom prst="line">
              <a:avLst/>
            </a:prstGeom>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userDrawn="1"/>
          </p:nvCxnSpPr>
          <p:spPr>
            <a:xfrm>
              <a:off x="7248000" y="6551685"/>
              <a:ext cx="3024000" cy="0"/>
            </a:xfrm>
            <a:prstGeom prst="line">
              <a:avLst/>
            </a:prstGeom>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5" name="文本占位符 4"/>
          <p:cNvSpPr>
            <a:spLocks noGrp="1"/>
          </p:cNvSpPr>
          <p:nvPr>
            <p:ph type="body" sz="quarter" idx="13" hasCustomPrompt="1"/>
          </p:nvPr>
        </p:nvSpPr>
        <p:spPr>
          <a:xfrm>
            <a:off x="660400" y="1266657"/>
            <a:ext cx="10858500" cy="387798"/>
          </a:xfrm>
          <a:solidFill>
            <a:schemeClr val="bg1">
              <a:lumMod val="95000"/>
            </a:schemeClr>
          </a:solidFill>
        </p:spPr>
        <p:txBody>
          <a:bodyPr>
            <a:spAutoFit/>
          </a:bodyPr>
          <a:lstStyle>
            <a:lvl1pPr marL="0" indent="0" algn="just">
              <a:lnSpc>
                <a:spcPct val="120000"/>
              </a:lnSpc>
              <a:spcBef>
                <a:spcPts val="0"/>
              </a:spcBef>
              <a:buFontTx/>
              <a:buNone/>
              <a:defRPr sz="1600" b="0">
                <a:solidFill>
                  <a:schemeClr val="accent4">
                    <a:lumMod val="75000"/>
                  </a:schemeClr>
                </a:solidFill>
                <a:latin typeface="汉仪旗黑-45S" panose="00020600040101010101" pitchFamily="18" charset="-122"/>
                <a:ea typeface="汉仪旗黑-45S" panose="00020600040101010101" pitchFamily="18" charset="-122"/>
              </a:defRPr>
            </a:lvl1pPr>
            <a:lvl2pPr marL="457200" indent="0">
              <a:buNone/>
              <a:defRPr/>
            </a:lvl2pPr>
          </a:lstStyle>
          <a:p>
            <a:pPr lvl="0"/>
            <a:r>
              <a:rPr lang="zh-CN" altLang="en-US" dirty="0"/>
              <a:t>此处添加本页重要观点</a:t>
            </a:r>
            <a:r>
              <a:rPr lang="en-US" altLang="zh-CN" dirty="0"/>
              <a:t>-16pt</a:t>
            </a:r>
            <a:endParaRPr lang="en-US" altLang="zh-CN" dirty="0"/>
          </a:p>
        </p:txBody>
      </p:sp>
      <p:grpSp>
        <p:nvGrpSpPr>
          <p:cNvPr id="37" name="组合 36"/>
          <p:cNvGrpSpPr/>
          <p:nvPr userDrawn="1"/>
        </p:nvGrpSpPr>
        <p:grpSpPr>
          <a:xfrm>
            <a:off x="660400" y="6438898"/>
            <a:ext cx="1127310" cy="215901"/>
            <a:chOff x="1593304" y="2567354"/>
            <a:chExt cx="9004206" cy="1724478"/>
          </a:xfrm>
        </p:grpSpPr>
        <p:sp>
          <p:nvSpPr>
            <p:cNvPr id="40" name="任意多边形: 形状 39"/>
            <p:cNvSpPr/>
            <p:nvPr/>
          </p:nvSpPr>
          <p:spPr>
            <a:xfrm>
              <a:off x="2592985" y="2567354"/>
              <a:ext cx="316950" cy="316950"/>
            </a:xfrm>
            <a:custGeom>
              <a:avLst/>
              <a:gdLst>
                <a:gd name="connsiteX0" fmla="*/ 158315 w 316950"/>
                <a:gd name="connsiteY0" fmla="*/ -294 h 316950"/>
                <a:gd name="connsiteX1" fmla="*/ -329 w 316950"/>
                <a:gd name="connsiteY1" fmla="*/ 158013 h 316950"/>
                <a:gd name="connsiteX2" fmla="*/ 157978 w 316950"/>
                <a:gd name="connsiteY2" fmla="*/ 316657 h 316950"/>
                <a:gd name="connsiteX3" fmla="*/ 316622 w 316950"/>
                <a:gd name="connsiteY3" fmla="*/ 158350 h 316950"/>
                <a:gd name="connsiteX4" fmla="*/ 158315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315" y="-294"/>
                  </a:moveTo>
                  <a:cubicBezTo>
                    <a:pt x="70799" y="-395"/>
                    <a:pt x="-228" y="70497"/>
                    <a:pt x="-329" y="158013"/>
                  </a:cubicBezTo>
                  <a:cubicBezTo>
                    <a:pt x="-430" y="245529"/>
                    <a:pt x="70461" y="316556"/>
                    <a:pt x="157978" y="316657"/>
                  </a:cubicBezTo>
                  <a:cubicBezTo>
                    <a:pt x="245494" y="316758"/>
                    <a:pt x="316521" y="245866"/>
                    <a:pt x="316622" y="158350"/>
                  </a:cubicBezTo>
                  <a:cubicBezTo>
                    <a:pt x="316622" y="70868"/>
                    <a:pt x="245798" y="-108"/>
                    <a:pt x="158315" y="-294"/>
                  </a:cubicBezTo>
                  <a:close/>
                </a:path>
              </a:pathLst>
            </a:custGeom>
            <a:solidFill>
              <a:srgbClr val="00387F"/>
            </a:solidFill>
            <a:ln w="16888" cap="flat">
              <a:noFill/>
              <a:prstDash val="solid"/>
              <a:miter/>
            </a:ln>
          </p:spPr>
          <p:txBody>
            <a:bodyPr rtlCol="0" anchor="ctr"/>
            <a:lstStyle/>
            <a:p>
              <a:endParaRPr lang="zh-CN" altLang="en-US"/>
            </a:p>
          </p:txBody>
        </p:sp>
        <p:sp>
          <p:nvSpPr>
            <p:cNvPr id="41" name="任意多边形: 形状 40"/>
            <p:cNvSpPr/>
            <p:nvPr/>
          </p:nvSpPr>
          <p:spPr>
            <a:xfrm>
              <a:off x="2608191" y="2985667"/>
              <a:ext cx="287046" cy="1163740"/>
            </a:xfrm>
            <a:custGeom>
              <a:avLst/>
              <a:gdLst>
                <a:gd name="connsiteX0" fmla="*/ 231809 w 287046"/>
                <a:gd name="connsiteY0" fmla="*/ -287 h 1163740"/>
                <a:gd name="connsiteX1" fmla="*/ 54580 w 287046"/>
                <a:gd name="connsiteY1" fmla="*/ -287 h 1163740"/>
                <a:gd name="connsiteX2" fmla="*/ -329 w 287046"/>
                <a:gd name="connsiteY2" fmla="*/ 52916 h 1163740"/>
                <a:gd name="connsiteX3" fmla="*/ -329 w 287046"/>
                <a:gd name="connsiteY3" fmla="*/ 53271 h 1163740"/>
                <a:gd name="connsiteX4" fmla="*/ -329 w 287046"/>
                <a:gd name="connsiteY4" fmla="*/ 1109885 h 1163740"/>
                <a:gd name="connsiteX5" fmla="*/ 54225 w 287046"/>
                <a:gd name="connsiteY5" fmla="*/ 1163442 h 1163740"/>
                <a:gd name="connsiteX6" fmla="*/ 54580 w 287046"/>
                <a:gd name="connsiteY6" fmla="*/ 1163442 h 1163740"/>
                <a:gd name="connsiteX7" fmla="*/ 231809 w 287046"/>
                <a:gd name="connsiteY7" fmla="*/ 1163442 h 1163740"/>
                <a:gd name="connsiteX8" fmla="*/ 286717 w 287046"/>
                <a:gd name="connsiteY8" fmla="*/ 1109885 h 1163740"/>
                <a:gd name="connsiteX9" fmla="*/ 286717 w 287046"/>
                <a:gd name="connsiteY9" fmla="*/ 1109885 h 1163740"/>
                <a:gd name="connsiteX10" fmla="*/ 286717 w 287046"/>
                <a:gd name="connsiteY10" fmla="*/ 53271 h 1163740"/>
                <a:gd name="connsiteX11" fmla="*/ 231809 w 287046"/>
                <a:gd name="connsiteY11" fmla="*/ -287 h 1163740"/>
                <a:gd name="connsiteX12" fmla="*/ 231809 w 287046"/>
                <a:gd name="connsiteY12" fmla="*/ -287 h 11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046" h="1163740">
                  <a:moveTo>
                    <a:pt x="231809" y="-287"/>
                  </a:moveTo>
                  <a:lnTo>
                    <a:pt x="54580" y="-287"/>
                  </a:lnTo>
                  <a:cubicBezTo>
                    <a:pt x="24727" y="-760"/>
                    <a:pt x="144" y="23062"/>
                    <a:pt x="-329" y="52916"/>
                  </a:cubicBezTo>
                  <a:cubicBezTo>
                    <a:pt x="-329" y="53034"/>
                    <a:pt x="-329" y="53153"/>
                    <a:pt x="-329" y="53271"/>
                  </a:cubicBezTo>
                  <a:lnTo>
                    <a:pt x="-329" y="1109885"/>
                  </a:lnTo>
                  <a:cubicBezTo>
                    <a:pt x="-59" y="1139739"/>
                    <a:pt x="24372" y="1163729"/>
                    <a:pt x="54225" y="1163442"/>
                  </a:cubicBezTo>
                  <a:cubicBezTo>
                    <a:pt x="54343" y="1163442"/>
                    <a:pt x="54461" y="1163442"/>
                    <a:pt x="54580" y="1163442"/>
                  </a:cubicBezTo>
                  <a:lnTo>
                    <a:pt x="231809" y="1163442"/>
                  </a:lnTo>
                  <a:cubicBezTo>
                    <a:pt x="261764" y="1163814"/>
                    <a:pt x="286346" y="1139840"/>
                    <a:pt x="286717" y="1109885"/>
                  </a:cubicBezTo>
                  <a:cubicBezTo>
                    <a:pt x="286717" y="1109885"/>
                    <a:pt x="286717" y="1109885"/>
                    <a:pt x="286717" y="1109885"/>
                  </a:cubicBezTo>
                  <a:lnTo>
                    <a:pt x="286717" y="53271"/>
                  </a:lnTo>
                  <a:cubicBezTo>
                    <a:pt x="286346" y="23316"/>
                    <a:pt x="261764" y="-659"/>
                    <a:pt x="231809" y="-287"/>
                  </a:cubicBezTo>
                  <a:cubicBezTo>
                    <a:pt x="231809" y="-287"/>
                    <a:pt x="231809" y="-287"/>
                    <a:pt x="231809" y="-287"/>
                  </a:cubicBezTo>
                  <a:close/>
                </a:path>
              </a:pathLst>
            </a:custGeom>
            <a:solidFill>
              <a:srgbClr val="00387F"/>
            </a:solidFill>
            <a:ln w="16888" cap="flat">
              <a:noFill/>
              <a:prstDash val="solid"/>
              <a:miter/>
            </a:ln>
          </p:spPr>
          <p:txBody>
            <a:bodyPr rtlCol="0" anchor="ctr"/>
            <a:lstStyle/>
            <a:p>
              <a:endParaRPr lang="zh-CN" altLang="en-US"/>
            </a:p>
          </p:txBody>
        </p:sp>
        <p:sp>
          <p:nvSpPr>
            <p:cNvPr id="42" name="任意多边形: 形状 41"/>
            <p:cNvSpPr/>
            <p:nvPr/>
          </p:nvSpPr>
          <p:spPr>
            <a:xfrm>
              <a:off x="3021443" y="2779386"/>
              <a:ext cx="316950" cy="316950"/>
            </a:xfrm>
            <a:custGeom>
              <a:avLst/>
              <a:gdLst>
                <a:gd name="connsiteX0" fmla="*/ 158147 w 316950"/>
                <a:gd name="connsiteY0" fmla="*/ -294 h 316950"/>
                <a:gd name="connsiteX1" fmla="*/ -329 w 316950"/>
                <a:gd name="connsiteY1" fmla="*/ 158182 h 316950"/>
                <a:gd name="connsiteX2" fmla="*/ 158147 w 316950"/>
                <a:gd name="connsiteY2" fmla="*/ 316657 h 316950"/>
                <a:gd name="connsiteX3" fmla="*/ 316622 w 316950"/>
                <a:gd name="connsiteY3" fmla="*/ 158182 h 316950"/>
                <a:gd name="connsiteX4" fmla="*/ 158147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147" y="-294"/>
                  </a:moveTo>
                  <a:cubicBezTo>
                    <a:pt x="70630" y="-294"/>
                    <a:pt x="-329" y="70666"/>
                    <a:pt x="-329" y="158182"/>
                  </a:cubicBezTo>
                  <a:cubicBezTo>
                    <a:pt x="-329" y="245698"/>
                    <a:pt x="70630" y="316657"/>
                    <a:pt x="158147" y="316657"/>
                  </a:cubicBezTo>
                  <a:cubicBezTo>
                    <a:pt x="245663" y="316657"/>
                    <a:pt x="316622" y="245698"/>
                    <a:pt x="316622" y="158182"/>
                  </a:cubicBezTo>
                  <a:cubicBezTo>
                    <a:pt x="316622" y="70666"/>
                    <a:pt x="245663" y="-294"/>
                    <a:pt x="158147" y="-294"/>
                  </a:cubicBezTo>
                  <a:close/>
                </a:path>
              </a:pathLst>
            </a:custGeom>
            <a:solidFill>
              <a:srgbClr val="00387F"/>
            </a:solidFill>
            <a:ln w="16888" cap="flat">
              <a:noFill/>
              <a:prstDash val="solid"/>
              <a:miter/>
            </a:ln>
          </p:spPr>
          <p:txBody>
            <a:bodyPr rtlCol="0" anchor="ctr"/>
            <a:lstStyle/>
            <a:p>
              <a:endParaRPr lang="zh-CN" altLang="en-US"/>
            </a:p>
          </p:txBody>
        </p:sp>
        <p:sp>
          <p:nvSpPr>
            <p:cNvPr id="43" name="任意多边形: 形状 42"/>
            <p:cNvSpPr/>
            <p:nvPr/>
          </p:nvSpPr>
          <p:spPr>
            <a:xfrm>
              <a:off x="3040028" y="3193983"/>
              <a:ext cx="287215" cy="1097849"/>
            </a:xfrm>
            <a:custGeom>
              <a:avLst/>
              <a:gdLst>
                <a:gd name="connsiteX0" fmla="*/ 231809 w 287215"/>
                <a:gd name="connsiteY0" fmla="*/ -287 h 1097849"/>
                <a:gd name="connsiteX1" fmla="*/ 54749 w 287215"/>
                <a:gd name="connsiteY1" fmla="*/ -287 h 1097849"/>
                <a:gd name="connsiteX2" fmla="*/ -329 w 287215"/>
                <a:gd name="connsiteY2" fmla="*/ 53084 h 1097849"/>
                <a:gd name="connsiteX3" fmla="*/ -329 w 287215"/>
                <a:gd name="connsiteY3" fmla="*/ 53439 h 1097849"/>
                <a:gd name="connsiteX4" fmla="*/ -329 w 287215"/>
                <a:gd name="connsiteY4" fmla="*/ 1043994 h 1097849"/>
                <a:gd name="connsiteX5" fmla="*/ 54225 w 287215"/>
                <a:gd name="connsiteY5" fmla="*/ 1097551 h 1097849"/>
                <a:gd name="connsiteX6" fmla="*/ 54749 w 287215"/>
                <a:gd name="connsiteY6" fmla="*/ 1097551 h 1097849"/>
                <a:gd name="connsiteX7" fmla="*/ 231809 w 287215"/>
                <a:gd name="connsiteY7" fmla="*/ 1097551 h 1097849"/>
                <a:gd name="connsiteX8" fmla="*/ 286887 w 287215"/>
                <a:gd name="connsiteY8" fmla="*/ 1043994 h 1097849"/>
                <a:gd name="connsiteX9" fmla="*/ 286887 w 287215"/>
                <a:gd name="connsiteY9" fmla="*/ 52932 h 1097849"/>
                <a:gd name="connsiteX10" fmla="*/ 231809 w 287215"/>
                <a:gd name="connsiteY10" fmla="*/ -287 h 109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215" h="1097849">
                  <a:moveTo>
                    <a:pt x="231809" y="-287"/>
                  </a:moveTo>
                  <a:lnTo>
                    <a:pt x="54749" y="-287"/>
                  </a:lnTo>
                  <a:cubicBezTo>
                    <a:pt x="24794" y="-760"/>
                    <a:pt x="144" y="23146"/>
                    <a:pt x="-329" y="53084"/>
                  </a:cubicBezTo>
                  <a:cubicBezTo>
                    <a:pt x="-329" y="53203"/>
                    <a:pt x="-329" y="53321"/>
                    <a:pt x="-329" y="53439"/>
                  </a:cubicBezTo>
                  <a:lnTo>
                    <a:pt x="-329" y="1043994"/>
                  </a:lnTo>
                  <a:cubicBezTo>
                    <a:pt x="-59" y="1073848"/>
                    <a:pt x="24372" y="1097838"/>
                    <a:pt x="54225" y="1097551"/>
                  </a:cubicBezTo>
                  <a:cubicBezTo>
                    <a:pt x="54411" y="1097551"/>
                    <a:pt x="54580" y="1097551"/>
                    <a:pt x="54749" y="1097551"/>
                  </a:cubicBezTo>
                  <a:lnTo>
                    <a:pt x="231809" y="1097551"/>
                  </a:lnTo>
                  <a:cubicBezTo>
                    <a:pt x="261797" y="1097923"/>
                    <a:pt x="286430" y="1073966"/>
                    <a:pt x="286887" y="1043994"/>
                  </a:cubicBezTo>
                  <a:lnTo>
                    <a:pt x="286887" y="52932"/>
                  </a:lnTo>
                  <a:cubicBezTo>
                    <a:pt x="286143" y="23129"/>
                    <a:pt x="261629" y="-574"/>
                    <a:pt x="231809" y="-287"/>
                  </a:cubicBezTo>
                  <a:close/>
                </a:path>
              </a:pathLst>
            </a:custGeom>
            <a:solidFill>
              <a:srgbClr val="00387F"/>
            </a:solidFill>
            <a:ln w="16888" cap="flat">
              <a:noFill/>
              <a:prstDash val="solid"/>
              <a:miter/>
            </a:ln>
          </p:spPr>
          <p:txBody>
            <a:bodyPr rtlCol="0" anchor="ctr"/>
            <a:lstStyle/>
            <a:p>
              <a:endParaRPr lang="zh-CN" altLang="en-US"/>
            </a:p>
          </p:txBody>
        </p:sp>
        <p:sp>
          <p:nvSpPr>
            <p:cNvPr id="44" name="任意多边形: 形状 43"/>
            <p:cNvSpPr/>
            <p:nvPr/>
          </p:nvSpPr>
          <p:spPr>
            <a:xfrm>
              <a:off x="3466619" y="2982123"/>
              <a:ext cx="871284" cy="1167111"/>
            </a:xfrm>
            <a:custGeom>
              <a:avLst/>
              <a:gdLst>
                <a:gd name="connsiteX0" fmla="*/ 870955 w 871284"/>
                <a:gd name="connsiteY0" fmla="*/ 909337 h 1167111"/>
                <a:gd name="connsiteX1" fmla="*/ 828042 w 871284"/>
                <a:gd name="connsiteY1" fmla="*/ 873689 h 1167111"/>
                <a:gd name="connsiteX2" fmla="*/ 573603 w 871284"/>
                <a:gd name="connsiteY2" fmla="*/ 875209 h 1167111"/>
                <a:gd name="connsiteX3" fmla="*/ 320178 w 871284"/>
                <a:gd name="connsiteY3" fmla="*/ 707610 h 1167111"/>
                <a:gd name="connsiteX4" fmla="*/ 293145 w 871284"/>
                <a:gd name="connsiteY4" fmla="*/ 599651 h 1167111"/>
                <a:gd name="connsiteX5" fmla="*/ 573941 w 871284"/>
                <a:gd name="connsiteY5" fmla="*/ 294021 h 1167111"/>
                <a:gd name="connsiteX6" fmla="*/ 824325 w 871284"/>
                <a:gd name="connsiteY6" fmla="*/ 294021 h 1167111"/>
                <a:gd name="connsiteX7" fmla="*/ 867069 w 871284"/>
                <a:gd name="connsiteY7" fmla="*/ 261920 h 1167111"/>
                <a:gd name="connsiteX8" fmla="*/ 867069 w 871284"/>
                <a:gd name="connsiteY8" fmla="*/ 52253 h 1167111"/>
                <a:gd name="connsiteX9" fmla="*/ 827873 w 871284"/>
                <a:gd name="connsiteY9" fmla="*/ 1568 h 1167111"/>
                <a:gd name="connsiteX10" fmla="*/ 587288 w 871284"/>
                <a:gd name="connsiteY10" fmla="*/ -291 h 1167111"/>
                <a:gd name="connsiteX11" fmla="*/ -321 w 871284"/>
                <a:gd name="connsiteY11" fmla="*/ 572788 h 1167111"/>
                <a:gd name="connsiteX12" fmla="*/ 3396 w 871284"/>
                <a:gd name="connsiteY12" fmla="*/ 646113 h 1167111"/>
                <a:gd name="connsiteX13" fmla="*/ 117100 w 871284"/>
                <a:gd name="connsiteY13" fmla="*/ 934680 h 1167111"/>
                <a:gd name="connsiteX14" fmla="*/ 170994 w 871284"/>
                <a:gd name="connsiteY14" fmla="*/ 996684 h 1167111"/>
                <a:gd name="connsiteX15" fmla="*/ 472909 w 871284"/>
                <a:gd name="connsiteY15" fmla="*/ 1156849 h 1167111"/>
                <a:gd name="connsiteX16" fmla="*/ 566676 w 871284"/>
                <a:gd name="connsiteY16" fmla="*/ 1166817 h 1167111"/>
                <a:gd name="connsiteX17" fmla="*/ 801179 w 871284"/>
                <a:gd name="connsiteY17" fmla="*/ 1166817 h 1167111"/>
                <a:gd name="connsiteX18" fmla="*/ 870786 w 871284"/>
                <a:gd name="connsiteY18" fmla="*/ 1121370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284" h="1167111">
                  <a:moveTo>
                    <a:pt x="870955" y="909337"/>
                  </a:moveTo>
                  <a:cubicBezTo>
                    <a:pt x="870955" y="878926"/>
                    <a:pt x="828042" y="873689"/>
                    <a:pt x="828042" y="873689"/>
                  </a:cubicBezTo>
                  <a:lnTo>
                    <a:pt x="573603" y="875209"/>
                  </a:lnTo>
                  <a:cubicBezTo>
                    <a:pt x="464191" y="871898"/>
                    <a:pt x="366047" y="807004"/>
                    <a:pt x="320178" y="707610"/>
                  </a:cubicBezTo>
                  <a:cubicBezTo>
                    <a:pt x="304330" y="673685"/>
                    <a:pt x="295156" y="637040"/>
                    <a:pt x="293145" y="599651"/>
                  </a:cubicBezTo>
                  <a:cubicBezTo>
                    <a:pt x="286844" y="437915"/>
                    <a:pt x="412255" y="301420"/>
                    <a:pt x="573941" y="294021"/>
                  </a:cubicBezTo>
                  <a:lnTo>
                    <a:pt x="824325" y="294021"/>
                  </a:lnTo>
                  <a:cubicBezTo>
                    <a:pt x="844616" y="295558"/>
                    <a:pt x="862896" y="281822"/>
                    <a:pt x="867069" y="261920"/>
                  </a:cubicBezTo>
                  <a:lnTo>
                    <a:pt x="867069" y="52253"/>
                  </a:lnTo>
                  <a:cubicBezTo>
                    <a:pt x="867069" y="385"/>
                    <a:pt x="827873" y="1568"/>
                    <a:pt x="827873" y="1568"/>
                  </a:cubicBezTo>
                  <a:cubicBezTo>
                    <a:pt x="827873" y="1568"/>
                    <a:pt x="667708" y="-291"/>
                    <a:pt x="587288" y="-291"/>
                  </a:cubicBezTo>
                  <a:cubicBezTo>
                    <a:pt x="267989" y="-1287"/>
                    <a:pt x="6673" y="253557"/>
                    <a:pt x="-321" y="572788"/>
                  </a:cubicBezTo>
                  <a:cubicBezTo>
                    <a:pt x="-439" y="597286"/>
                    <a:pt x="794" y="621767"/>
                    <a:pt x="3396" y="646113"/>
                  </a:cubicBezTo>
                  <a:cubicBezTo>
                    <a:pt x="13888" y="750963"/>
                    <a:pt x="53236" y="850863"/>
                    <a:pt x="117100" y="934680"/>
                  </a:cubicBezTo>
                  <a:cubicBezTo>
                    <a:pt x="133487" y="956660"/>
                    <a:pt x="151514" y="977390"/>
                    <a:pt x="170994" y="996684"/>
                  </a:cubicBezTo>
                  <a:cubicBezTo>
                    <a:pt x="253222" y="1079233"/>
                    <a:pt x="358445" y="1135038"/>
                    <a:pt x="472909" y="1156849"/>
                  </a:cubicBezTo>
                  <a:cubicBezTo>
                    <a:pt x="503759" y="1163219"/>
                    <a:pt x="535167" y="1166547"/>
                    <a:pt x="566676" y="1166817"/>
                  </a:cubicBezTo>
                  <a:lnTo>
                    <a:pt x="801179" y="1166817"/>
                  </a:lnTo>
                  <a:cubicBezTo>
                    <a:pt x="874503" y="1166817"/>
                    <a:pt x="870786" y="1121370"/>
                    <a:pt x="870786" y="1121370"/>
                  </a:cubicBezTo>
                  <a:close/>
                </a:path>
              </a:pathLst>
            </a:custGeom>
            <a:solidFill>
              <a:srgbClr val="00387F"/>
            </a:solidFill>
            <a:ln w="16888" cap="flat">
              <a:noFill/>
              <a:prstDash val="solid"/>
              <a:miter/>
            </a:ln>
          </p:spPr>
          <p:txBody>
            <a:bodyPr rtlCol="0" anchor="ctr"/>
            <a:lstStyle/>
            <a:p>
              <a:endParaRPr lang="zh-CN" altLang="en-US"/>
            </a:p>
          </p:txBody>
        </p:sp>
        <p:sp>
          <p:nvSpPr>
            <p:cNvPr id="45" name="任意多边形: 形状 44"/>
            <p:cNvSpPr/>
            <p:nvPr/>
          </p:nvSpPr>
          <p:spPr>
            <a:xfrm>
              <a:off x="1593304" y="2982124"/>
              <a:ext cx="871616" cy="1167110"/>
            </a:xfrm>
            <a:custGeom>
              <a:avLst/>
              <a:gdLst>
                <a:gd name="connsiteX0" fmla="*/ 871288 w 871616"/>
                <a:gd name="connsiteY0" fmla="*/ 909336 h 1167110"/>
                <a:gd name="connsiteX1" fmla="*/ 828374 w 871616"/>
                <a:gd name="connsiteY1" fmla="*/ 873688 h 1167110"/>
                <a:gd name="connsiteX2" fmla="*/ 573767 w 871616"/>
                <a:gd name="connsiteY2" fmla="*/ 875208 h 1167110"/>
                <a:gd name="connsiteX3" fmla="*/ 320341 w 871616"/>
                <a:gd name="connsiteY3" fmla="*/ 707610 h 1167110"/>
                <a:gd name="connsiteX4" fmla="*/ 293478 w 871616"/>
                <a:gd name="connsiteY4" fmla="*/ 599651 h 1167110"/>
                <a:gd name="connsiteX5" fmla="*/ 574274 w 871616"/>
                <a:gd name="connsiteY5" fmla="*/ 294020 h 1167110"/>
                <a:gd name="connsiteX6" fmla="*/ 824658 w 871616"/>
                <a:gd name="connsiteY6" fmla="*/ 294020 h 1167110"/>
                <a:gd name="connsiteX7" fmla="*/ 867064 w 871616"/>
                <a:gd name="connsiteY7" fmla="*/ 261919 h 1167110"/>
                <a:gd name="connsiteX8" fmla="*/ 867064 w 871616"/>
                <a:gd name="connsiteY8" fmla="*/ 52252 h 1167110"/>
                <a:gd name="connsiteX9" fmla="*/ 828206 w 871616"/>
                <a:gd name="connsiteY9" fmla="*/ 1567 h 1167110"/>
                <a:gd name="connsiteX10" fmla="*/ 587620 w 871616"/>
                <a:gd name="connsiteY10" fmla="*/ -292 h 1167110"/>
                <a:gd name="connsiteX11" fmla="*/ -326 w 871616"/>
                <a:gd name="connsiteY11" fmla="*/ 572788 h 1167110"/>
                <a:gd name="connsiteX12" fmla="*/ 3560 w 871616"/>
                <a:gd name="connsiteY12" fmla="*/ 646112 h 1167110"/>
                <a:gd name="connsiteX13" fmla="*/ 117263 w 871616"/>
                <a:gd name="connsiteY13" fmla="*/ 934679 h 1167110"/>
                <a:gd name="connsiteX14" fmla="*/ 171158 w 871616"/>
                <a:gd name="connsiteY14" fmla="*/ 996684 h 1167110"/>
                <a:gd name="connsiteX15" fmla="*/ 472734 w 871616"/>
                <a:gd name="connsiteY15" fmla="*/ 1156848 h 1167110"/>
                <a:gd name="connsiteX16" fmla="*/ 566840 w 871616"/>
                <a:gd name="connsiteY16" fmla="*/ 1166817 h 1167110"/>
                <a:gd name="connsiteX17" fmla="*/ 801343 w 871616"/>
                <a:gd name="connsiteY17" fmla="*/ 1166817 h 1167110"/>
                <a:gd name="connsiteX18" fmla="*/ 871119 w 871616"/>
                <a:gd name="connsiteY18" fmla="*/ 1121369 h 116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616" h="1167110">
                  <a:moveTo>
                    <a:pt x="871288" y="909336"/>
                  </a:moveTo>
                  <a:cubicBezTo>
                    <a:pt x="871288" y="878925"/>
                    <a:pt x="828374" y="873688"/>
                    <a:pt x="828374" y="873688"/>
                  </a:cubicBezTo>
                  <a:lnTo>
                    <a:pt x="573767" y="875208"/>
                  </a:lnTo>
                  <a:cubicBezTo>
                    <a:pt x="464371" y="871812"/>
                    <a:pt x="366279" y="806952"/>
                    <a:pt x="320341" y="707610"/>
                  </a:cubicBezTo>
                  <a:cubicBezTo>
                    <a:pt x="304680" y="673634"/>
                    <a:pt x="295573" y="637005"/>
                    <a:pt x="293478" y="599651"/>
                  </a:cubicBezTo>
                  <a:cubicBezTo>
                    <a:pt x="286906" y="437813"/>
                    <a:pt x="412470" y="301149"/>
                    <a:pt x="574274" y="294020"/>
                  </a:cubicBezTo>
                  <a:lnTo>
                    <a:pt x="824658" y="294020"/>
                  </a:lnTo>
                  <a:cubicBezTo>
                    <a:pt x="844864" y="295523"/>
                    <a:pt x="863027" y="281771"/>
                    <a:pt x="867064" y="261919"/>
                  </a:cubicBezTo>
                  <a:lnTo>
                    <a:pt x="867064" y="52252"/>
                  </a:lnTo>
                  <a:cubicBezTo>
                    <a:pt x="867064" y="384"/>
                    <a:pt x="828206" y="1567"/>
                    <a:pt x="828206" y="1567"/>
                  </a:cubicBezTo>
                  <a:cubicBezTo>
                    <a:pt x="828206" y="1567"/>
                    <a:pt x="667872" y="-292"/>
                    <a:pt x="587620" y="-292"/>
                  </a:cubicBezTo>
                  <a:cubicBezTo>
                    <a:pt x="268339" y="-1120"/>
                    <a:pt x="7023" y="253590"/>
                    <a:pt x="-326" y="572788"/>
                  </a:cubicBezTo>
                  <a:cubicBezTo>
                    <a:pt x="-394" y="597285"/>
                    <a:pt x="907" y="621766"/>
                    <a:pt x="3560" y="646112"/>
                  </a:cubicBezTo>
                  <a:cubicBezTo>
                    <a:pt x="14119" y="750945"/>
                    <a:pt x="53467" y="850812"/>
                    <a:pt x="117263" y="934679"/>
                  </a:cubicBezTo>
                  <a:cubicBezTo>
                    <a:pt x="133651" y="956659"/>
                    <a:pt x="151678" y="977389"/>
                    <a:pt x="171158" y="996684"/>
                  </a:cubicBezTo>
                  <a:cubicBezTo>
                    <a:pt x="253319" y="1079148"/>
                    <a:pt x="358406" y="1134969"/>
                    <a:pt x="472734" y="1156848"/>
                  </a:cubicBezTo>
                  <a:cubicBezTo>
                    <a:pt x="503703" y="1163201"/>
                    <a:pt x="535229" y="1166546"/>
                    <a:pt x="566840" y="1166817"/>
                  </a:cubicBezTo>
                  <a:lnTo>
                    <a:pt x="801343" y="1166817"/>
                  </a:lnTo>
                  <a:cubicBezTo>
                    <a:pt x="874498" y="1166817"/>
                    <a:pt x="871119" y="1121369"/>
                    <a:pt x="871119" y="1121369"/>
                  </a:cubicBezTo>
                  <a:close/>
                </a:path>
              </a:pathLst>
            </a:custGeom>
            <a:solidFill>
              <a:srgbClr val="00387F"/>
            </a:solidFill>
            <a:ln w="16888" cap="flat">
              <a:noFill/>
              <a:prstDash val="solid"/>
              <a:miter/>
            </a:ln>
          </p:spPr>
          <p:txBody>
            <a:bodyPr rtlCol="0" anchor="ctr"/>
            <a:lstStyle/>
            <a:p>
              <a:endParaRPr lang="zh-CN" altLang="en-US"/>
            </a:p>
          </p:txBody>
        </p:sp>
        <p:sp>
          <p:nvSpPr>
            <p:cNvPr id="46" name="任意多边形: 形状 45"/>
            <p:cNvSpPr/>
            <p:nvPr/>
          </p:nvSpPr>
          <p:spPr>
            <a:xfrm>
              <a:off x="4612448" y="2982802"/>
              <a:ext cx="1424250" cy="1167783"/>
            </a:xfrm>
            <a:custGeom>
              <a:avLst/>
              <a:gdLst>
                <a:gd name="connsiteX0" fmla="*/ 821614 w 1424250"/>
                <a:gd name="connsiteY0" fmla="*/ -294 h 1167783"/>
                <a:gd name="connsiteX1" fmla="*/ 821614 w 1424250"/>
                <a:gd name="connsiteY1" fmla="*/ 97359 h 1167783"/>
                <a:gd name="connsiteX2" fmla="*/ 1423922 w 1424250"/>
                <a:gd name="connsiteY2" fmla="*/ 97359 h 1167783"/>
                <a:gd name="connsiteX3" fmla="*/ 1423922 w 1424250"/>
                <a:gd name="connsiteY3" fmla="*/ 795630 h 1167783"/>
                <a:gd name="connsiteX4" fmla="*/ 1247707 w 1424250"/>
                <a:gd name="connsiteY4" fmla="*/ 973704 h 1167783"/>
                <a:gd name="connsiteX5" fmla="*/ 821614 w 1424250"/>
                <a:gd name="connsiteY5" fmla="*/ 973704 h 1167783"/>
                <a:gd name="connsiteX6" fmla="*/ 821614 w 1424250"/>
                <a:gd name="connsiteY6" fmla="*/ 1167490 h 1167783"/>
                <a:gd name="connsiteX7" fmla="*/ 603499 w 1424250"/>
                <a:gd name="connsiteY7" fmla="*/ 1167490 h 1167783"/>
                <a:gd name="connsiteX8" fmla="*/ 603499 w 1424250"/>
                <a:gd name="connsiteY8" fmla="*/ 973704 h 1167783"/>
                <a:gd name="connsiteX9" fmla="*/ -329 w 1424250"/>
                <a:gd name="connsiteY9" fmla="*/ 973704 h 1167783"/>
                <a:gd name="connsiteX10" fmla="*/ -329 w 1424250"/>
                <a:gd name="connsiteY10" fmla="*/ 97359 h 1167783"/>
                <a:gd name="connsiteX11" fmla="*/ 603499 w 1424250"/>
                <a:gd name="connsiteY11" fmla="*/ 97359 h 1167783"/>
                <a:gd name="connsiteX12" fmla="*/ 603499 w 1424250"/>
                <a:gd name="connsiteY12" fmla="*/ -294 h 1167783"/>
                <a:gd name="connsiteX13" fmla="*/ 603499 w 1424250"/>
                <a:gd name="connsiteY13" fmla="*/ 821649 h 1167783"/>
                <a:gd name="connsiteX14" fmla="*/ 603499 w 1424250"/>
                <a:gd name="connsiteY14" fmla="*/ 248739 h 1167783"/>
                <a:gd name="connsiteX15" fmla="*/ 217785 w 1424250"/>
                <a:gd name="connsiteY15" fmla="*/ 248739 h 1167783"/>
                <a:gd name="connsiteX16" fmla="*/ 217785 w 1424250"/>
                <a:gd name="connsiteY16" fmla="*/ 821649 h 1167783"/>
                <a:gd name="connsiteX17" fmla="*/ 821614 w 1424250"/>
                <a:gd name="connsiteY17" fmla="*/ 248739 h 1167783"/>
                <a:gd name="connsiteX18" fmla="*/ 821614 w 1424250"/>
                <a:gd name="connsiteY18" fmla="*/ 821649 h 1167783"/>
                <a:gd name="connsiteX19" fmla="*/ 1169990 w 1424250"/>
                <a:gd name="connsiteY19" fmla="*/ 821649 h 1167783"/>
                <a:gd name="connsiteX20" fmla="*/ 1205807 w 1424250"/>
                <a:gd name="connsiteY20" fmla="*/ 785832 h 1167783"/>
                <a:gd name="connsiteX21" fmla="*/ 1205807 w 1424250"/>
                <a:gd name="connsiteY21" fmla="*/ 248739 h 116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4250" h="1167783">
                  <a:moveTo>
                    <a:pt x="821614" y="-294"/>
                  </a:moveTo>
                  <a:lnTo>
                    <a:pt x="821614" y="97359"/>
                  </a:lnTo>
                  <a:lnTo>
                    <a:pt x="1423922" y="97359"/>
                  </a:lnTo>
                  <a:lnTo>
                    <a:pt x="1423922" y="795630"/>
                  </a:lnTo>
                  <a:cubicBezTo>
                    <a:pt x="1422587" y="892692"/>
                    <a:pt x="1344752" y="971356"/>
                    <a:pt x="1247707" y="973704"/>
                  </a:cubicBezTo>
                  <a:lnTo>
                    <a:pt x="821614" y="973704"/>
                  </a:lnTo>
                  <a:lnTo>
                    <a:pt x="821614" y="1167490"/>
                  </a:lnTo>
                  <a:lnTo>
                    <a:pt x="603499" y="1167490"/>
                  </a:lnTo>
                  <a:lnTo>
                    <a:pt x="603499" y="973704"/>
                  </a:lnTo>
                  <a:lnTo>
                    <a:pt x="-329" y="973704"/>
                  </a:lnTo>
                  <a:lnTo>
                    <a:pt x="-329" y="97359"/>
                  </a:lnTo>
                  <a:lnTo>
                    <a:pt x="603499" y="97359"/>
                  </a:lnTo>
                  <a:lnTo>
                    <a:pt x="603499" y="-294"/>
                  </a:lnTo>
                  <a:close/>
                  <a:moveTo>
                    <a:pt x="603499" y="821649"/>
                  </a:moveTo>
                  <a:lnTo>
                    <a:pt x="603499" y="248739"/>
                  </a:lnTo>
                  <a:lnTo>
                    <a:pt x="217785" y="248739"/>
                  </a:lnTo>
                  <a:lnTo>
                    <a:pt x="217785" y="821649"/>
                  </a:lnTo>
                  <a:close/>
                  <a:moveTo>
                    <a:pt x="821614" y="248739"/>
                  </a:moveTo>
                  <a:lnTo>
                    <a:pt x="821614" y="821649"/>
                  </a:lnTo>
                  <a:lnTo>
                    <a:pt x="1169990" y="821649"/>
                  </a:lnTo>
                  <a:cubicBezTo>
                    <a:pt x="1189739" y="821564"/>
                    <a:pt x="1205723" y="805582"/>
                    <a:pt x="1205807" y="785832"/>
                  </a:cubicBezTo>
                  <a:lnTo>
                    <a:pt x="1205807" y="248739"/>
                  </a:lnTo>
                  <a:close/>
                </a:path>
              </a:pathLst>
            </a:custGeom>
            <a:solidFill>
              <a:srgbClr val="898989"/>
            </a:solidFill>
            <a:ln w="16888" cap="flat">
              <a:noFill/>
              <a:prstDash val="solid"/>
              <a:miter/>
            </a:ln>
          </p:spPr>
          <p:txBody>
            <a:bodyPr rtlCol="0" anchor="ctr"/>
            <a:lstStyle/>
            <a:p>
              <a:endParaRPr lang="zh-CN" altLang="en-US"/>
            </a:p>
          </p:txBody>
        </p:sp>
        <p:sp>
          <p:nvSpPr>
            <p:cNvPr id="47" name="任意多边形: 形状 46"/>
            <p:cNvSpPr/>
            <p:nvPr/>
          </p:nvSpPr>
          <p:spPr>
            <a:xfrm>
              <a:off x="7734479" y="2982802"/>
              <a:ext cx="1366469" cy="1167113"/>
            </a:xfrm>
            <a:custGeom>
              <a:avLst/>
              <a:gdLst>
                <a:gd name="connsiteX0" fmla="*/ 179 w 1366469"/>
                <a:gd name="connsiteY0" fmla="*/ 1166814 h 1167113"/>
                <a:gd name="connsiteX1" fmla="*/ 1135017 w 1366469"/>
                <a:gd name="connsiteY1" fmla="*/ 1166814 h 1167113"/>
                <a:gd name="connsiteX2" fmla="*/ 1204625 w 1366469"/>
                <a:gd name="connsiteY2" fmla="*/ 1152960 h 1167113"/>
                <a:gd name="connsiteX3" fmla="*/ 1299236 w 1366469"/>
                <a:gd name="connsiteY3" fmla="*/ 1059024 h 1167113"/>
                <a:gd name="connsiteX4" fmla="*/ 1312415 w 1366469"/>
                <a:gd name="connsiteY4" fmla="*/ 990599 h 1167113"/>
                <a:gd name="connsiteX5" fmla="*/ 1312415 w 1366469"/>
                <a:gd name="connsiteY5" fmla="*/ 692402 h 1167113"/>
                <a:gd name="connsiteX6" fmla="*/ -329 w 1366469"/>
                <a:gd name="connsiteY6" fmla="*/ 692402 h 1167113"/>
                <a:gd name="connsiteX7" fmla="*/ 225220 w 1366469"/>
                <a:gd name="connsiteY7" fmla="*/ 852736 h 1167113"/>
                <a:gd name="connsiteX8" fmla="*/ 1088048 w 1366469"/>
                <a:gd name="connsiteY8" fmla="*/ 852736 h 1167113"/>
                <a:gd name="connsiteX9" fmla="*/ 1088048 w 1366469"/>
                <a:gd name="connsiteY9" fmla="*/ 956809 h 1167113"/>
                <a:gd name="connsiteX10" fmla="*/ 1037363 w 1366469"/>
                <a:gd name="connsiteY10" fmla="*/ 1007494 h 1167113"/>
                <a:gd name="connsiteX11" fmla="*/ 224713 w 1366469"/>
                <a:gd name="connsiteY11" fmla="*/ 1007494 h 1167113"/>
                <a:gd name="connsiteX12" fmla="*/ 1008304 w 1366469"/>
                <a:gd name="connsiteY12" fmla="*/ 342844 h 1167113"/>
                <a:gd name="connsiteX13" fmla="*/ 1242977 w 1366469"/>
                <a:gd name="connsiteY13" fmla="*/ 342844 h 1167113"/>
                <a:gd name="connsiteX14" fmla="*/ 1366141 w 1366469"/>
                <a:gd name="connsiteY14" fmla="*/ 70834 h 1167113"/>
                <a:gd name="connsiteX15" fmla="*/ 731902 w 1366469"/>
                <a:gd name="connsiteY15" fmla="*/ 70834 h 1167113"/>
                <a:gd name="connsiteX16" fmla="*/ 764340 w 1366469"/>
                <a:gd name="connsiteY16" fmla="*/ -294 h 1167113"/>
                <a:gd name="connsiteX17" fmla="*/ 524769 w 1366469"/>
                <a:gd name="connsiteY17" fmla="*/ -294 h 1167113"/>
                <a:gd name="connsiteX18" fmla="*/ 421033 w 1366469"/>
                <a:gd name="connsiteY18" fmla="*/ 231168 h 1167113"/>
                <a:gd name="connsiteX19" fmla="*/ 1058989 w 1366469"/>
                <a:gd name="connsiteY19" fmla="*/ 231168 h 1167113"/>
                <a:gd name="connsiteX20" fmla="*/ 920957 w 1366469"/>
                <a:gd name="connsiteY20" fmla="*/ 286246 h 1167113"/>
                <a:gd name="connsiteX21" fmla="*/ 660604 w 1366469"/>
                <a:gd name="connsiteY21" fmla="*/ 286246 h 1167113"/>
                <a:gd name="connsiteX22" fmla="*/ 660604 w 1366469"/>
                <a:gd name="connsiteY22" fmla="*/ 406031 h 1167113"/>
                <a:gd name="connsiteX23" fmla="*/ 330476 w 1366469"/>
                <a:gd name="connsiteY23" fmla="*/ 653712 h 1167113"/>
                <a:gd name="connsiteX24" fmla="*/ 600796 w 1366469"/>
                <a:gd name="connsiteY24" fmla="*/ 653712 h 1167113"/>
                <a:gd name="connsiteX25" fmla="*/ 819249 w 1366469"/>
                <a:gd name="connsiteY25" fmla="*/ 491689 h 1167113"/>
                <a:gd name="connsiteX26" fmla="*/ 1026551 w 1366469"/>
                <a:gd name="connsiteY26" fmla="*/ 653712 h 1167113"/>
                <a:gd name="connsiteX27" fmla="*/ 1296872 w 1366469"/>
                <a:gd name="connsiteY27" fmla="*/ 653712 h 1167113"/>
                <a:gd name="connsiteX28" fmla="*/ 1055610 w 1366469"/>
                <a:gd name="connsiteY28" fmla="*/ 464319 h 1167113"/>
                <a:gd name="connsiteX29" fmla="*/ 856249 w 1366469"/>
                <a:gd name="connsiteY29" fmla="*/ 464319 h 1167113"/>
                <a:gd name="connsiteX30" fmla="*/ 920957 w 1366469"/>
                <a:gd name="connsiteY30" fmla="*/ 415662 h 116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6469" h="1167113">
                  <a:moveTo>
                    <a:pt x="179" y="1166814"/>
                  </a:moveTo>
                  <a:lnTo>
                    <a:pt x="1135017" y="1166814"/>
                  </a:lnTo>
                  <a:cubicBezTo>
                    <a:pt x="1158923" y="1167000"/>
                    <a:pt x="1182611" y="1162286"/>
                    <a:pt x="1204625" y="1152960"/>
                  </a:cubicBezTo>
                  <a:cubicBezTo>
                    <a:pt x="1247098" y="1135018"/>
                    <a:pt x="1280990" y="1101363"/>
                    <a:pt x="1299236" y="1059024"/>
                  </a:cubicBezTo>
                  <a:cubicBezTo>
                    <a:pt x="1308292" y="1037365"/>
                    <a:pt x="1312786" y="1014066"/>
                    <a:pt x="1312415" y="990599"/>
                  </a:cubicBezTo>
                  <a:lnTo>
                    <a:pt x="1312415" y="692402"/>
                  </a:lnTo>
                  <a:lnTo>
                    <a:pt x="-329" y="692402"/>
                  </a:lnTo>
                  <a:close/>
                  <a:moveTo>
                    <a:pt x="225220" y="852736"/>
                  </a:moveTo>
                  <a:lnTo>
                    <a:pt x="1088048" y="852736"/>
                  </a:lnTo>
                  <a:lnTo>
                    <a:pt x="1088048" y="956809"/>
                  </a:lnTo>
                  <a:cubicBezTo>
                    <a:pt x="1088048" y="984804"/>
                    <a:pt x="1065359" y="1007494"/>
                    <a:pt x="1037363" y="1007494"/>
                  </a:cubicBezTo>
                  <a:lnTo>
                    <a:pt x="224713" y="1007494"/>
                  </a:lnTo>
                  <a:close/>
                  <a:moveTo>
                    <a:pt x="1008304" y="342844"/>
                  </a:moveTo>
                  <a:lnTo>
                    <a:pt x="1242977" y="342844"/>
                  </a:lnTo>
                  <a:lnTo>
                    <a:pt x="1366141" y="70834"/>
                  </a:lnTo>
                  <a:lnTo>
                    <a:pt x="731902" y="70834"/>
                  </a:lnTo>
                  <a:lnTo>
                    <a:pt x="764340" y="-294"/>
                  </a:lnTo>
                  <a:lnTo>
                    <a:pt x="524769" y="-294"/>
                  </a:lnTo>
                  <a:lnTo>
                    <a:pt x="421033" y="231168"/>
                  </a:lnTo>
                  <a:lnTo>
                    <a:pt x="1058989" y="231168"/>
                  </a:lnTo>
                  <a:close/>
                  <a:moveTo>
                    <a:pt x="920957" y="286246"/>
                  </a:moveTo>
                  <a:lnTo>
                    <a:pt x="660604" y="286246"/>
                  </a:lnTo>
                  <a:lnTo>
                    <a:pt x="660604" y="406031"/>
                  </a:lnTo>
                  <a:lnTo>
                    <a:pt x="330476" y="653712"/>
                  </a:lnTo>
                  <a:lnTo>
                    <a:pt x="600796" y="653712"/>
                  </a:lnTo>
                  <a:lnTo>
                    <a:pt x="819249" y="491689"/>
                  </a:lnTo>
                  <a:lnTo>
                    <a:pt x="1026551" y="653712"/>
                  </a:lnTo>
                  <a:lnTo>
                    <a:pt x="1296872" y="653712"/>
                  </a:lnTo>
                  <a:lnTo>
                    <a:pt x="1055610" y="464319"/>
                  </a:lnTo>
                  <a:lnTo>
                    <a:pt x="856249" y="464319"/>
                  </a:lnTo>
                  <a:lnTo>
                    <a:pt x="920957" y="415662"/>
                  </a:lnTo>
                  <a:close/>
                </a:path>
              </a:pathLst>
            </a:custGeom>
            <a:solidFill>
              <a:srgbClr val="898989"/>
            </a:solidFill>
            <a:ln w="16888" cap="flat">
              <a:noFill/>
              <a:prstDash val="solid"/>
              <a:miter/>
            </a:ln>
          </p:spPr>
          <p:txBody>
            <a:bodyPr rtlCol="0" anchor="ctr"/>
            <a:lstStyle/>
            <a:p>
              <a:endParaRPr lang="zh-CN" altLang="en-US"/>
            </a:p>
          </p:txBody>
        </p:sp>
        <p:sp>
          <p:nvSpPr>
            <p:cNvPr id="48" name="任意多边形: 形状 47"/>
            <p:cNvSpPr/>
            <p:nvPr/>
          </p:nvSpPr>
          <p:spPr>
            <a:xfrm>
              <a:off x="7727045"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898989"/>
            </a:solidFill>
            <a:ln w="16888" cap="flat">
              <a:noFill/>
              <a:prstDash val="solid"/>
              <a:miter/>
            </a:ln>
          </p:spPr>
          <p:txBody>
            <a:bodyPr rtlCol="0" anchor="ctr"/>
            <a:lstStyle/>
            <a:p>
              <a:endParaRPr lang="zh-CN" altLang="en-US"/>
            </a:p>
          </p:txBody>
        </p:sp>
        <p:sp>
          <p:nvSpPr>
            <p:cNvPr id="49" name="任意多边形: 形状 48"/>
            <p:cNvSpPr/>
            <p:nvPr/>
          </p:nvSpPr>
          <p:spPr>
            <a:xfrm>
              <a:off x="7727045" y="3343511"/>
              <a:ext cx="391626" cy="293804"/>
            </a:xfrm>
            <a:custGeom>
              <a:avLst/>
              <a:gdLst>
                <a:gd name="connsiteX0" fmla="*/ 260859 w 391626"/>
                <a:gd name="connsiteY0" fmla="*/ 293804 h 293804"/>
                <a:gd name="connsiteX1" fmla="*/ 0 w 391626"/>
                <a:gd name="connsiteY1" fmla="*/ 293804 h 293804"/>
                <a:gd name="connsiteX2" fmla="*/ 130767 w 391626"/>
                <a:gd name="connsiteY2" fmla="*/ 0 h 293804"/>
                <a:gd name="connsiteX3" fmla="*/ 391627 w 391626"/>
                <a:gd name="connsiteY3" fmla="*/ 0 h 293804"/>
                <a:gd name="connsiteX4" fmla="*/ 260859 w 391626"/>
                <a:gd name="connsiteY4" fmla="*/ 293804 h 293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804">
                  <a:moveTo>
                    <a:pt x="260859" y="293804"/>
                  </a:moveTo>
                  <a:lnTo>
                    <a:pt x="0" y="293804"/>
                  </a:lnTo>
                  <a:lnTo>
                    <a:pt x="130767" y="0"/>
                  </a:lnTo>
                  <a:lnTo>
                    <a:pt x="391627" y="0"/>
                  </a:lnTo>
                  <a:lnTo>
                    <a:pt x="260859" y="293804"/>
                  </a:lnTo>
                  <a:close/>
                </a:path>
              </a:pathLst>
            </a:custGeom>
            <a:solidFill>
              <a:srgbClr val="898989"/>
            </a:solidFill>
            <a:ln w="16888" cap="flat">
              <a:noFill/>
              <a:prstDash val="solid"/>
              <a:miter/>
            </a:ln>
          </p:spPr>
          <p:txBody>
            <a:bodyPr rtlCol="0" anchor="ctr"/>
            <a:lstStyle/>
            <a:p>
              <a:endParaRPr lang="zh-CN" altLang="en-US"/>
            </a:p>
          </p:txBody>
        </p:sp>
        <p:sp>
          <p:nvSpPr>
            <p:cNvPr id="50" name="任意多边形: 形状 49"/>
            <p:cNvSpPr/>
            <p:nvPr/>
          </p:nvSpPr>
          <p:spPr>
            <a:xfrm>
              <a:off x="6170337" y="2982802"/>
              <a:ext cx="1423075" cy="1167107"/>
            </a:xfrm>
            <a:custGeom>
              <a:avLst/>
              <a:gdLst>
                <a:gd name="connsiteX0" fmla="*/ 19101 w 1423075"/>
                <a:gd name="connsiteY0" fmla="*/ 1166814 h 1167107"/>
                <a:gd name="connsiteX1" fmla="*/ 1225068 w 1423075"/>
                <a:gd name="connsiteY1" fmla="*/ 1166814 h 1167107"/>
                <a:gd name="connsiteX2" fmla="*/ 1403310 w 1423075"/>
                <a:gd name="connsiteY2" fmla="*/ 990599 h 1167107"/>
                <a:gd name="connsiteX3" fmla="*/ 1403310 w 1423075"/>
                <a:gd name="connsiteY3" fmla="*/ 643238 h 1167107"/>
                <a:gd name="connsiteX4" fmla="*/ 19101 w 1423075"/>
                <a:gd name="connsiteY4" fmla="*/ 643238 h 1167107"/>
                <a:gd name="connsiteX5" fmla="*/ 249211 w 1423075"/>
                <a:gd name="connsiteY5" fmla="*/ 785832 h 1167107"/>
                <a:gd name="connsiteX6" fmla="*/ 1168301 w 1423075"/>
                <a:gd name="connsiteY6" fmla="*/ 785832 h 1167107"/>
                <a:gd name="connsiteX7" fmla="*/ 1168301 w 1423075"/>
                <a:gd name="connsiteY7" fmla="*/ 850708 h 1167107"/>
                <a:gd name="connsiteX8" fmla="*/ 249211 w 1423075"/>
                <a:gd name="connsiteY8" fmla="*/ 850708 h 1167107"/>
                <a:gd name="connsiteX9" fmla="*/ 249211 w 1423075"/>
                <a:gd name="connsiteY9" fmla="*/ 960864 h 1167107"/>
                <a:gd name="connsiteX10" fmla="*/ 1168301 w 1423075"/>
                <a:gd name="connsiteY10" fmla="*/ 960864 h 1167107"/>
                <a:gd name="connsiteX11" fmla="*/ 1168301 w 1423075"/>
                <a:gd name="connsiteY11" fmla="*/ 964074 h 1167107"/>
                <a:gd name="connsiteX12" fmla="*/ 1153264 w 1423075"/>
                <a:gd name="connsiteY12" fmla="*/ 1007494 h 1167107"/>
                <a:gd name="connsiteX13" fmla="*/ 1115926 w 1423075"/>
                <a:gd name="connsiteY13" fmla="*/ 1024389 h 1167107"/>
                <a:gd name="connsiteX14" fmla="*/ 249211 w 1423075"/>
                <a:gd name="connsiteY14" fmla="*/ 1024389 h 1167107"/>
                <a:gd name="connsiteX15" fmla="*/ 263910 w 1423075"/>
                <a:gd name="connsiteY15" fmla="*/ 601000 h 1167107"/>
                <a:gd name="connsiteX16" fmla="*/ 406504 w 1423075"/>
                <a:gd name="connsiteY16" fmla="*/ 477835 h 1167107"/>
                <a:gd name="connsiteX17" fmla="*/ 510239 w 1423075"/>
                <a:gd name="connsiteY17" fmla="*/ 601000 h 1167107"/>
                <a:gd name="connsiteX18" fmla="*/ 735450 w 1423075"/>
                <a:gd name="connsiteY18" fmla="*/ 601000 h 1167107"/>
                <a:gd name="connsiteX19" fmla="*/ 594545 w 1423075"/>
                <a:gd name="connsiteY19" fmla="*/ 435767 h 1167107"/>
                <a:gd name="connsiteX20" fmla="*/ 713993 w 1423075"/>
                <a:gd name="connsiteY20" fmla="*/ 435767 h 1167107"/>
                <a:gd name="connsiteX21" fmla="*/ 713993 w 1423075"/>
                <a:gd name="connsiteY21" fmla="*/ 293679 h 1167107"/>
                <a:gd name="connsiteX22" fmla="*/ 503650 w 1423075"/>
                <a:gd name="connsiteY22" fmla="*/ 293679 h 1167107"/>
                <a:gd name="connsiteX23" fmla="*/ 503650 w 1423075"/>
                <a:gd name="connsiteY23" fmla="*/ 216976 h 1167107"/>
                <a:gd name="connsiteX24" fmla="*/ 704701 w 1423075"/>
                <a:gd name="connsiteY24" fmla="*/ 216976 h 1167107"/>
                <a:gd name="connsiteX25" fmla="*/ 704701 w 1423075"/>
                <a:gd name="connsiteY25" fmla="*/ 56473 h 1167107"/>
                <a:gd name="connsiteX26" fmla="*/ 280129 w 1423075"/>
                <a:gd name="connsiteY26" fmla="*/ 56473 h 1167107"/>
                <a:gd name="connsiteX27" fmla="*/ 305303 w 1423075"/>
                <a:gd name="connsiteY27" fmla="*/ -294 h 1167107"/>
                <a:gd name="connsiteX28" fmla="*/ 96311 w 1423075"/>
                <a:gd name="connsiteY28" fmla="*/ -294 h 1167107"/>
                <a:gd name="connsiteX29" fmla="*/ -329 w 1423075"/>
                <a:gd name="connsiteY29" fmla="*/ 216807 h 1167107"/>
                <a:gd name="connsiteX30" fmla="*/ 278439 w 1423075"/>
                <a:gd name="connsiteY30" fmla="*/ 216807 h 1167107"/>
                <a:gd name="connsiteX31" fmla="*/ 278439 w 1423075"/>
                <a:gd name="connsiteY31" fmla="*/ 293510 h 1167107"/>
                <a:gd name="connsiteX32" fmla="*/ -329 w 1423075"/>
                <a:gd name="connsiteY32" fmla="*/ 293510 h 1167107"/>
                <a:gd name="connsiteX33" fmla="*/ -329 w 1423075"/>
                <a:gd name="connsiteY33" fmla="*/ 435598 h 1167107"/>
                <a:gd name="connsiteX34" fmla="*/ 194133 w 1423075"/>
                <a:gd name="connsiteY34" fmla="*/ 435598 h 1167107"/>
                <a:gd name="connsiteX35" fmla="*/ 2881 w 1423075"/>
                <a:gd name="connsiteY35" fmla="*/ 600831 h 1167107"/>
                <a:gd name="connsiteX36" fmla="*/ 779208 w 1423075"/>
                <a:gd name="connsiteY36" fmla="*/ -294 h 1167107"/>
                <a:gd name="connsiteX37" fmla="*/ 779208 w 1423075"/>
                <a:gd name="connsiteY37" fmla="*/ 601000 h 1167107"/>
                <a:gd name="connsiteX38" fmla="*/ 1244498 w 1423075"/>
                <a:gd name="connsiteY38" fmla="*/ 601000 h 1167107"/>
                <a:gd name="connsiteX39" fmla="*/ 1314105 w 1423075"/>
                <a:gd name="connsiteY39" fmla="*/ 587315 h 1167107"/>
                <a:gd name="connsiteX40" fmla="*/ 1422740 w 1423075"/>
                <a:gd name="connsiteY40" fmla="*/ 422758 h 1167107"/>
                <a:gd name="connsiteX41" fmla="*/ 1422740 w 1423075"/>
                <a:gd name="connsiteY41" fmla="*/ 382 h 1167107"/>
                <a:gd name="connsiteX42" fmla="*/ 1197529 w 1423075"/>
                <a:gd name="connsiteY42" fmla="*/ 390319 h 1167107"/>
                <a:gd name="connsiteX43" fmla="*/ 1146844 w 1423075"/>
                <a:gd name="connsiteY43" fmla="*/ 441004 h 1167107"/>
                <a:gd name="connsiteX44" fmla="*/ 1004588 w 1423075"/>
                <a:gd name="connsiteY44" fmla="*/ 441004 h 1167107"/>
                <a:gd name="connsiteX45" fmla="*/ 1004588 w 1423075"/>
                <a:gd name="connsiteY45" fmla="*/ 160547 h 1167107"/>
                <a:gd name="connsiteX46" fmla="*/ 1197529 w 1423075"/>
                <a:gd name="connsiteY46" fmla="*/ 160547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23075" h="1167107">
                  <a:moveTo>
                    <a:pt x="19101" y="1166814"/>
                  </a:moveTo>
                  <a:lnTo>
                    <a:pt x="1225068" y="1166814"/>
                  </a:lnTo>
                  <a:cubicBezTo>
                    <a:pt x="1360228" y="1166814"/>
                    <a:pt x="1403310" y="1050745"/>
                    <a:pt x="1403310" y="990599"/>
                  </a:cubicBezTo>
                  <a:lnTo>
                    <a:pt x="1403310" y="643238"/>
                  </a:lnTo>
                  <a:lnTo>
                    <a:pt x="19101" y="643238"/>
                  </a:lnTo>
                  <a:close/>
                  <a:moveTo>
                    <a:pt x="249211" y="785832"/>
                  </a:moveTo>
                  <a:lnTo>
                    <a:pt x="1168301" y="785832"/>
                  </a:lnTo>
                  <a:lnTo>
                    <a:pt x="1168301" y="850708"/>
                  </a:lnTo>
                  <a:lnTo>
                    <a:pt x="249211" y="850708"/>
                  </a:lnTo>
                  <a:close/>
                  <a:moveTo>
                    <a:pt x="249211" y="960864"/>
                  </a:moveTo>
                  <a:lnTo>
                    <a:pt x="1168301" y="960864"/>
                  </a:lnTo>
                  <a:lnTo>
                    <a:pt x="1168301" y="964074"/>
                  </a:lnTo>
                  <a:cubicBezTo>
                    <a:pt x="1168841" y="979905"/>
                    <a:pt x="1163469" y="995380"/>
                    <a:pt x="1153264" y="1007494"/>
                  </a:cubicBezTo>
                  <a:cubicBezTo>
                    <a:pt x="1144090" y="1018594"/>
                    <a:pt x="1130321" y="1024828"/>
                    <a:pt x="1115926" y="1024389"/>
                  </a:cubicBezTo>
                  <a:lnTo>
                    <a:pt x="249211" y="1024389"/>
                  </a:lnTo>
                  <a:close/>
                  <a:moveTo>
                    <a:pt x="263910" y="601000"/>
                  </a:moveTo>
                  <a:lnTo>
                    <a:pt x="406504" y="477835"/>
                  </a:lnTo>
                  <a:lnTo>
                    <a:pt x="510239" y="601000"/>
                  </a:lnTo>
                  <a:lnTo>
                    <a:pt x="735450" y="601000"/>
                  </a:lnTo>
                  <a:lnTo>
                    <a:pt x="594545" y="435767"/>
                  </a:lnTo>
                  <a:lnTo>
                    <a:pt x="713993" y="435767"/>
                  </a:lnTo>
                  <a:lnTo>
                    <a:pt x="713993" y="293679"/>
                  </a:lnTo>
                  <a:lnTo>
                    <a:pt x="503650" y="293679"/>
                  </a:lnTo>
                  <a:lnTo>
                    <a:pt x="503650" y="216976"/>
                  </a:lnTo>
                  <a:lnTo>
                    <a:pt x="704701" y="216976"/>
                  </a:lnTo>
                  <a:lnTo>
                    <a:pt x="704701" y="56473"/>
                  </a:lnTo>
                  <a:lnTo>
                    <a:pt x="280129" y="56473"/>
                  </a:lnTo>
                  <a:lnTo>
                    <a:pt x="305303" y="-294"/>
                  </a:lnTo>
                  <a:lnTo>
                    <a:pt x="96311" y="-294"/>
                  </a:lnTo>
                  <a:lnTo>
                    <a:pt x="-329" y="216807"/>
                  </a:lnTo>
                  <a:lnTo>
                    <a:pt x="278439" y="216807"/>
                  </a:lnTo>
                  <a:lnTo>
                    <a:pt x="278439" y="293510"/>
                  </a:lnTo>
                  <a:lnTo>
                    <a:pt x="-329" y="293510"/>
                  </a:lnTo>
                  <a:lnTo>
                    <a:pt x="-329" y="435598"/>
                  </a:lnTo>
                  <a:lnTo>
                    <a:pt x="194133" y="435598"/>
                  </a:lnTo>
                  <a:lnTo>
                    <a:pt x="2881" y="600831"/>
                  </a:lnTo>
                  <a:close/>
                  <a:moveTo>
                    <a:pt x="779208" y="-294"/>
                  </a:moveTo>
                  <a:lnTo>
                    <a:pt x="779208" y="601000"/>
                  </a:lnTo>
                  <a:lnTo>
                    <a:pt x="1244498" y="601000"/>
                  </a:lnTo>
                  <a:cubicBezTo>
                    <a:pt x="1268387" y="601186"/>
                    <a:pt x="1292057" y="596523"/>
                    <a:pt x="1314105" y="587315"/>
                  </a:cubicBezTo>
                  <a:cubicBezTo>
                    <a:pt x="1380434" y="559674"/>
                    <a:pt x="1423381" y="494612"/>
                    <a:pt x="1422740" y="422758"/>
                  </a:cubicBezTo>
                  <a:lnTo>
                    <a:pt x="1422740" y="382"/>
                  </a:lnTo>
                  <a:close/>
                  <a:moveTo>
                    <a:pt x="1197529" y="390319"/>
                  </a:moveTo>
                  <a:cubicBezTo>
                    <a:pt x="1197529" y="418314"/>
                    <a:pt x="1174839" y="441004"/>
                    <a:pt x="1146844" y="441004"/>
                  </a:cubicBezTo>
                  <a:lnTo>
                    <a:pt x="1004588" y="441004"/>
                  </a:lnTo>
                  <a:lnTo>
                    <a:pt x="1004588" y="160547"/>
                  </a:lnTo>
                  <a:lnTo>
                    <a:pt x="1197529" y="160547"/>
                  </a:lnTo>
                  <a:close/>
                </a:path>
              </a:pathLst>
            </a:custGeom>
            <a:solidFill>
              <a:srgbClr val="898989"/>
            </a:solidFill>
            <a:ln w="16888" cap="flat">
              <a:noFill/>
              <a:prstDash val="solid"/>
              <a:miter/>
            </a:ln>
          </p:spPr>
          <p:txBody>
            <a:bodyPr rtlCol="0" anchor="ctr"/>
            <a:lstStyle/>
            <a:p>
              <a:endParaRPr lang="zh-CN" altLang="en-US"/>
            </a:p>
          </p:txBody>
        </p:sp>
        <p:sp>
          <p:nvSpPr>
            <p:cNvPr id="51" name="任意多边形: 形状 50"/>
            <p:cNvSpPr/>
            <p:nvPr/>
          </p:nvSpPr>
          <p:spPr>
            <a:xfrm>
              <a:off x="9181369" y="2982295"/>
              <a:ext cx="1416141" cy="1167107"/>
            </a:xfrm>
            <a:custGeom>
              <a:avLst/>
              <a:gdLst>
                <a:gd name="connsiteX0" fmla="*/ 312905 w 1416141"/>
                <a:gd name="connsiteY0" fmla="*/ 1012225 h 1167107"/>
                <a:gd name="connsiteX1" fmla="*/ 298375 w 1416141"/>
                <a:gd name="connsiteY1" fmla="*/ 976745 h 1167107"/>
                <a:gd name="connsiteX2" fmla="*/ 298375 w 1416141"/>
                <a:gd name="connsiteY2" fmla="*/ 353657 h 1167107"/>
                <a:gd name="connsiteX3" fmla="*/ -329 w 1416141"/>
                <a:gd name="connsiteY3" fmla="*/ 353657 h 1167107"/>
                <a:gd name="connsiteX4" fmla="*/ -329 w 1416141"/>
                <a:gd name="connsiteY4" fmla="*/ 511963 h 1167107"/>
                <a:gd name="connsiteX5" fmla="*/ 74010 w 1416141"/>
                <a:gd name="connsiteY5" fmla="*/ 511963 h 1167107"/>
                <a:gd name="connsiteX6" fmla="*/ 74010 w 1416141"/>
                <a:gd name="connsiteY6" fmla="*/ 988065 h 1167107"/>
                <a:gd name="connsiteX7" fmla="*/ 125877 w 1416141"/>
                <a:gd name="connsiteY7" fmla="*/ 1113933 h 1167107"/>
                <a:gd name="connsiteX8" fmla="*/ 252252 w 1416141"/>
                <a:gd name="connsiteY8" fmla="*/ 1165631 h 1167107"/>
                <a:gd name="connsiteX9" fmla="*/ 365111 w 1416141"/>
                <a:gd name="connsiteY9" fmla="*/ 1165631 h 1167107"/>
                <a:gd name="connsiteX10" fmla="*/ 426609 w 1416141"/>
                <a:gd name="connsiteY10" fmla="*/ 1026754 h 1167107"/>
                <a:gd name="connsiteX11" fmla="*/ 349905 w 1416141"/>
                <a:gd name="connsiteY11" fmla="*/ 1026754 h 1167107"/>
                <a:gd name="connsiteX12" fmla="*/ 312905 w 1416141"/>
                <a:gd name="connsiteY12" fmla="*/ 1012225 h 1167107"/>
                <a:gd name="connsiteX13" fmla="*/ 756737 w 1416141"/>
                <a:gd name="connsiteY13" fmla="*/ 117971 h 1167107"/>
                <a:gd name="connsiteX14" fmla="*/ 807422 w 1416141"/>
                <a:gd name="connsiteY14" fmla="*/ -294 h 1167107"/>
                <a:gd name="connsiteX15" fmla="*/ 548590 w 1416141"/>
                <a:gd name="connsiteY15" fmla="*/ -294 h 1167107"/>
                <a:gd name="connsiteX16" fmla="*/ 435563 w 1416141"/>
                <a:gd name="connsiteY16" fmla="*/ 259552 h 1167107"/>
                <a:gd name="connsiteX17" fmla="*/ 1197360 w 1416141"/>
                <a:gd name="connsiteY17" fmla="*/ 259552 h 1167107"/>
                <a:gd name="connsiteX18" fmla="*/ 1197360 w 1416141"/>
                <a:gd name="connsiteY18" fmla="*/ 948868 h 1167107"/>
                <a:gd name="connsiteX19" fmla="*/ 1149800 w 1416141"/>
                <a:gd name="connsiteY19" fmla="*/ 1000567 h 1167107"/>
                <a:gd name="connsiteX20" fmla="*/ 1145830 w 1416141"/>
                <a:gd name="connsiteY20" fmla="*/ 1000567 h 1167107"/>
                <a:gd name="connsiteX21" fmla="*/ 965053 w 1416141"/>
                <a:gd name="connsiteY21" fmla="*/ 1000567 h 1167107"/>
                <a:gd name="connsiteX22" fmla="*/ 890715 w 1416141"/>
                <a:gd name="connsiteY22" fmla="*/ 1166814 h 1167107"/>
                <a:gd name="connsiteX23" fmla="*/ 1228615 w 1416141"/>
                <a:gd name="connsiteY23" fmla="*/ 1166814 h 1167107"/>
                <a:gd name="connsiteX24" fmla="*/ 1415812 w 1416141"/>
                <a:gd name="connsiteY24" fmla="*/ 980969 h 1167107"/>
                <a:gd name="connsiteX25" fmla="*/ 1415812 w 1416141"/>
                <a:gd name="connsiteY25" fmla="*/ 117633 h 1167107"/>
                <a:gd name="connsiteX26" fmla="*/ 1013373 w 1416141"/>
                <a:gd name="connsiteY26" fmla="*/ 953430 h 1167107"/>
                <a:gd name="connsiteX27" fmla="*/ 1069971 w 1416141"/>
                <a:gd name="connsiteY27" fmla="*/ 915416 h 1167107"/>
                <a:gd name="connsiteX28" fmla="*/ 1108661 w 1416141"/>
                <a:gd name="connsiteY28" fmla="*/ 858987 h 1167107"/>
                <a:gd name="connsiteX29" fmla="*/ 1123190 w 1416141"/>
                <a:gd name="connsiteY29" fmla="*/ 789548 h 1167107"/>
                <a:gd name="connsiteX30" fmla="*/ 1123190 w 1416141"/>
                <a:gd name="connsiteY30" fmla="*/ 324597 h 1167107"/>
                <a:gd name="connsiteX31" fmla="*/ 448403 w 1416141"/>
                <a:gd name="connsiteY31" fmla="*/ 324597 h 1167107"/>
                <a:gd name="connsiteX32" fmla="*/ 448403 w 1416141"/>
                <a:gd name="connsiteY32" fmla="*/ 966608 h 1167107"/>
                <a:gd name="connsiteX33" fmla="*/ 945623 w 1416141"/>
                <a:gd name="connsiteY33" fmla="*/ 966608 h 1167107"/>
                <a:gd name="connsiteX34" fmla="*/ 1013373 w 1416141"/>
                <a:gd name="connsiteY34" fmla="*/ 953430 h 1167107"/>
                <a:gd name="connsiteX35" fmla="*/ 898824 w 1416141"/>
                <a:gd name="connsiteY35" fmla="*/ 756603 h 1167107"/>
                <a:gd name="connsiteX36" fmla="*/ 884294 w 1416141"/>
                <a:gd name="connsiteY36" fmla="*/ 793096 h 1167107"/>
                <a:gd name="connsiteX37" fmla="*/ 849153 w 1416141"/>
                <a:gd name="connsiteY37" fmla="*/ 807288 h 1167107"/>
                <a:gd name="connsiteX38" fmla="*/ 672769 w 1416141"/>
                <a:gd name="connsiteY38" fmla="*/ 807288 h 1167107"/>
                <a:gd name="connsiteX39" fmla="*/ 672769 w 1416141"/>
                <a:gd name="connsiteY39" fmla="*/ 715210 h 1167107"/>
                <a:gd name="connsiteX40" fmla="*/ 898824 w 1416141"/>
                <a:gd name="connsiteY40" fmla="*/ 715210 h 1167107"/>
                <a:gd name="connsiteX41" fmla="*/ 898824 w 1416141"/>
                <a:gd name="connsiteY41" fmla="*/ 555552 h 1167107"/>
                <a:gd name="connsiteX42" fmla="*/ 672769 w 1416141"/>
                <a:gd name="connsiteY42" fmla="*/ 555552 h 1167107"/>
                <a:gd name="connsiteX43" fmla="*/ 672769 w 1416141"/>
                <a:gd name="connsiteY43" fmla="*/ 484255 h 1167107"/>
                <a:gd name="connsiteX44" fmla="*/ 898824 w 1416141"/>
                <a:gd name="connsiteY44" fmla="*/ 484255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16141" h="1167107">
                  <a:moveTo>
                    <a:pt x="312905" y="1012225"/>
                  </a:moveTo>
                  <a:cubicBezTo>
                    <a:pt x="303308" y="1002949"/>
                    <a:pt x="298037" y="990092"/>
                    <a:pt x="298375" y="976745"/>
                  </a:cubicBezTo>
                  <a:lnTo>
                    <a:pt x="298375" y="353657"/>
                  </a:lnTo>
                  <a:lnTo>
                    <a:pt x="-329" y="353657"/>
                  </a:lnTo>
                  <a:lnTo>
                    <a:pt x="-329" y="511963"/>
                  </a:lnTo>
                  <a:lnTo>
                    <a:pt x="74010" y="511963"/>
                  </a:lnTo>
                  <a:lnTo>
                    <a:pt x="74010" y="988065"/>
                  </a:lnTo>
                  <a:cubicBezTo>
                    <a:pt x="73570" y="1035303"/>
                    <a:pt x="92273" y="1080717"/>
                    <a:pt x="125877" y="1113933"/>
                  </a:cubicBezTo>
                  <a:cubicBezTo>
                    <a:pt x="159346" y="1147452"/>
                    <a:pt x="204895" y="1166088"/>
                    <a:pt x="252252" y="1165631"/>
                  </a:cubicBezTo>
                  <a:lnTo>
                    <a:pt x="365111" y="1165631"/>
                  </a:lnTo>
                  <a:lnTo>
                    <a:pt x="426609" y="1026754"/>
                  </a:lnTo>
                  <a:lnTo>
                    <a:pt x="349905" y="1026754"/>
                  </a:lnTo>
                  <a:cubicBezTo>
                    <a:pt x="336085" y="1027295"/>
                    <a:pt x="322670" y="1022024"/>
                    <a:pt x="312905" y="1012225"/>
                  </a:cubicBezTo>
                  <a:close/>
                  <a:moveTo>
                    <a:pt x="756737" y="117971"/>
                  </a:moveTo>
                  <a:lnTo>
                    <a:pt x="807422" y="-294"/>
                  </a:lnTo>
                  <a:lnTo>
                    <a:pt x="548590" y="-294"/>
                  </a:lnTo>
                  <a:lnTo>
                    <a:pt x="435563" y="259552"/>
                  </a:lnTo>
                  <a:lnTo>
                    <a:pt x="1197360" y="259552"/>
                  </a:lnTo>
                  <a:lnTo>
                    <a:pt x="1197360" y="948868"/>
                  </a:lnTo>
                  <a:cubicBezTo>
                    <a:pt x="1198491" y="976272"/>
                    <a:pt x="1177204" y="999418"/>
                    <a:pt x="1149800" y="1000567"/>
                  </a:cubicBezTo>
                  <a:cubicBezTo>
                    <a:pt x="1148482" y="1000618"/>
                    <a:pt x="1147147" y="1000618"/>
                    <a:pt x="1145830" y="1000567"/>
                  </a:cubicBezTo>
                  <a:lnTo>
                    <a:pt x="965053" y="1000567"/>
                  </a:lnTo>
                  <a:lnTo>
                    <a:pt x="890715" y="1166814"/>
                  </a:lnTo>
                  <a:lnTo>
                    <a:pt x="1228615" y="1166814"/>
                  </a:lnTo>
                  <a:cubicBezTo>
                    <a:pt x="1353470" y="1166814"/>
                    <a:pt x="1415812" y="1077947"/>
                    <a:pt x="1415812" y="980969"/>
                  </a:cubicBezTo>
                  <a:lnTo>
                    <a:pt x="1415812" y="117633"/>
                  </a:lnTo>
                  <a:close/>
                  <a:moveTo>
                    <a:pt x="1013373" y="953430"/>
                  </a:moveTo>
                  <a:cubicBezTo>
                    <a:pt x="1034542" y="944577"/>
                    <a:pt x="1053769" y="931669"/>
                    <a:pt x="1069971" y="915416"/>
                  </a:cubicBezTo>
                  <a:cubicBezTo>
                    <a:pt x="1086207" y="899129"/>
                    <a:pt x="1099317" y="880004"/>
                    <a:pt x="1108661" y="858987"/>
                  </a:cubicBezTo>
                  <a:cubicBezTo>
                    <a:pt x="1118358" y="837124"/>
                    <a:pt x="1123309" y="813455"/>
                    <a:pt x="1123190" y="789548"/>
                  </a:cubicBezTo>
                  <a:lnTo>
                    <a:pt x="1123190" y="324597"/>
                  </a:lnTo>
                  <a:lnTo>
                    <a:pt x="448403" y="324597"/>
                  </a:lnTo>
                  <a:lnTo>
                    <a:pt x="448403" y="966608"/>
                  </a:lnTo>
                  <a:lnTo>
                    <a:pt x="945623" y="966608"/>
                  </a:lnTo>
                  <a:cubicBezTo>
                    <a:pt x="968872" y="966845"/>
                    <a:pt x="991916" y="962368"/>
                    <a:pt x="1013373" y="953430"/>
                  </a:cubicBezTo>
                  <a:close/>
                  <a:moveTo>
                    <a:pt x="898824" y="756603"/>
                  </a:moveTo>
                  <a:cubicBezTo>
                    <a:pt x="899213" y="770254"/>
                    <a:pt x="893959" y="783449"/>
                    <a:pt x="884294" y="793096"/>
                  </a:cubicBezTo>
                  <a:cubicBezTo>
                    <a:pt x="875019" y="802439"/>
                    <a:pt x="862315" y="807558"/>
                    <a:pt x="849153" y="807288"/>
                  </a:cubicBezTo>
                  <a:lnTo>
                    <a:pt x="672769" y="807288"/>
                  </a:lnTo>
                  <a:lnTo>
                    <a:pt x="672769" y="715210"/>
                  </a:lnTo>
                  <a:lnTo>
                    <a:pt x="898824" y="715210"/>
                  </a:lnTo>
                  <a:close/>
                  <a:moveTo>
                    <a:pt x="898824" y="555552"/>
                  </a:moveTo>
                  <a:lnTo>
                    <a:pt x="672769" y="555552"/>
                  </a:lnTo>
                  <a:lnTo>
                    <a:pt x="672769" y="484255"/>
                  </a:lnTo>
                  <a:lnTo>
                    <a:pt x="898824" y="484255"/>
                  </a:lnTo>
                  <a:close/>
                </a:path>
              </a:pathLst>
            </a:custGeom>
            <a:solidFill>
              <a:srgbClr val="898989"/>
            </a:solidFill>
            <a:ln w="16888" cap="flat">
              <a:noFill/>
              <a:prstDash val="solid"/>
              <a:miter/>
            </a:ln>
          </p:spPr>
          <p:txBody>
            <a:bodyPr rtlCol="0" anchor="ctr"/>
            <a:lstStyle/>
            <a:p>
              <a:endParaRPr lang="zh-CN" altLang="en-US"/>
            </a:p>
          </p:txBody>
        </p:sp>
        <p:sp>
          <p:nvSpPr>
            <p:cNvPr id="52" name="任意多边形: 形状 51"/>
            <p:cNvSpPr/>
            <p:nvPr/>
          </p:nvSpPr>
          <p:spPr>
            <a:xfrm>
              <a:off x="9181369"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F8B62D"/>
            </a:solidFill>
            <a:ln w="16888" cap="flat">
              <a:noFill/>
              <a:prstDash val="solid"/>
              <a:miter/>
            </a:ln>
          </p:spPr>
          <p:txBody>
            <a:bodyPr rtlCol="0" anchor="ctr"/>
            <a:lstStyle/>
            <a:p>
              <a:endParaRPr lang="zh-CN" altLang="en-US"/>
            </a:p>
          </p:txBody>
        </p:sp>
      </p:grpSp>
      <p:sp>
        <p:nvSpPr>
          <p:cNvPr id="53" name="Slide Number Placeholder 5"/>
          <p:cNvSpPr>
            <a:spLocks noGrp="1"/>
          </p:cNvSpPr>
          <p:nvPr>
            <p:ph type="sldNum" sz="quarter" idx="12"/>
          </p:nvPr>
        </p:nvSpPr>
        <p:spPr>
          <a:xfrm>
            <a:off x="11086900" y="6438900"/>
            <a:ext cx="432000" cy="215900"/>
          </a:xfrm>
          <a:prstGeom prst="roundRect">
            <a:avLst>
              <a:gd name="adj" fmla="val 12255"/>
            </a:avLst>
          </a:prstGeom>
          <a:solidFill>
            <a:schemeClr val="bg1">
              <a:lumMod val="95000"/>
            </a:schemeClr>
          </a:solidFill>
        </p:spPr>
        <p:txBody>
          <a:bodyPr lIns="0" tIns="0" rIns="0" bIns="0"/>
          <a:lstStyle>
            <a:lvl1pPr algn="ctr">
              <a:defRPr sz="800">
                <a:solidFill>
                  <a:srgbClr val="595757"/>
                </a:solidFill>
                <a:latin typeface="汉仪旗黑-45S" panose="00020600040101010101" pitchFamily="18" charset="-122"/>
                <a:ea typeface="汉仪旗黑-45S" panose="00020600040101010101" pitchFamily="18" charset="-122"/>
              </a:defRPr>
            </a:lvl1pPr>
          </a:lstStyle>
          <a:p>
            <a:fld id="{7F65B630-C7FF-41C0-9923-C5E5E29EED81}" type="slidenum">
              <a:rPr lang="en-US" altLang="zh-CN" smtClean="0"/>
            </a:fld>
            <a:endParaRPr lang="en-US" dirty="0"/>
          </a:p>
        </p:txBody>
      </p:sp>
      <p:sp>
        <p:nvSpPr>
          <p:cNvPr id="54" name="Footer Placeholder 3"/>
          <p:cNvSpPr>
            <a:spLocks noGrp="1"/>
          </p:cNvSpPr>
          <p:nvPr>
            <p:ph type="ftr" sz="quarter" idx="11"/>
          </p:nvPr>
        </p:nvSpPr>
        <p:spPr>
          <a:xfrm>
            <a:off x="5016000" y="6438900"/>
            <a:ext cx="2160000" cy="215900"/>
          </a:xfrm>
        </p:spPr>
        <p:txBody>
          <a:bodyPr/>
          <a:lstStyle>
            <a:lvl1pPr algn="ctr">
              <a:defRPr sz="800">
                <a:solidFill>
                  <a:srgbClr val="595757"/>
                </a:solidFill>
                <a:latin typeface="汉仪旗黑-45S" panose="00020600040101010101" pitchFamily="18" charset="-122"/>
                <a:ea typeface="汉仪旗黑-45S" panose="00020600040101010101" pitchFamily="18" charset="-122"/>
              </a:defRPr>
            </a:lvl1pPr>
          </a:lstStyle>
          <a:p>
            <a:r>
              <a:rPr lang="en-US" altLang="zh-CN"/>
              <a:t>© </a:t>
            </a:r>
            <a:r>
              <a:rPr lang="zh-CN" altLang="en-US"/>
              <a:t>中智管理咨询有限公司│保留所有权利</a:t>
            </a:r>
            <a:endParaRPr lang="zh-CN" altLang="en-US" dirty="0"/>
          </a:p>
        </p:txBody>
      </p:sp>
      <p:sp>
        <p:nvSpPr>
          <p:cNvPr id="4" name="标题 3"/>
          <p:cNvSpPr>
            <a:spLocks noGrp="1"/>
          </p:cNvSpPr>
          <p:nvPr>
            <p:ph type="title"/>
          </p:nvPr>
        </p:nvSpPr>
        <p:spPr/>
        <p:txBody>
          <a:bodyPr/>
          <a:lstStyle>
            <a:lvl1pPr algn="just">
              <a:defRPr b="0">
                <a:latin typeface="汉仪旗黑-80S" panose="00020600040101010101" pitchFamily="18" charset="-122"/>
                <a:ea typeface="汉仪旗黑-80S" panose="00020600040101010101" pitchFamily="18"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重要观点2">
    <p:spTree>
      <p:nvGrpSpPr>
        <p:cNvPr id="1" name=""/>
        <p:cNvGrpSpPr/>
        <p:nvPr/>
      </p:nvGrpSpPr>
      <p:grpSpPr>
        <a:xfrm>
          <a:off x="0" y="0"/>
          <a:ext cx="0" cy="0"/>
          <a:chOff x="0" y="0"/>
          <a:chExt cx="0" cy="0"/>
        </a:xfrm>
      </p:grpSpPr>
      <p:grpSp>
        <p:nvGrpSpPr>
          <p:cNvPr id="32" name="组合 31"/>
          <p:cNvGrpSpPr/>
          <p:nvPr userDrawn="1"/>
        </p:nvGrpSpPr>
        <p:grpSpPr>
          <a:xfrm flipH="1">
            <a:off x="1920000" y="6551685"/>
            <a:ext cx="9178286" cy="0"/>
            <a:chOff x="1093714" y="6551685"/>
            <a:chExt cx="9178286" cy="0"/>
          </a:xfrm>
        </p:grpSpPr>
        <p:cxnSp>
          <p:nvCxnSpPr>
            <p:cNvPr id="34" name="直接连接符 33"/>
            <p:cNvCxnSpPr/>
            <p:nvPr userDrawn="1"/>
          </p:nvCxnSpPr>
          <p:spPr>
            <a:xfrm>
              <a:off x="1093714" y="6551685"/>
              <a:ext cx="3850286" cy="0"/>
            </a:xfrm>
            <a:prstGeom prst="line">
              <a:avLst/>
            </a:prstGeom>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userDrawn="1"/>
          </p:nvCxnSpPr>
          <p:spPr>
            <a:xfrm>
              <a:off x="7248000" y="6551685"/>
              <a:ext cx="3024000" cy="0"/>
            </a:xfrm>
            <a:prstGeom prst="line">
              <a:avLst/>
            </a:prstGeom>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660400" y="0"/>
            <a:ext cx="10858500" cy="1028700"/>
          </a:xfrm>
          <a:prstGeom prst="rect">
            <a:avLst/>
          </a:prstGeom>
        </p:spPr>
        <p:txBody>
          <a:bodyPr>
            <a:normAutofit/>
          </a:bodyPr>
          <a:lstStyle>
            <a:lvl1pPr algn="just">
              <a:lnSpc>
                <a:spcPct val="120000"/>
              </a:lnSpc>
              <a:defRPr sz="2400">
                <a:solidFill>
                  <a:schemeClr val="accent1"/>
                </a:solidFill>
              </a:defRPr>
            </a:lvl1pPr>
          </a:lstStyle>
          <a:p>
            <a:r>
              <a:rPr lang="zh-CN" altLang="en-US" dirty="0"/>
              <a:t>页面大标题字号建议</a:t>
            </a:r>
            <a:r>
              <a:rPr lang="en-US" altLang="zh-CN" dirty="0"/>
              <a:t>-24pt</a:t>
            </a:r>
            <a:endParaRPr lang="zh-CN" altLang="en-US" dirty="0"/>
          </a:p>
        </p:txBody>
      </p:sp>
      <p:grpSp>
        <p:nvGrpSpPr>
          <p:cNvPr id="15" name="组合 14"/>
          <p:cNvGrpSpPr/>
          <p:nvPr userDrawn="1"/>
        </p:nvGrpSpPr>
        <p:grpSpPr>
          <a:xfrm>
            <a:off x="660400" y="6438898"/>
            <a:ext cx="1127310" cy="215901"/>
            <a:chOff x="1593304" y="2567354"/>
            <a:chExt cx="9004206" cy="1724478"/>
          </a:xfrm>
        </p:grpSpPr>
        <p:sp>
          <p:nvSpPr>
            <p:cNvPr id="16" name="任意多边形: 形状 15"/>
            <p:cNvSpPr/>
            <p:nvPr/>
          </p:nvSpPr>
          <p:spPr>
            <a:xfrm>
              <a:off x="2592985" y="2567354"/>
              <a:ext cx="316950" cy="316950"/>
            </a:xfrm>
            <a:custGeom>
              <a:avLst/>
              <a:gdLst>
                <a:gd name="connsiteX0" fmla="*/ 158315 w 316950"/>
                <a:gd name="connsiteY0" fmla="*/ -294 h 316950"/>
                <a:gd name="connsiteX1" fmla="*/ -329 w 316950"/>
                <a:gd name="connsiteY1" fmla="*/ 158013 h 316950"/>
                <a:gd name="connsiteX2" fmla="*/ 157978 w 316950"/>
                <a:gd name="connsiteY2" fmla="*/ 316657 h 316950"/>
                <a:gd name="connsiteX3" fmla="*/ 316622 w 316950"/>
                <a:gd name="connsiteY3" fmla="*/ 158350 h 316950"/>
                <a:gd name="connsiteX4" fmla="*/ 158315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315" y="-294"/>
                  </a:moveTo>
                  <a:cubicBezTo>
                    <a:pt x="70799" y="-395"/>
                    <a:pt x="-228" y="70497"/>
                    <a:pt x="-329" y="158013"/>
                  </a:cubicBezTo>
                  <a:cubicBezTo>
                    <a:pt x="-430" y="245529"/>
                    <a:pt x="70461" y="316556"/>
                    <a:pt x="157978" y="316657"/>
                  </a:cubicBezTo>
                  <a:cubicBezTo>
                    <a:pt x="245494" y="316758"/>
                    <a:pt x="316521" y="245866"/>
                    <a:pt x="316622" y="158350"/>
                  </a:cubicBezTo>
                  <a:cubicBezTo>
                    <a:pt x="316622" y="70868"/>
                    <a:pt x="245798" y="-108"/>
                    <a:pt x="158315" y="-294"/>
                  </a:cubicBezTo>
                  <a:close/>
                </a:path>
              </a:pathLst>
            </a:custGeom>
            <a:solidFill>
              <a:srgbClr val="00387F"/>
            </a:solidFill>
            <a:ln w="16888" cap="flat">
              <a:noFill/>
              <a:prstDash val="solid"/>
              <a:miter/>
            </a:ln>
          </p:spPr>
          <p:txBody>
            <a:bodyPr rtlCol="0" anchor="ctr"/>
            <a:lstStyle/>
            <a:p>
              <a:endParaRPr lang="zh-CN" altLang="en-US"/>
            </a:p>
          </p:txBody>
        </p:sp>
        <p:sp>
          <p:nvSpPr>
            <p:cNvPr id="17" name="任意多边形: 形状 16"/>
            <p:cNvSpPr/>
            <p:nvPr/>
          </p:nvSpPr>
          <p:spPr>
            <a:xfrm>
              <a:off x="2608191" y="2985667"/>
              <a:ext cx="287046" cy="1163740"/>
            </a:xfrm>
            <a:custGeom>
              <a:avLst/>
              <a:gdLst>
                <a:gd name="connsiteX0" fmla="*/ 231809 w 287046"/>
                <a:gd name="connsiteY0" fmla="*/ -287 h 1163740"/>
                <a:gd name="connsiteX1" fmla="*/ 54580 w 287046"/>
                <a:gd name="connsiteY1" fmla="*/ -287 h 1163740"/>
                <a:gd name="connsiteX2" fmla="*/ -329 w 287046"/>
                <a:gd name="connsiteY2" fmla="*/ 52916 h 1163740"/>
                <a:gd name="connsiteX3" fmla="*/ -329 w 287046"/>
                <a:gd name="connsiteY3" fmla="*/ 53271 h 1163740"/>
                <a:gd name="connsiteX4" fmla="*/ -329 w 287046"/>
                <a:gd name="connsiteY4" fmla="*/ 1109885 h 1163740"/>
                <a:gd name="connsiteX5" fmla="*/ 54225 w 287046"/>
                <a:gd name="connsiteY5" fmla="*/ 1163442 h 1163740"/>
                <a:gd name="connsiteX6" fmla="*/ 54580 w 287046"/>
                <a:gd name="connsiteY6" fmla="*/ 1163442 h 1163740"/>
                <a:gd name="connsiteX7" fmla="*/ 231809 w 287046"/>
                <a:gd name="connsiteY7" fmla="*/ 1163442 h 1163740"/>
                <a:gd name="connsiteX8" fmla="*/ 286717 w 287046"/>
                <a:gd name="connsiteY8" fmla="*/ 1109885 h 1163740"/>
                <a:gd name="connsiteX9" fmla="*/ 286717 w 287046"/>
                <a:gd name="connsiteY9" fmla="*/ 1109885 h 1163740"/>
                <a:gd name="connsiteX10" fmla="*/ 286717 w 287046"/>
                <a:gd name="connsiteY10" fmla="*/ 53271 h 1163740"/>
                <a:gd name="connsiteX11" fmla="*/ 231809 w 287046"/>
                <a:gd name="connsiteY11" fmla="*/ -287 h 1163740"/>
                <a:gd name="connsiteX12" fmla="*/ 231809 w 287046"/>
                <a:gd name="connsiteY12" fmla="*/ -287 h 11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046" h="1163740">
                  <a:moveTo>
                    <a:pt x="231809" y="-287"/>
                  </a:moveTo>
                  <a:lnTo>
                    <a:pt x="54580" y="-287"/>
                  </a:lnTo>
                  <a:cubicBezTo>
                    <a:pt x="24727" y="-760"/>
                    <a:pt x="144" y="23062"/>
                    <a:pt x="-329" y="52916"/>
                  </a:cubicBezTo>
                  <a:cubicBezTo>
                    <a:pt x="-329" y="53034"/>
                    <a:pt x="-329" y="53153"/>
                    <a:pt x="-329" y="53271"/>
                  </a:cubicBezTo>
                  <a:lnTo>
                    <a:pt x="-329" y="1109885"/>
                  </a:lnTo>
                  <a:cubicBezTo>
                    <a:pt x="-59" y="1139739"/>
                    <a:pt x="24372" y="1163729"/>
                    <a:pt x="54225" y="1163442"/>
                  </a:cubicBezTo>
                  <a:cubicBezTo>
                    <a:pt x="54343" y="1163442"/>
                    <a:pt x="54461" y="1163442"/>
                    <a:pt x="54580" y="1163442"/>
                  </a:cubicBezTo>
                  <a:lnTo>
                    <a:pt x="231809" y="1163442"/>
                  </a:lnTo>
                  <a:cubicBezTo>
                    <a:pt x="261764" y="1163814"/>
                    <a:pt x="286346" y="1139840"/>
                    <a:pt x="286717" y="1109885"/>
                  </a:cubicBezTo>
                  <a:cubicBezTo>
                    <a:pt x="286717" y="1109885"/>
                    <a:pt x="286717" y="1109885"/>
                    <a:pt x="286717" y="1109885"/>
                  </a:cubicBezTo>
                  <a:lnTo>
                    <a:pt x="286717" y="53271"/>
                  </a:lnTo>
                  <a:cubicBezTo>
                    <a:pt x="286346" y="23316"/>
                    <a:pt x="261764" y="-659"/>
                    <a:pt x="231809" y="-287"/>
                  </a:cubicBezTo>
                  <a:cubicBezTo>
                    <a:pt x="231809" y="-287"/>
                    <a:pt x="231809" y="-287"/>
                    <a:pt x="231809" y="-287"/>
                  </a:cubicBezTo>
                  <a:close/>
                </a:path>
              </a:pathLst>
            </a:custGeom>
            <a:solidFill>
              <a:srgbClr val="00387F"/>
            </a:solidFill>
            <a:ln w="16888" cap="flat">
              <a:noFill/>
              <a:prstDash val="solid"/>
              <a:miter/>
            </a:ln>
          </p:spPr>
          <p:txBody>
            <a:bodyPr rtlCol="0" anchor="ctr"/>
            <a:lstStyle/>
            <a:p>
              <a:endParaRPr lang="zh-CN" altLang="en-US"/>
            </a:p>
          </p:txBody>
        </p:sp>
        <p:sp>
          <p:nvSpPr>
            <p:cNvPr id="18" name="任意多边形: 形状 17"/>
            <p:cNvSpPr/>
            <p:nvPr/>
          </p:nvSpPr>
          <p:spPr>
            <a:xfrm>
              <a:off x="3021443" y="2779386"/>
              <a:ext cx="316950" cy="316950"/>
            </a:xfrm>
            <a:custGeom>
              <a:avLst/>
              <a:gdLst>
                <a:gd name="connsiteX0" fmla="*/ 158147 w 316950"/>
                <a:gd name="connsiteY0" fmla="*/ -294 h 316950"/>
                <a:gd name="connsiteX1" fmla="*/ -329 w 316950"/>
                <a:gd name="connsiteY1" fmla="*/ 158182 h 316950"/>
                <a:gd name="connsiteX2" fmla="*/ 158147 w 316950"/>
                <a:gd name="connsiteY2" fmla="*/ 316657 h 316950"/>
                <a:gd name="connsiteX3" fmla="*/ 316622 w 316950"/>
                <a:gd name="connsiteY3" fmla="*/ 158182 h 316950"/>
                <a:gd name="connsiteX4" fmla="*/ 158147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147" y="-294"/>
                  </a:moveTo>
                  <a:cubicBezTo>
                    <a:pt x="70630" y="-294"/>
                    <a:pt x="-329" y="70666"/>
                    <a:pt x="-329" y="158182"/>
                  </a:cubicBezTo>
                  <a:cubicBezTo>
                    <a:pt x="-329" y="245698"/>
                    <a:pt x="70630" y="316657"/>
                    <a:pt x="158147" y="316657"/>
                  </a:cubicBezTo>
                  <a:cubicBezTo>
                    <a:pt x="245663" y="316657"/>
                    <a:pt x="316622" y="245698"/>
                    <a:pt x="316622" y="158182"/>
                  </a:cubicBezTo>
                  <a:cubicBezTo>
                    <a:pt x="316622" y="70666"/>
                    <a:pt x="245663" y="-294"/>
                    <a:pt x="158147" y="-294"/>
                  </a:cubicBezTo>
                  <a:close/>
                </a:path>
              </a:pathLst>
            </a:custGeom>
            <a:solidFill>
              <a:srgbClr val="00387F"/>
            </a:solidFill>
            <a:ln w="16888" cap="flat">
              <a:noFill/>
              <a:prstDash val="solid"/>
              <a:miter/>
            </a:ln>
          </p:spPr>
          <p:txBody>
            <a:bodyPr rtlCol="0" anchor="ctr"/>
            <a:lstStyle/>
            <a:p>
              <a:endParaRPr lang="zh-CN" altLang="en-US"/>
            </a:p>
          </p:txBody>
        </p:sp>
        <p:sp>
          <p:nvSpPr>
            <p:cNvPr id="19" name="任意多边形: 形状 18"/>
            <p:cNvSpPr/>
            <p:nvPr/>
          </p:nvSpPr>
          <p:spPr>
            <a:xfrm>
              <a:off x="3040028" y="3193983"/>
              <a:ext cx="287215" cy="1097849"/>
            </a:xfrm>
            <a:custGeom>
              <a:avLst/>
              <a:gdLst>
                <a:gd name="connsiteX0" fmla="*/ 231809 w 287215"/>
                <a:gd name="connsiteY0" fmla="*/ -287 h 1097849"/>
                <a:gd name="connsiteX1" fmla="*/ 54749 w 287215"/>
                <a:gd name="connsiteY1" fmla="*/ -287 h 1097849"/>
                <a:gd name="connsiteX2" fmla="*/ -329 w 287215"/>
                <a:gd name="connsiteY2" fmla="*/ 53084 h 1097849"/>
                <a:gd name="connsiteX3" fmla="*/ -329 w 287215"/>
                <a:gd name="connsiteY3" fmla="*/ 53439 h 1097849"/>
                <a:gd name="connsiteX4" fmla="*/ -329 w 287215"/>
                <a:gd name="connsiteY4" fmla="*/ 1043994 h 1097849"/>
                <a:gd name="connsiteX5" fmla="*/ 54225 w 287215"/>
                <a:gd name="connsiteY5" fmla="*/ 1097551 h 1097849"/>
                <a:gd name="connsiteX6" fmla="*/ 54749 w 287215"/>
                <a:gd name="connsiteY6" fmla="*/ 1097551 h 1097849"/>
                <a:gd name="connsiteX7" fmla="*/ 231809 w 287215"/>
                <a:gd name="connsiteY7" fmla="*/ 1097551 h 1097849"/>
                <a:gd name="connsiteX8" fmla="*/ 286887 w 287215"/>
                <a:gd name="connsiteY8" fmla="*/ 1043994 h 1097849"/>
                <a:gd name="connsiteX9" fmla="*/ 286887 w 287215"/>
                <a:gd name="connsiteY9" fmla="*/ 52932 h 1097849"/>
                <a:gd name="connsiteX10" fmla="*/ 231809 w 287215"/>
                <a:gd name="connsiteY10" fmla="*/ -287 h 109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215" h="1097849">
                  <a:moveTo>
                    <a:pt x="231809" y="-287"/>
                  </a:moveTo>
                  <a:lnTo>
                    <a:pt x="54749" y="-287"/>
                  </a:lnTo>
                  <a:cubicBezTo>
                    <a:pt x="24794" y="-760"/>
                    <a:pt x="144" y="23146"/>
                    <a:pt x="-329" y="53084"/>
                  </a:cubicBezTo>
                  <a:cubicBezTo>
                    <a:pt x="-329" y="53203"/>
                    <a:pt x="-329" y="53321"/>
                    <a:pt x="-329" y="53439"/>
                  </a:cubicBezTo>
                  <a:lnTo>
                    <a:pt x="-329" y="1043994"/>
                  </a:lnTo>
                  <a:cubicBezTo>
                    <a:pt x="-59" y="1073848"/>
                    <a:pt x="24372" y="1097838"/>
                    <a:pt x="54225" y="1097551"/>
                  </a:cubicBezTo>
                  <a:cubicBezTo>
                    <a:pt x="54411" y="1097551"/>
                    <a:pt x="54580" y="1097551"/>
                    <a:pt x="54749" y="1097551"/>
                  </a:cubicBezTo>
                  <a:lnTo>
                    <a:pt x="231809" y="1097551"/>
                  </a:lnTo>
                  <a:cubicBezTo>
                    <a:pt x="261797" y="1097923"/>
                    <a:pt x="286430" y="1073966"/>
                    <a:pt x="286887" y="1043994"/>
                  </a:cubicBezTo>
                  <a:lnTo>
                    <a:pt x="286887" y="52932"/>
                  </a:lnTo>
                  <a:cubicBezTo>
                    <a:pt x="286143" y="23129"/>
                    <a:pt x="261629" y="-574"/>
                    <a:pt x="231809" y="-287"/>
                  </a:cubicBezTo>
                  <a:close/>
                </a:path>
              </a:pathLst>
            </a:custGeom>
            <a:solidFill>
              <a:srgbClr val="00387F"/>
            </a:solidFill>
            <a:ln w="16888" cap="flat">
              <a:noFill/>
              <a:prstDash val="solid"/>
              <a:miter/>
            </a:ln>
          </p:spPr>
          <p:txBody>
            <a:bodyPr rtlCol="0" anchor="ctr"/>
            <a:lstStyle/>
            <a:p>
              <a:endParaRPr lang="zh-CN" altLang="en-US"/>
            </a:p>
          </p:txBody>
        </p:sp>
        <p:sp>
          <p:nvSpPr>
            <p:cNvPr id="20" name="任意多边形: 形状 19"/>
            <p:cNvSpPr/>
            <p:nvPr/>
          </p:nvSpPr>
          <p:spPr>
            <a:xfrm>
              <a:off x="3466619" y="2982123"/>
              <a:ext cx="871284" cy="1167111"/>
            </a:xfrm>
            <a:custGeom>
              <a:avLst/>
              <a:gdLst>
                <a:gd name="connsiteX0" fmla="*/ 870955 w 871284"/>
                <a:gd name="connsiteY0" fmla="*/ 909337 h 1167111"/>
                <a:gd name="connsiteX1" fmla="*/ 828042 w 871284"/>
                <a:gd name="connsiteY1" fmla="*/ 873689 h 1167111"/>
                <a:gd name="connsiteX2" fmla="*/ 573603 w 871284"/>
                <a:gd name="connsiteY2" fmla="*/ 875209 h 1167111"/>
                <a:gd name="connsiteX3" fmla="*/ 320178 w 871284"/>
                <a:gd name="connsiteY3" fmla="*/ 707610 h 1167111"/>
                <a:gd name="connsiteX4" fmla="*/ 293145 w 871284"/>
                <a:gd name="connsiteY4" fmla="*/ 599651 h 1167111"/>
                <a:gd name="connsiteX5" fmla="*/ 573941 w 871284"/>
                <a:gd name="connsiteY5" fmla="*/ 294021 h 1167111"/>
                <a:gd name="connsiteX6" fmla="*/ 824325 w 871284"/>
                <a:gd name="connsiteY6" fmla="*/ 294021 h 1167111"/>
                <a:gd name="connsiteX7" fmla="*/ 867069 w 871284"/>
                <a:gd name="connsiteY7" fmla="*/ 261920 h 1167111"/>
                <a:gd name="connsiteX8" fmla="*/ 867069 w 871284"/>
                <a:gd name="connsiteY8" fmla="*/ 52253 h 1167111"/>
                <a:gd name="connsiteX9" fmla="*/ 827873 w 871284"/>
                <a:gd name="connsiteY9" fmla="*/ 1568 h 1167111"/>
                <a:gd name="connsiteX10" fmla="*/ 587288 w 871284"/>
                <a:gd name="connsiteY10" fmla="*/ -291 h 1167111"/>
                <a:gd name="connsiteX11" fmla="*/ -321 w 871284"/>
                <a:gd name="connsiteY11" fmla="*/ 572788 h 1167111"/>
                <a:gd name="connsiteX12" fmla="*/ 3396 w 871284"/>
                <a:gd name="connsiteY12" fmla="*/ 646113 h 1167111"/>
                <a:gd name="connsiteX13" fmla="*/ 117100 w 871284"/>
                <a:gd name="connsiteY13" fmla="*/ 934680 h 1167111"/>
                <a:gd name="connsiteX14" fmla="*/ 170994 w 871284"/>
                <a:gd name="connsiteY14" fmla="*/ 996684 h 1167111"/>
                <a:gd name="connsiteX15" fmla="*/ 472909 w 871284"/>
                <a:gd name="connsiteY15" fmla="*/ 1156849 h 1167111"/>
                <a:gd name="connsiteX16" fmla="*/ 566676 w 871284"/>
                <a:gd name="connsiteY16" fmla="*/ 1166817 h 1167111"/>
                <a:gd name="connsiteX17" fmla="*/ 801179 w 871284"/>
                <a:gd name="connsiteY17" fmla="*/ 1166817 h 1167111"/>
                <a:gd name="connsiteX18" fmla="*/ 870786 w 871284"/>
                <a:gd name="connsiteY18" fmla="*/ 1121370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284" h="1167111">
                  <a:moveTo>
                    <a:pt x="870955" y="909337"/>
                  </a:moveTo>
                  <a:cubicBezTo>
                    <a:pt x="870955" y="878926"/>
                    <a:pt x="828042" y="873689"/>
                    <a:pt x="828042" y="873689"/>
                  </a:cubicBezTo>
                  <a:lnTo>
                    <a:pt x="573603" y="875209"/>
                  </a:lnTo>
                  <a:cubicBezTo>
                    <a:pt x="464191" y="871898"/>
                    <a:pt x="366047" y="807004"/>
                    <a:pt x="320178" y="707610"/>
                  </a:cubicBezTo>
                  <a:cubicBezTo>
                    <a:pt x="304330" y="673685"/>
                    <a:pt x="295156" y="637040"/>
                    <a:pt x="293145" y="599651"/>
                  </a:cubicBezTo>
                  <a:cubicBezTo>
                    <a:pt x="286844" y="437915"/>
                    <a:pt x="412255" y="301420"/>
                    <a:pt x="573941" y="294021"/>
                  </a:cubicBezTo>
                  <a:lnTo>
                    <a:pt x="824325" y="294021"/>
                  </a:lnTo>
                  <a:cubicBezTo>
                    <a:pt x="844616" y="295558"/>
                    <a:pt x="862896" y="281822"/>
                    <a:pt x="867069" y="261920"/>
                  </a:cubicBezTo>
                  <a:lnTo>
                    <a:pt x="867069" y="52253"/>
                  </a:lnTo>
                  <a:cubicBezTo>
                    <a:pt x="867069" y="385"/>
                    <a:pt x="827873" y="1568"/>
                    <a:pt x="827873" y="1568"/>
                  </a:cubicBezTo>
                  <a:cubicBezTo>
                    <a:pt x="827873" y="1568"/>
                    <a:pt x="667708" y="-291"/>
                    <a:pt x="587288" y="-291"/>
                  </a:cubicBezTo>
                  <a:cubicBezTo>
                    <a:pt x="267989" y="-1287"/>
                    <a:pt x="6673" y="253557"/>
                    <a:pt x="-321" y="572788"/>
                  </a:cubicBezTo>
                  <a:cubicBezTo>
                    <a:pt x="-439" y="597286"/>
                    <a:pt x="794" y="621767"/>
                    <a:pt x="3396" y="646113"/>
                  </a:cubicBezTo>
                  <a:cubicBezTo>
                    <a:pt x="13888" y="750963"/>
                    <a:pt x="53236" y="850863"/>
                    <a:pt x="117100" y="934680"/>
                  </a:cubicBezTo>
                  <a:cubicBezTo>
                    <a:pt x="133487" y="956660"/>
                    <a:pt x="151514" y="977390"/>
                    <a:pt x="170994" y="996684"/>
                  </a:cubicBezTo>
                  <a:cubicBezTo>
                    <a:pt x="253222" y="1079233"/>
                    <a:pt x="358445" y="1135038"/>
                    <a:pt x="472909" y="1156849"/>
                  </a:cubicBezTo>
                  <a:cubicBezTo>
                    <a:pt x="503759" y="1163219"/>
                    <a:pt x="535167" y="1166547"/>
                    <a:pt x="566676" y="1166817"/>
                  </a:cubicBezTo>
                  <a:lnTo>
                    <a:pt x="801179" y="1166817"/>
                  </a:lnTo>
                  <a:cubicBezTo>
                    <a:pt x="874503" y="1166817"/>
                    <a:pt x="870786" y="1121370"/>
                    <a:pt x="870786" y="1121370"/>
                  </a:cubicBezTo>
                  <a:close/>
                </a:path>
              </a:pathLst>
            </a:custGeom>
            <a:solidFill>
              <a:srgbClr val="00387F"/>
            </a:solidFill>
            <a:ln w="16888" cap="flat">
              <a:noFill/>
              <a:prstDash val="solid"/>
              <a:miter/>
            </a:ln>
          </p:spPr>
          <p:txBody>
            <a:bodyPr rtlCol="0" anchor="ctr"/>
            <a:lstStyle/>
            <a:p>
              <a:endParaRPr lang="zh-CN" altLang="en-US"/>
            </a:p>
          </p:txBody>
        </p:sp>
        <p:sp>
          <p:nvSpPr>
            <p:cNvPr id="21" name="任意多边形: 形状 20"/>
            <p:cNvSpPr/>
            <p:nvPr/>
          </p:nvSpPr>
          <p:spPr>
            <a:xfrm>
              <a:off x="1593304" y="2982124"/>
              <a:ext cx="871616" cy="1167110"/>
            </a:xfrm>
            <a:custGeom>
              <a:avLst/>
              <a:gdLst>
                <a:gd name="connsiteX0" fmla="*/ 871288 w 871616"/>
                <a:gd name="connsiteY0" fmla="*/ 909336 h 1167110"/>
                <a:gd name="connsiteX1" fmla="*/ 828374 w 871616"/>
                <a:gd name="connsiteY1" fmla="*/ 873688 h 1167110"/>
                <a:gd name="connsiteX2" fmla="*/ 573767 w 871616"/>
                <a:gd name="connsiteY2" fmla="*/ 875208 h 1167110"/>
                <a:gd name="connsiteX3" fmla="*/ 320341 w 871616"/>
                <a:gd name="connsiteY3" fmla="*/ 707610 h 1167110"/>
                <a:gd name="connsiteX4" fmla="*/ 293478 w 871616"/>
                <a:gd name="connsiteY4" fmla="*/ 599651 h 1167110"/>
                <a:gd name="connsiteX5" fmla="*/ 574274 w 871616"/>
                <a:gd name="connsiteY5" fmla="*/ 294020 h 1167110"/>
                <a:gd name="connsiteX6" fmla="*/ 824658 w 871616"/>
                <a:gd name="connsiteY6" fmla="*/ 294020 h 1167110"/>
                <a:gd name="connsiteX7" fmla="*/ 867064 w 871616"/>
                <a:gd name="connsiteY7" fmla="*/ 261919 h 1167110"/>
                <a:gd name="connsiteX8" fmla="*/ 867064 w 871616"/>
                <a:gd name="connsiteY8" fmla="*/ 52252 h 1167110"/>
                <a:gd name="connsiteX9" fmla="*/ 828206 w 871616"/>
                <a:gd name="connsiteY9" fmla="*/ 1567 h 1167110"/>
                <a:gd name="connsiteX10" fmla="*/ 587620 w 871616"/>
                <a:gd name="connsiteY10" fmla="*/ -292 h 1167110"/>
                <a:gd name="connsiteX11" fmla="*/ -326 w 871616"/>
                <a:gd name="connsiteY11" fmla="*/ 572788 h 1167110"/>
                <a:gd name="connsiteX12" fmla="*/ 3560 w 871616"/>
                <a:gd name="connsiteY12" fmla="*/ 646112 h 1167110"/>
                <a:gd name="connsiteX13" fmla="*/ 117263 w 871616"/>
                <a:gd name="connsiteY13" fmla="*/ 934679 h 1167110"/>
                <a:gd name="connsiteX14" fmla="*/ 171158 w 871616"/>
                <a:gd name="connsiteY14" fmla="*/ 996684 h 1167110"/>
                <a:gd name="connsiteX15" fmla="*/ 472734 w 871616"/>
                <a:gd name="connsiteY15" fmla="*/ 1156848 h 1167110"/>
                <a:gd name="connsiteX16" fmla="*/ 566840 w 871616"/>
                <a:gd name="connsiteY16" fmla="*/ 1166817 h 1167110"/>
                <a:gd name="connsiteX17" fmla="*/ 801343 w 871616"/>
                <a:gd name="connsiteY17" fmla="*/ 1166817 h 1167110"/>
                <a:gd name="connsiteX18" fmla="*/ 871119 w 871616"/>
                <a:gd name="connsiteY18" fmla="*/ 1121369 h 116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616" h="1167110">
                  <a:moveTo>
                    <a:pt x="871288" y="909336"/>
                  </a:moveTo>
                  <a:cubicBezTo>
                    <a:pt x="871288" y="878925"/>
                    <a:pt x="828374" y="873688"/>
                    <a:pt x="828374" y="873688"/>
                  </a:cubicBezTo>
                  <a:lnTo>
                    <a:pt x="573767" y="875208"/>
                  </a:lnTo>
                  <a:cubicBezTo>
                    <a:pt x="464371" y="871812"/>
                    <a:pt x="366279" y="806952"/>
                    <a:pt x="320341" y="707610"/>
                  </a:cubicBezTo>
                  <a:cubicBezTo>
                    <a:pt x="304680" y="673634"/>
                    <a:pt x="295573" y="637005"/>
                    <a:pt x="293478" y="599651"/>
                  </a:cubicBezTo>
                  <a:cubicBezTo>
                    <a:pt x="286906" y="437813"/>
                    <a:pt x="412470" y="301149"/>
                    <a:pt x="574274" y="294020"/>
                  </a:cubicBezTo>
                  <a:lnTo>
                    <a:pt x="824658" y="294020"/>
                  </a:lnTo>
                  <a:cubicBezTo>
                    <a:pt x="844864" y="295523"/>
                    <a:pt x="863027" y="281771"/>
                    <a:pt x="867064" y="261919"/>
                  </a:cubicBezTo>
                  <a:lnTo>
                    <a:pt x="867064" y="52252"/>
                  </a:lnTo>
                  <a:cubicBezTo>
                    <a:pt x="867064" y="384"/>
                    <a:pt x="828206" y="1567"/>
                    <a:pt x="828206" y="1567"/>
                  </a:cubicBezTo>
                  <a:cubicBezTo>
                    <a:pt x="828206" y="1567"/>
                    <a:pt x="667872" y="-292"/>
                    <a:pt x="587620" y="-292"/>
                  </a:cubicBezTo>
                  <a:cubicBezTo>
                    <a:pt x="268339" y="-1120"/>
                    <a:pt x="7023" y="253590"/>
                    <a:pt x="-326" y="572788"/>
                  </a:cubicBezTo>
                  <a:cubicBezTo>
                    <a:pt x="-394" y="597285"/>
                    <a:pt x="907" y="621766"/>
                    <a:pt x="3560" y="646112"/>
                  </a:cubicBezTo>
                  <a:cubicBezTo>
                    <a:pt x="14119" y="750945"/>
                    <a:pt x="53467" y="850812"/>
                    <a:pt x="117263" y="934679"/>
                  </a:cubicBezTo>
                  <a:cubicBezTo>
                    <a:pt x="133651" y="956659"/>
                    <a:pt x="151678" y="977389"/>
                    <a:pt x="171158" y="996684"/>
                  </a:cubicBezTo>
                  <a:cubicBezTo>
                    <a:pt x="253319" y="1079148"/>
                    <a:pt x="358406" y="1134969"/>
                    <a:pt x="472734" y="1156848"/>
                  </a:cubicBezTo>
                  <a:cubicBezTo>
                    <a:pt x="503703" y="1163201"/>
                    <a:pt x="535229" y="1166546"/>
                    <a:pt x="566840" y="1166817"/>
                  </a:cubicBezTo>
                  <a:lnTo>
                    <a:pt x="801343" y="1166817"/>
                  </a:lnTo>
                  <a:cubicBezTo>
                    <a:pt x="874498" y="1166817"/>
                    <a:pt x="871119" y="1121369"/>
                    <a:pt x="871119" y="1121369"/>
                  </a:cubicBezTo>
                  <a:close/>
                </a:path>
              </a:pathLst>
            </a:custGeom>
            <a:solidFill>
              <a:srgbClr val="00387F"/>
            </a:solidFill>
            <a:ln w="16888" cap="flat">
              <a:noFill/>
              <a:prstDash val="solid"/>
              <a:miter/>
            </a:ln>
          </p:spPr>
          <p:txBody>
            <a:bodyPr rtlCol="0" anchor="ctr"/>
            <a:lstStyle/>
            <a:p>
              <a:endParaRPr lang="zh-CN" altLang="en-US"/>
            </a:p>
          </p:txBody>
        </p:sp>
        <p:sp>
          <p:nvSpPr>
            <p:cNvPr id="22" name="任意多边形: 形状 21"/>
            <p:cNvSpPr/>
            <p:nvPr/>
          </p:nvSpPr>
          <p:spPr>
            <a:xfrm>
              <a:off x="4612448" y="2982802"/>
              <a:ext cx="1424250" cy="1167783"/>
            </a:xfrm>
            <a:custGeom>
              <a:avLst/>
              <a:gdLst>
                <a:gd name="connsiteX0" fmla="*/ 821614 w 1424250"/>
                <a:gd name="connsiteY0" fmla="*/ -294 h 1167783"/>
                <a:gd name="connsiteX1" fmla="*/ 821614 w 1424250"/>
                <a:gd name="connsiteY1" fmla="*/ 97359 h 1167783"/>
                <a:gd name="connsiteX2" fmla="*/ 1423922 w 1424250"/>
                <a:gd name="connsiteY2" fmla="*/ 97359 h 1167783"/>
                <a:gd name="connsiteX3" fmla="*/ 1423922 w 1424250"/>
                <a:gd name="connsiteY3" fmla="*/ 795630 h 1167783"/>
                <a:gd name="connsiteX4" fmla="*/ 1247707 w 1424250"/>
                <a:gd name="connsiteY4" fmla="*/ 973704 h 1167783"/>
                <a:gd name="connsiteX5" fmla="*/ 821614 w 1424250"/>
                <a:gd name="connsiteY5" fmla="*/ 973704 h 1167783"/>
                <a:gd name="connsiteX6" fmla="*/ 821614 w 1424250"/>
                <a:gd name="connsiteY6" fmla="*/ 1167490 h 1167783"/>
                <a:gd name="connsiteX7" fmla="*/ 603499 w 1424250"/>
                <a:gd name="connsiteY7" fmla="*/ 1167490 h 1167783"/>
                <a:gd name="connsiteX8" fmla="*/ 603499 w 1424250"/>
                <a:gd name="connsiteY8" fmla="*/ 973704 h 1167783"/>
                <a:gd name="connsiteX9" fmla="*/ -329 w 1424250"/>
                <a:gd name="connsiteY9" fmla="*/ 973704 h 1167783"/>
                <a:gd name="connsiteX10" fmla="*/ -329 w 1424250"/>
                <a:gd name="connsiteY10" fmla="*/ 97359 h 1167783"/>
                <a:gd name="connsiteX11" fmla="*/ 603499 w 1424250"/>
                <a:gd name="connsiteY11" fmla="*/ 97359 h 1167783"/>
                <a:gd name="connsiteX12" fmla="*/ 603499 w 1424250"/>
                <a:gd name="connsiteY12" fmla="*/ -294 h 1167783"/>
                <a:gd name="connsiteX13" fmla="*/ 603499 w 1424250"/>
                <a:gd name="connsiteY13" fmla="*/ 821649 h 1167783"/>
                <a:gd name="connsiteX14" fmla="*/ 603499 w 1424250"/>
                <a:gd name="connsiteY14" fmla="*/ 248739 h 1167783"/>
                <a:gd name="connsiteX15" fmla="*/ 217785 w 1424250"/>
                <a:gd name="connsiteY15" fmla="*/ 248739 h 1167783"/>
                <a:gd name="connsiteX16" fmla="*/ 217785 w 1424250"/>
                <a:gd name="connsiteY16" fmla="*/ 821649 h 1167783"/>
                <a:gd name="connsiteX17" fmla="*/ 821614 w 1424250"/>
                <a:gd name="connsiteY17" fmla="*/ 248739 h 1167783"/>
                <a:gd name="connsiteX18" fmla="*/ 821614 w 1424250"/>
                <a:gd name="connsiteY18" fmla="*/ 821649 h 1167783"/>
                <a:gd name="connsiteX19" fmla="*/ 1169990 w 1424250"/>
                <a:gd name="connsiteY19" fmla="*/ 821649 h 1167783"/>
                <a:gd name="connsiteX20" fmla="*/ 1205807 w 1424250"/>
                <a:gd name="connsiteY20" fmla="*/ 785832 h 1167783"/>
                <a:gd name="connsiteX21" fmla="*/ 1205807 w 1424250"/>
                <a:gd name="connsiteY21" fmla="*/ 248739 h 116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4250" h="1167783">
                  <a:moveTo>
                    <a:pt x="821614" y="-294"/>
                  </a:moveTo>
                  <a:lnTo>
                    <a:pt x="821614" y="97359"/>
                  </a:lnTo>
                  <a:lnTo>
                    <a:pt x="1423922" y="97359"/>
                  </a:lnTo>
                  <a:lnTo>
                    <a:pt x="1423922" y="795630"/>
                  </a:lnTo>
                  <a:cubicBezTo>
                    <a:pt x="1422587" y="892692"/>
                    <a:pt x="1344752" y="971356"/>
                    <a:pt x="1247707" y="973704"/>
                  </a:cubicBezTo>
                  <a:lnTo>
                    <a:pt x="821614" y="973704"/>
                  </a:lnTo>
                  <a:lnTo>
                    <a:pt x="821614" y="1167490"/>
                  </a:lnTo>
                  <a:lnTo>
                    <a:pt x="603499" y="1167490"/>
                  </a:lnTo>
                  <a:lnTo>
                    <a:pt x="603499" y="973704"/>
                  </a:lnTo>
                  <a:lnTo>
                    <a:pt x="-329" y="973704"/>
                  </a:lnTo>
                  <a:lnTo>
                    <a:pt x="-329" y="97359"/>
                  </a:lnTo>
                  <a:lnTo>
                    <a:pt x="603499" y="97359"/>
                  </a:lnTo>
                  <a:lnTo>
                    <a:pt x="603499" y="-294"/>
                  </a:lnTo>
                  <a:close/>
                  <a:moveTo>
                    <a:pt x="603499" y="821649"/>
                  </a:moveTo>
                  <a:lnTo>
                    <a:pt x="603499" y="248739"/>
                  </a:lnTo>
                  <a:lnTo>
                    <a:pt x="217785" y="248739"/>
                  </a:lnTo>
                  <a:lnTo>
                    <a:pt x="217785" y="821649"/>
                  </a:lnTo>
                  <a:close/>
                  <a:moveTo>
                    <a:pt x="821614" y="248739"/>
                  </a:moveTo>
                  <a:lnTo>
                    <a:pt x="821614" y="821649"/>
                  </a:lnTo>
                  <a:lnTo>
                    <a:pt x="1169990" y="821649"/>
                  </a:lnTo>
                  <a:cubicBezTo>
                    <a:pt x="1189739" y="821564"/>
                    <a:pt x="1205723" y="805582"/>
                    <a:pt x="1205807" y="785832"/>
                  </a:cubicBezTo>
                  <a:lnTo>
                    <a:pt x="1205807" y="248739"/>
                  </a:lnTo>
                  <a:close/>
                </a:path>
              </a:pathLst>
            </a:custGeom>
            <a:solidFill>
              <a:srgbClr val="898989"/>
            </a:solidFill>
            <a:ln w="16888" cap="flat">
              <a:noFill/>
              <a:prstDash val="solid"/>
              <a:miter/>
            </a:ln>
          </p:spPr>
          <p:txBody>
            <a:bodyPr rtlCol="0" anchor="ctr"/>
            <a:lstStyle/>
            <a:p>
              <a:endParaRPr lang="zh-CN" altLang="en-US"/>
            </a:p>
          </p:txBody>
        </p:sp>
        <p:sp>
          <p:nvSpPr>
            <p:cNvPr id="23" name="任意多边形: 形状 22"/>
            <p:cNvSpPr/>
            <p:nvPr/>
          </p:nvSpPr>
          <p:spPr>
            <a:xfrm>
              <a:off x="7734479" y="2982802"/>
              <a:ext cx="1366469" cy="1167113"/>
            </a:xfrm>
            <a:custGeom>
              <a:avLst/>
              <a:gdLst>
                <a:gd name="connsiteX0" fmla="*/ 179 w 1366469"/>
                <a:gd name="connsiteY0" fmla="*/ 1166814 h 1167113"/>
                <a:gd name="connsiteX1" fmla="*/ 1135017 w 1366469"/>
                <a:gd name="connsiteY1" fmla="*/ 1166814 h 1167113"/>
                <a:gd name="connsiteX2" fmla="*/ 1204625 w 1366469"/>
                <a:gd name="connsiteY2" fmla="*/ 1152960 h 1167113"/>
                <a:gd name="connsiteX3" fmla="*/ 1299236 w 1366469"/>
                <a:gd name="connsiteY3" fmla="*/ 1059024 h 1167113"/>
                <a:gd name="connsiteX4" fmla="*/ 1312415 w 1366469"/>
                <a:gd name="connsiteY4" fmla="*/ 990599 h 1167113"/>
                <a:gd name="connsiteX5" fmla="*/ 1312415 w 1366469"/>
                <a:gd name="connsiteY5" fmla="*/ 692402 h 1167113"/>
                <a:gd name="connsiteX6" fmla="*/ -329 w 1366469"/>
                <a:gd name="connsiteY6" fmla="*/ 692402 h 1167113"/>
                <a:gd name="connsiteX7" fmla="*/ 225220 w 1366469"/>
                <a:gd name="connsiteY7" fmla="*/ 852736 h 1167113"/>
                <a:gd name="connsiteX8" fmla="*/ 1088048 w 1366469"/>
                <a:gd name="connsiteY8" fmla="*/ 852736 h 1167113"/>
                <a:gd name="connsiteX9" fmla="*/ 1088048 w 1366469"/>
                <a:gd name="connsiteY9" fmla="*/ 956809 h 1167113"/>
                <a:gd name="connsiteX10" fmla="*/ 1037363 w 1366469"/>
                <a:gd name="connsiteY10" fmla="*/ 1007494 h 1167113"/>
                <a:gd name="connsiteX11" fmla="*/ 224713 w 1366469"/>
                <a:gd name="connsiteY11" fmla="*/ 1007494 h 1167113"/>
                <a:gd name="connsiteX12" fmla="*/ 1008304 w 1366469"/>
                <a:gd name="connsiteY12" fmla="*/ 342844 h 1167113"/>
                <a:gd name="connsiteX13" fmla="*/ 1242977 w 1366469"/>
                <a:gd name="connsiteY13" fmla="*/ 342844 h 1167113"/>
                <a:gd name="connsiteX14" fmla="*/ 1366141 w 1366469"/>
                <a:gd name="connsiteY14" fmla="*/ 70834 h 1167113"/>
                <a:gd name="connsiteX15" fmla="*/ 731902 w 1366469"/>
                <a:gd name="connsiteY15" fmla="*/ 70834 h 1167113"/>
                <a:gd name="connsiteX16" fmla="*/ 764340 w 1366469"/>
                <a:gd name="connsiteY16" fmla="*/ -294 h 1167113"/>
                <a:gd name="connsiteX17" fmla="*/ 524769 w 1366469"/>
                <a:gd name="connsiteY17" fmla="*/ -294 h 1167113"/>
                <a:gd name="connsiteX18" fmla="*/ 421033 w 1366469"/>
                <a:gd name="connsiteY18" fmla="*/ 231168 h 1167113"/>
                <a:gd name="connsiteX19" fmla="*/ 1058989 w 1366469"/>
                <a:gd name="connsiteY19" fmla="*/ 231168 h 1167113"/>
                <a:gd name="connsiteX20" fmla="*/ 920957 w 1366469"/>
                <a:gd name="connsiteY20" fmla="*/ 286246 h 1167113"/>
                <a:gd name="connsiteX21" fmla="*/ 660604 w 1366469"/>
                <a:gd name="connsiteY21" fmla="*/ 286246 h 1167113"/>
                <a:gd name="connsiteX22" fmla="*/ 660604 w 1366469"/>
                <a:gd name="connsiteY22" fmla="*/ 406031 h 1167113"/>
                <a:gd name="connsiteX23" fmla="*/ 330476 w 1366469"/>
                <a:gd name="connsiteY23" fmla="*/ 653712 h 1167113"/>
                <a:gd name="connsiteX24" fmla="*/ 600796 w 1366469"/>
                <a:gd name="connsiteY24" fmla="*/ 653712 h 1167113"/>
                <a:gd name="connsiteX25" fmla="*/ 819249 w 1366469"/>
                <a:gd name="connsiteY25" fmla="*/ 491689 h 1167113"/>
                <a:gd name="connsiteX26" fmla="*/ 1026551 w 1366469"/>
                <a:gd name="connsiteY26" fmla="*/ 653712 h 1167113"/>
                <a:gd name="connsiteX27" fmla="*/ 1296872 w 1366469"/>
                <a:gd name="connsiteY27" fmla="*/ 653712 h 1167113"/>
                <a:gd name="connsiteX28" fmla="*/ 1055610 w 1366469"/>
                <a:gd name="connsiteY28" fmla="*/ 464319 h 1167113"/>
                <a:gd name="connsiteX29" fmla="*/ 856249 w 1366469"/>
                <a:gd name="connsiteY29" fmla="*/ 464319 h 1167113"/>
                <a:gd name="connsiteX30" fmla="*/ 920957 w 1366469"/>
                <a:gd name="connsiteY30" fmla="*/ 415662 h 116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6469" h="1167113">
                  <a:moveTo>
                    <a:pt x="179" y="1166814"/>
                  </a:moveTo>
                  <a:lnTo>
                    <a:pt x="1135017" y="1166814"/>
                  </a:lnTo>
                  <a:cubicBezTo>
                    <a:pt x="1158923" y="1167000"/>
                    <a:pt x="1182611" y="1162286"/>
                    <a:pt x="1204625" y="1152960"/>
                  </a:cubicBezTo>
                  <a:cubicBezTo>
                    <a:pt x="1247098" y="1135018"/>
                    <a:pt x="1280990" y="1101363"/>
                    <a:pt x="1299236" y="1059024"/>
                  </a:cubicBezTo>
                  <a:cubicBezTo>
                    <a:pt x="1308292" y="1037365"/>
                    <a:pt x="1312786" y="1014066"/>
                    <a:pt x="1312415" y="990599"/>
                  </a:cubicBezTo>
                  <a:lnTo>
                    <a:pt x="1312415" y="692402"/>
                  </a:lnTo>
                  <a:lnTo>
                    <a:pt x="-329" y="692402"/>
                  </a:lnTo>
                  <a:close/>
                  <a:moveTo>
                    <a:pt x="225220" y="852736"/>
                  </a:moveTo>
                  <a:lnTo>
                    <a:pt x="1088048" y="852736"/>
                  </a:lnTo>
                  <a:lnTo>
                    <a:pt x="1088048" y="956809"/>
                  </a:lnTo>
                  <a:cubicBezTo>
                    <a:pt x="1088048" y="984804"/>
                    <a:pt x="1065359" y="1007494"/>
                    <a:pt x="1037363" y="1007494"/>
                  </a:cubicBezTo>
                  <a:lnTo>
                    <a:pt x="224713" y="1007494"/>
                  </a:lnTo>
                  <a:close/>
                  <a:moveTo>
                    <a:pt x="1008304" y="342844"/>
                  </a:moveTo>
                  <a:lnTo>
                    <a:pt x="1242977" y="342844"/>
                  </a:lnTo>
                  <a:lnTo>
                    <a:pt x="1366141" y="70834"/>
                  </a:lnTo>
                  <a:lnTo>
                    <a:pt x="731902" y="70834"/>
                  </a:lnTo>
                  <a:lnTo>
                    <a:pt x="764340" y="-294"/>
                  </a:lnTo>
                  <a:lnTo>
                    <a:pt x="524769" y="-294"/>
                  </a:lnTo>
                  <a:lnTo>
                    <a:pt x="421033" y="231168"/>
                  </a:lnTo>
                  <a:lnTo>
                    <a:pt x="1058989" y="231168"/>
                  </a:lnTo>
                  <a:close/>
                  <a:moveTo>
                    <a:pt x="920957" y="286246"/>
                  </a:moveTo>
                  <a:lnTo>
                    <a:pt x="660604" y="286246"/>
                  </a:lnTo>
                  <a:lnTo>
                    <a:pt x="660604" y="406031"/>
                  </a:lnTo>
                  <a:lnTo>
                    <a:pt x="330476" y="653712"/>
                  </a:lnTo>
                  <a:lnTo>
                    <a:pt x="600796" y="653712"/>
                  </a:lnTo>
                  <a:lnTo>
                    <a:pt x="819249" y="491689"/>
                  </a:lnTo>
                  <a:lnTo>
                    <a:pt x="1026551" y="653712"/>
                  </a:lnTo>
                  <a:lnTo>
                    <a:pt x="1296872" y="653712"/>
                  </a:lnTo>
                  <a:lnTo>
                    <a:pt x="1055610" y="464319"/>
                  </a:lnTo>
                  <a:lnTo>
                    <a:pt x="856249" y="464319"/>
                  </a:lnTo>
                  <a:lnTo>
                    <a:pt x="920957" y="415662"/>
                  </a:lnTo>
                  <a:close/>
                </a:path>
              </a:pathLst>
            </a:custGeom>
            <a:solidFill>
              <a:srgbClr val="898989"/>
            </a:solidFill>
            <a:ln w="16888" cap="flat">
              <a:noFill/>
              <a:prstDash val="solid"/>
              <a:miter/>
            </a:ln>
          </p:spPr>
          <p:txBody>
            <a:bodyPr rtlCol="0" anchor="ctr"/>
            <a:lstStyle/>
            <a:p>
              <a:endParaRPr lang="zh-CN" altLang="en-US"/>
            </a:p>
          </p:txBody>
        </p:sp>
        <p:sp>
          <p:nvSpPr>
            <p:cNvPr id="24" name="任意多边形: 形状 23"/>
            <p:cNvSpPr/>
            <p:nvPr/>
          </p:nvSpPr>
          <p:spPr>
            <a:xfrm>
              <a:off x="7727045"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898989"/>
            </a:solidFill>
            <a:ln w="16888" cap="flat">
              <a:noFill/>
              <a:prstDash val="solid"/>
              <a:miter/>
            </a:ln>
          </p:spPr>
          <p:txBody>
            <a:bodyPr rtlCol="0" anchor="ctr"/>
            <a:lstStyle/>
            <a:p>
              <a:endParaRPr lang="zh-CN" altLang="en-US"/>
            </a:p>
          </p:txBody>
        </p:sp>
        <p:sp>
          <p:nvSpPr>
            <p:cNvPr id="25" name="任意多边形: 形状 24"/>
            <p:cNvSpPr/>
            <p:nvPr/>
          </p:nvSpPr>
          <p:spPr>
            <a:xfrm>
              <a:off x="7727045" y="3343511"/>
              <a:ext cx="391626" cy="293804"/>
            </a:xfrm>
            <a:custGeom>
              <a:avLst/>
              <a:gdLst>
                <a:gd name="connsiteX0" fmla="*/ 260859 w 391626"/>
                <a:gd name="connsiteY0" fmla="*/ 293804 h 293804"/>
                <a:gd name="connsiteX1" fmla="*/ 0 w 391626"/>
                <a:gd name="connsiteY1" fmla="*/ 293804 h 293804"/>
                <a:gd name="connsiteX2" fmla="*/ 130767 w 391626"/>
                <a:gd name="connsiteY2" fmla="*/ 0 h 293804"/>
                <a:gd name="connsiteX3" fmla="*/ 391627 w 391626"/>
                <a:gd name="connsiteY3" fmla="*/ 0 h 293804"/>
                <a:gd name="connsiteX4" fmla="*/ 260859 w 391626"/>
                <a:gd name="connsiteY4" fmla="*/ 293804 h 293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804">
                  <a:moveTo>
                    <a:pt x="260859" y="293804"/>
                  </a:moveTo>
                  <a:lnTo>
                    <a:pt x="0" y="293804"/>
                  </a:lnTo>
                  <a:lnTo>
                    <a:pt x="130767" y="0"/>
                  </a:lnTo>
                  <a:lnTo>
                    <a:pt x="391627" y="0"/>
                  </a:lnTo>
                  <a:lnTo>
                    <a:pt x="260859" y="293804"/>
                  </a:lnTo>
                  <a:close/>
                </a:path>
              </a:pathLst>
            </a:custGeom>
            <a:solidFill>
              <a:srgbClr val="898989"/>
            </a:solidFill>
            <a:ln w="16888" cap="flat">
              <a:noFill/>
              <a:prstDash val="solid"/>
              <a:miter/>
            </a:ln>
          </p:spPr>
          <p:txBody>
            <a:bodyPr rtlCol="0" anchor="ctr"/>
            <a:lstStyle/>
            <a:p>
              <a:endParaRPr lang="zh-CN" altLang="en-US"/>
            </a:p>
          </p:txBody>
        </p:sp>
        <p:sp>
          <p:nvSpPr>
            <p:cNvPr id="26" name="任意多边形: 形状 25"/>
            <p:cNvSpPr/>
            <p:nvPr/>
          </p:nvSpPr>
          <p:spPr>
            <a:xfrm>
              <a:off x="6170337" y="2982802"/>
              <a:ext cx="1423075" cy="1167107"/>
            </a:xfrm>
            <a:custGeom>
              <a:avLst/>
              <a:gdLst>
                <a:gd name="connsiteX0" fmla="*/ 19101 w 1423075"/>
                <a:gd name="connsiteY0" fmla="*/ 1166814 h 1167107"/>
                <a:gd name="connsiteX1" fmla="*/ 1225068 w 1423075"/>
                <a:gd name="connsiteY1" fmla="*/ 1166814 h 1167107"/>
                <a:gd name="connsiteX2" fmla="*/ 1403310 w 1423075"/>
                <a:gd name="connsiteY2" fmla="*/ 990599 h 1167107"/>
                <a:gd name="connsiteX3" fmla="*/ 1403310 w 1423075"/>
                <a:gd name="connsiteY3" fmla="*/ 643238 h 1167107"/>
                <a:gd name="connsiteX4" fmla="*/ 19101 w 1423075"/>
                <a:gd name="connsiteY4" fmla="*/ 643238 h 1167107"/>
                <a:gd name="connsiteX5" fmla="*/ 249211 w 1423075"/>
                <a:gd name="connsiteY5" fmla="*/ 785832 h 1167107"/>
                <a:gd name="connsiteX6" fmla="*/ 1168301 w 1423075"/>
                <a:gd name="connsiteY6" fmla="*/ 785832 h 1167107"/>
                <a:gd name="connsiteX7" fmla="*/ 1168301 w 1423075"/>
                <a:gd name="connsiteY7" fmla="*/ 850708 h 1167107"/>
                <a:gd name="connsiteX8" fmla="*/ 249211 w 1423075"/>
                <a:gd name="connsiteY8" fmla="*/ 850708 h 1167107"/>
                <a:gd name="connsiteX9" fmla="*/ 249211 w 1423075"/>
                <a:gd name="connsiteY9" fmla="*/ 960864 h 1167107"/>
                <a:gd name="connsiteX10" fmla="*/ 1168301 w 1423075"/>
                <a:gd name="connsiteY10" fmla="*/ 960864 h 1167107"/>
                <a:gd name="connsiteX11" fmla="*/ 1168301 w 1423075"/>
                <a:gd name="connsiteY11" fmla="*/ 964074 h 1167107"/>
                <a:gd name="connsiteX12" fmla="*/ 1153264 w 1423075"/>
                <a:gd name="connsiteY12" fmla="*/ 1007494 h 1167107"/>
                <a:gd name="connsiteX13" fmla="*/ 1115926 w 1423075"/>
                <a:gd name="connsiteY13" fmla="*/ 1024389 h 1167107"/>
                <a:gd name="connsiteX14" fmla="*/ 249211 w 1423075"/>
                <a:gd name="connsiteY14" fmla="*/ 1024389 h 1167107"/>
                <a:gd name="connsiteX15" fmla="*/ 263910 w 1423075"/>
                <a:gd name="connsiteY15" fmla="*/ 601000 h 1167107"/>
                <a:gd name="connsiteX16" fmla="*/ 406504 w 1423075"/>
                <a:gd name="connsiteY16" fmla="*/ 477835 h 1167107"/>
                <a:gd name="connsiteX17" fmla="*/ 510239 w 1423075"/>
                <a:gd name="connsiteY17" fmla="*/ 601000 h 1167107"/>
                <a:gd name="connsiteX18" fmla="*/ 735450 w 1423075"/>
                <a:gd name="connsiteY18" fmla="*/ 601000 h 1167107"/>
                <a:gd name="connsiteX19" fmla="*/ 594545 w 1423075"/>
                <a:gd name="connsiteY19" fmla="*/ 435767 h 1167107"/>
                <a:gd name="connsiteX20" fmla="*/ 713993 w 1423075"/>
                <a:gd name="connsiteY20" fmla="*/ 435767 h 1167107"/>
                <a:gd name="connsiteX21" fmla="*/ 713993 w 1423075"/>
                <a:gd name="connsiteY21" fmla="*/ 293679 h 1167107"/>
                <a:gd name="connsiteX22" fmla="*/ 503650 w 1423075"/>
                <a:gd name="connsiteY22" fmla="*/ 293679 h 1167107"/>
                <a:gd name="connsiteX23" fmla="*/ 503650 w 1423075"/>
                <a:gd name="connsiteY23" fmla="*/ 216976 h 1167107"/>
                <a:gd name="connsiteX24" fmla="*/ 704701 w 1423075"/>
                <a:gd name="connsiteY24" fmla="*/ 216976 h 1167107"/>
                <a:gd name="connsiteX25" fmla="*/ 704701 w 1423075"/>
                <a:gd name="connsiteY25" fmla="*/ 56473 h 1167107"/>
                <a:gd name="connsiteX26" fmla="*/ 280129 w 1423075"/>
                <a:gd name="connsiteY26" fmla="*/ 56473 h 1167107"/>
                <a:gd name="connsiteX27" fmla="*/ 305303 w 1423075"/>
                <a:gd name="connsiteY27" fmla="*/ -294 h 1167107"/>
                <a:gd name="connsiteX28" fmla="*/ 96311 w 1423075"/>
                <a:gd name="connsiteY28" fmla="*/ -294 h 1167107"/>
                <a:gd name="connsiteX29" fmla="*/ -329 w 1423075"/>
                <a:gd name="connsiteY29" fmla="*/ 216807 h 1167107"/>
                <a:gd name="connsiteX30" fmla="*/ 278439 w 1423075"/>
                <a:gd name="connsiteY30" fmla="*/ 216807 h 1167107"/>
                <a:gd name="connsiteX31" fmla="*/ 278439 w 1423075"/>
                <a:gd name="connsiteY31" fmla="*/ 293510 h 1167107"/>
                <a:gd name="connsiteX32" fmla="*/ -329 w 1423075"/>
                <a:gd name="connsiteY32" fmla="*/ 293510 h 1167107"/>
                <a:gd name="connsiteX33" fmla="*/ -329 w 1423075"/>
                <a:gd name="connsiteY33" fmla="*/ 435598 h 1167107"/>
                <a:gd name="connsiteX34" fmla="*/ 194133 w 1423075"/>
                <a:gd name="connsiteY34" fmla="*/ 435598 h 1167107"/>
                <a:gd name="connsiteX35" fmla="*/ 2881 w 1423075"/>
                <a:gd name="connsiteY35" fmla="*/ 600831 h 1167107"/>
                <a:gd name="connsiteX36" fmla="*/ 779208 w 1423075"/>
                <a:gd name="connsiteY36" fmla="*/ -294 h 1167107"/>
                <a:gd name="connsiteX37" fmla="*/ 779208 w 1423075"/>
                <a:gd name="connsiteY37" fmla="*/ 601000 h 1167107"/>
                <a:gd name="connsiteX38" fmla="*/ 1244498 w 1423075"/>
                <a:gd name="connsiteY38" fmla="*/ 601000 h 1167107"/>
                <a:gd name="connsiteX39" fmla="*/ 1314105 w 1423075"/>
                <a:gd name="connsiteY39" fmla="*/ 587315 h 1167107"/>
                <a:gd name="connsiteX40" fmla="*/ 1422740 w 1423075"/>
                <a:gd name="connsiteY40" fmla="*/ 422758 h 1167107"/>
                <a:gd name="connsiteX41" fmla="*/ 1422740 w 1423075"/>
                <a:gd name="connsiteY41" fmla="*/ 382 h 1167107"/>
                <a:gd name="connsiteX42" fmla="*/ 1197529 w 1423075"/>
                <a:gd name="connsiteY42" fmla="*/ 390319 h 1167107"/>
                <a:gd name="connsiteX43" fmla="*/ 1146844 w 1423075"/>
                <a:gd name="connsiteY43" fmla="*/ 441004 h 1167107"/>
                <a:gd name="connsiteX44" fmla="*/ 1004588 w 1423075"/>
                <a:gd name="connsiteY44" fmla="*/ 441004 h 1167107"/>
                <a:gd name="connsiteX45" fmla="*/ 1004588 w 1423075"/>
                <a:gd name="connsiteY45" fmla="*/ 160547 h 1167107"/>
                <a:gd name="connsiteX46" fmla="*/ 1197529 w 1423075"/>
                <a:gd name="connsiteY46" fmla="*/ 160547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23075" h="1167107">
                  <a:moveTo>
                    <a:pt x="19101" y="1166814"/>
                  </a:moveTo>
                  <a:lnTo>
                    <a:pt x="1225068" y="1166814"/>
                  </a:lnTo>
                  <a:cubicBezTo>
                    <a:pt x="1360228" y="1166814"/>
                    <a:pt x="1403310" y="1050745"/>
                    <a:pt x="1403310" y="990599"/>
                  </a:cubicBezTo>
                  <a:lnTo>
                    <a:pt x="1403310" y="643238"/>
                  </a:lnTo>
                  <a:lnTo>
                    <a:pt x="19101" y="643238"/>
                  </a:lnTo>
                  <a:close/>
                  <a:moveTo>
                    <a:pt x="249211" y="785832"/>
                  </a:moveTo>
                  <a:lnTo>
                    <a:pt x="1168301" y="785832"/>
                  </a:lnTo>
                  <a:lnTo>
                    <a:pt x="1168301" y="850708"/>
                  </a:lnTo>
                  <a:lnTo>
                    <a:pt x="249211" y="850708"/>
                  </a:lnTo>
                  <a:close/>
                  <a:moveTo>
                    <a:pt x="249211" y="960864"/>
                  </a:moveTo>
                  <a:lnTo>
                    <a:pt x="1168301" y="960864"/>
                  </a:lnTo>
                  <a:lnTo>
                    <a:pt x="1168301" y="964074"/>
                  </a:lnTo>
                  <a:cubicBezTo>
                    <a:pt x="1168841" y="979905"/>
                    <a:pt x="1163469" y="995380"/>
                    <a:pt x="1153264" y="1007494"/>
                  </a:cubicBezTo>
                  <a:cubicBezTo>
                    <a:pt x="1144090" y="1018594"/>
                    <a:pt x="1130321" y="1024828"/>
                    <a:pt x="1115926" y="1024389"/>
                  </a:cubicBezTo>
                  <a:lnTo>
                    <a:pt x="249211" y="1024389"/>
                  </a:lnTo>
                  <a:close/>
                  <a:moveTo>
                    <a:pt x="263910" y="601000"/>
                  </a:moveTo>
                  <a:lnTo>
                    <a:pt x="406504" y="477835"/>
                  </a:lnTo>
                  <a:lnTo>
                    <a:pt x="510239" y="601000"/>
                  </a:lnTo>
                  <a:lnTo>
                    <a:pt x="735450" y="601000"/>
                  </a:lnTo>
                  <a:lnTo>
                    <a:pt x="594545" y="435767"/>
                  </a:lnTo>
                  <a:lnTo>
                    <a:pt x="713993" y="435767"/>
                  </a:lnTo>
                  <a:lnTo>
                    <a:pt x="713993" y="293679"/>
                  </a:lnTo>
                  <a:lnTo>
                    <a:pt x="503650" y="293679"/>
                  </a:lnTo>
                  <a:lnTo>
                    <a:pt x="503650" y="216976"/>
                  </a:lnTo>
                  <a:lnTo>
                    <a:pt x="704701" y="216976"/>
                  </a:lnTo>
                  <a:lnTo>
                    <a:pt x="704701" y="56473"/>
                  </a:lnTo>
                  <a:lnTo>
                    <a:pt x="280129" y="56473"/>
                  </a:lnTo>
                  <a:lnTo>
                    <a:pt x="305303" y="-294"/>
                  </a:lnTo>
                  <a:lnTo>
                    <a:pt x="96311" y="-294"/>
                  </a:lnTo>
                  <a:lnTo>
                    <a:pt x="-329" y="216807"/>
                  </a:lnTo>
                  <a:lnTo>
                    <a:pt x="278439" y="216807"/>
                  </a:lnTo>
                  <a:lnTo>
                    <a:pt x="278439" y="293510"/>
                  </a:lnTo>
                  <a:lnTo>
                    <a:pt x="-329" y="293510"/>
                  </a:lnTo>
                  <a:lnTo>
                    <a:pt x="-329" y="435598"/>
                  </a:lnTo>
                  <a:lnTo>
                    <a:pt x="194133" y="435598"/>
                  </a:lnTo>
                  <a:lnTo>
                    <a:pt x="2881" y="600831"/>
                  </a:lnTo>
                  <a:close/>
                  <a:moveTo>
                    <a:pt x="779208" y="-294"/>
                  </a:moveTo>
                  <a:lnTo>
                    <a:pt x="779208" y="601000"/>
                  </a:lnTo>
                  <a:lnTo>
                    <a:pt x="1244498" y="601000"/>
                  </a:lnTo>
                  <a:cubicBezTo>
                    <a:pt x="1268387" y="601186"/>
                    <a:pt x="1292057" y="596523"/>
                    <a:pt x="1314105" y="587315"/>
                  </a:cubicBezTo>
                  <a:cubicBezTo>
                    <a:pt x="1380434" y="559674"/>
                    <a:pt x="1423381" y="494612"/>
                    <a:pt x="1422740" y="422758"/>
                  </a:cubicBezTo>
                  <a:lnTo>
                    <a:pt x="1422740" y="382"/>
                  </a:lnTo>
                  <a:close/>
                  <a:moveTo>
                    <a:pt x="1197529" y="390319"/>
                  </a:moveTo>
                  <a:cubicBezTo>
                    <a:pt x="1197529" y="418314"/>
                    <a:pt x="1174839" y="441004"/>
                    <a:pt x="1146844" y="441004"/>
                  </a:cubicBezTo>
                  <a:lnTo>
                    <a:pt x="1004588" y="441004"/>
                  </a:lnTo>
                  <a:lnTo>
                    <a:pt x="1004588" y="160547"/>
                  </a:lnTo>
                  <a:lnTo>
                    <a:pt x="1197529" y="160547"/>
                  </a:lnTo>
                  <a:close/>
                </a:path>
              </a:pathLst>
            </a:custGeom>
            <a:solidFill>
              <a:srgbClr val="898989"/>
            </a:solidFill>
            <a:ln w="16888" cap="flat">
              <a:noFill/>
              <a:prstDash val="solid"/>
              <a:miter/>
            </a:ln>
          </p:spPr>
          <p:txBody>
            <a:bodyPr rtlCol="0" anchor="ctr"/>
            <a:lstStyle/>
            <a:p>
              <a:endParaRPr lang="zh-CN" altLang="en-US"/>
            </a:p>
          </p:txBody>
        </p:sp>
        <p:sp>
          <p:nvSpPr>
            <p:cNvPr id="27" name="任意多边形: 形状 26"/>
            <p:cNvSpPr/>
            <p:nvPr/>
          </p:nvSpPr>
          <p:spPr>
            <a:xfrm>
              <a:off x="9181369" y="2982295"/>
              <a:ext cx="1416141" cy="1167107"/>
            </a:xfrm>
            <a:custGeom>
              <a:avLst/>
              <a:gdLst>
                <a:gd name="connsiteX0" fmla="*/ 312905 w 1416141"/>
                <a:gd name="connsiteY0" fmla="*/ 1012225 h 1167107"/>
                <a:gd name="connsiteX1" fmla="*/ 298375 w 1416141"/>
                <a:gd name="connsiteY1" fmla="*/ 976745 h 1167107"/>
                <a:gd name="connsiteX2" fmla="*/ 298375 w 1416141"/>
                <a:gd name="connsiteY2" fmla="*/ 353657 h 1167107"/>
                <a:gd name="connsiteX3" fmla="*/ -329 w 1416141"/>
                <a:gd name="connsiteY3" fmla="*/ 353657 h 1167107"/>
                <a:gd name="connsiteX4" fmla="*/ -329 w 1416141"/>
                <a:gd name="connsiteY4" fmla="*/ 511963 h 1167107"/>
                <a:gd name="connsiteX5" fmla="*/ 74010 w 1416141"/>
                <a:gd name="connsiteY5" fmla="*/ 511963 h 1167107"/>
                <a:gd name="connsiteX6" fmla="*/ 74010 w 1416141"/>
                <a:gd name="connsiteY6" fmla="*/ 988065 h 1167107"/>
                <a:gd name="connsiteX7" fmla="*/ 125877 w 1416141"/>
                <a:gd name="connsiteY7" fmla="*/ 1113933 h 1167107"/>
                <a:gd name="connsiteX8" fmla="*/ 252252 w 1416141"/>
                <a:gd name="connsiteY8" fmla="*/ 1165631 h 1167107"/>
                <a:gd name="connsiteX9" fmla="*/ 365111 w 1416141"/>
                <a:gd name="connsiteY9" fmla="*/ 1165631 h 1167107"/>
                <a:gd name="connsiteX10" fmla="*/ 426609 w 1416141"/>
                <a:gd name="connsiteY10" fmla="*/ 1026754 h 1167107"/>
                <a:gd name="connsiteX11" fmla="*/ 349905 w 1416141"/>
                <a:gd name="connsiteY11" fmla="*/ 1026754 h 1167107"/>
                <a:gd name="connsiteX12" fmla="*/ 312905 w 1416141"/>
                <a:gd name="connsiteY12" fmla="*/ 1012225 h 1167107"/>
                <a:gd name="connsiteX13" fmla="*/ 756737 w 1416141"/>
                <a:gd name="connsiteY13" fmla="*/ 117971 h 1167107"/>
                <a:gd name="connsiteX14" fmla="*/ 807422 w 1416141"/>
                <a:gd name="connsiteY14" fmla="*/ -294 h 1167107"/>
                <a:gd name="connsiteX15" fmla="*/ 548590 w 1416141"/>
                <a:gd name="connsiteY15" fmla="*/ -294 h 1167107"/>
                <a:gd name="connsiteX16" fmla="*/ 435563 w 1416141"/>
                <a:gd name="connsiteY16" fmla="*/ 259552 h 1167107"/>
                <a:gd name="connsiteX17" fmla="*/ 1197360 w 1416141"/>
                <a:gd name="connsiteY17" fmla="*/ 259552 h 1167107"/>
                <a:gd name="connsiteX18" fmla="*/ 1197360 w 1416141"/>
                <a:gd name="connsiteY18" fmla="*/ 948868 h 1167107"/>
                <a:gd name="connsiteX19" fmla="*/ 1149800 w 1416141"/>
                <a:gd name="connsiteY19" fmla="*/ 1000567 h 1167107"/>
                <a:gd name="connsiteX20" fmla="*/ 1145830 w 1416141"/>
                <a:gd name="connsiteY20" fmla="*/ 1000567 h 1167107"/>
                <a:gd name="connsiteX21" fmla="*/ 965053 w 1416141"/>
                <a:gd name="connsiteY21" fmla="*/ 1000567 h 1167107"/>
                <a:gd name="connsiteX22" fmla="*/ 890715 w 1416141"/>
                <a:gd name="connsiteY22" fmla="*/ 1166814 h 1167107"/>
                <a:gd name="connsiteX23" fmla="*/ 1228615 w 1416141"/>
                <a:gd name="connsiteY23" fmla="*/ 1166814 h 1167107"/>
                <a:gd name="connsiteX24" fmla="*/ 1415812 w 1416141"/>
                <a:gd name="connsiteY24" fmla="*/ 980969 h 1167107"/>
                <a:gd name="connsiteX25" fmla="*/ 1415812 w 1416141"/>
                <a:gd name="connsiteY25" fmla="*/ 117633 h 1167107"/>
                <a:gd name="connsiteX26" fmla="*/ 1013373 w 1416141"/>
                <a:gd name="connsiteY26" fmla="*/ 953430 h 1167107"/>
                <a:gd name="connsiteX27" fmla="*/ 1069971 w 1416141"/>
                <a:gd name="connsiteY27" fmla="*/ 915416 h 1167107"/>
                <a:gd name="connsiteX28" fmla="*/ 1108661 w 1416141"/>
                <a:gd name="connsiteY28" fmla="*/ 858987 h 1167107"/>
                <a:gd name="connsiteX29" fmla="*/ 1123190 w 1416141"/>
                <a:gd name="connsiteY29" fmla="*/ 789548 h 1167107"/>
                <a:gd name="connsiteX30" fmla="*/ 1123190 w 1416141"/>
                <a:gd name="connsiteY30" fmla="*/ 324597 h 1167107"/>
                <a:gd name="connsiteX31" fmla="*/ 448403 w 1416141"/>
                <a:gd name="connsiteY31" fmla="*/ 324597 h 1167107"/>
                <a:gd name="connsiteX32" fmla="*/ 448403 w 1416141"/>
                <a:gd name="connsiteY32" fmla="*/ 966608 h 1167107"/>
                <a:gd name="connsiteX33" fmla="*/ 945623 w 1416141"/>
                <a:gd name="connsiteY33" fmla="*/ 966608 h 1167107"/>
                <a:gd name="connsiteX34" fmla="*/ 1013373 w 1416141"/>
                <a:gd name="connsiteY34" fmla="*/ 953430 h 1167107"/>
                <a:gd name="connsiteX35" fmla="*/ 898824 w 1416141"/>
                <a:gd name="connsiteY35" fmla="*/ 756603 h 1167107"/>
                <a:gd name="connsiteX36" fmla="*/ 884294 w 1416141"/>
                <a:gd name="connsiteY36" fmla="*/ 793096 h 1167107"/>
                <a:gd name="connsiteX37" fmla="*/ 849153 w 1416141"/>
                <a:gd name="connsiteY37" fmla="*/ 807288 h 1167107"/>
                <a:gd name="connsiteX38" fmla="*/ 672769 w 1416141"/>
                <a:gd name="connsiteY38" fmla="*/ 807288 h 1167107"/>
                <a:gd name="connsiteX39" fmla="*/ 672769 w 1416141"/>
                <a:gd name="connsiteY39" fmla="*/ 715210 h 1167107"/>
                <a:gd name="connsiteX40" fmla="*/ 898824 w 1416141"/>
                <a:gd name="connsiteY40" fmla="*/ 715210 h 1167107"/>
                <a:gd name="connsiteX41" fmla="*/ 898824 w 1416141"/>
                <a:gd name="connsiteY41" fmla="*/ 555552 h 1167107"/>
                <a:gd name="connsiteX42" fmla="*/ 672769 w 1416141"/>
                <a:gd name="connsiteY42" fmla="*/ 555552 h 1167107"/>
                <a:gd name="connsiteX43" fmla="*/ 672769 w 1416141"/>
                <a:gd name="connsiteY43" fmla="*/ 484255 h 1167107"/>
                <a:gd name="connsiteX44" fmla="*/ 898824 w 1416141"/>
                <a:gd name="connsiteY44" fmla="*/ 484255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16141" h="1167107">
                  <a:moveTo>
                    <a:pt x="312905" y="1012225"/>
                  </a:moveTo>
                  <a:cubicBezTo>
                    <a:pt x="303308" y="1002949"/>
                    <a:pt x="298037" y="990092"/>
                    <a:pt x="298375" y="976745"/>
                  </a:cubicBezTo>
                  <a:lnTo>
                    <a:pt x="298375" y="353657"/>
                  </a:lnTo>
                  <a:lnTo>
                    <a:pt x="-329" y="353657"/>
                  </a:lnTo>
                  <a:lnTo>
                    <a:pt x="-329" y="511963"/>
                  </a:lnTo>
                  <a:lnTo>
                    <a:pt x="74010" y="511963"/>
                  </a:lnTo>
                  <a:lnTo>
                    <a:pt x="74010" y="988065"/>
                  </a:lnTo>
                  <a:cubicBezTo>
                    <a:pt x="73570" y="1035303"/>
                    <a:pt x="92273" y="1080717"/>
                    <a:pt x="125877" y="1113933"/>
                  </a:cubicBezTo>
                  <a:cubicBezTo>
                    <a:pt x="159346" y="1147452"/>
                    <a:pt x="204895" y="1166088"/>
                    <a:pt x="252252" y="1165631"/>
                  </a:cubicBezTo>
                  <a:lnTo>
                    <a:pt x="365111" y="1165631"/>
                  </a:lnTo>
                  <a:lnTo>
                    <a:pt x="426609" y="1026754"/>
                  </a:lnTo>
                  <a:lnTo>
                    <a:pt x="349905" y="1026754"/>
                  </a:lnTo>
                  <a:cubicBezTo>
                    <a:pt x="336085" y="1027295"/>
                    <a:pt x="322670" y="1022024"/>
                    <a:pt x="312905" y="1012225"/>
                  </a:cubicBezTo>
                  <a:close/>
                  <a:moveTo>
                    <a:pt x="756737" y="117971"/>
                  </a:moveTo>
                  <a:lnTo>
                    <a:pt x="807422" y="-294"/>
                  </a:lnTo>
                  <a:lnTo>
                    <a:pt x="548590" y="-294"/>
                  </a:lnTo>
                  <a:lnTo>
                    <a:pt x="435563" y="259552"/>
                  </a:lnTo>
                  <a:lnTo>
                    <a:pt x="1197360" y="259552"/>
                  </a:lnTo>
                  <a:lnTo>
                    <a:pt x="1197360" y="948868"/>
                  </a:lnTo>
                  <a:cubicBezTo>
                    <a:pt x="1198491" y="976272"/>
                    <a:pt x="1177204" y="999418"/>
                    <a:pt x="1149800" y="1000567"/>
                  </a:cubicBezTo>
                  <a:cubicBezTo>
                    <a:pt x="1148482" y="1000618"/>
                    <a:pt x="1147147" y="1000618"/>
                    <a:pt x="1145830" y="1000567"/>
                  </a:cubicBezTo>
                  <a:lnTo>
                    <a:pt x="965053" y="1000567"/>
                  </a:lnTo>
                  <a:lnTo>
                    <a:pt x="890715" y="1166814"/>
                  </a:lnTo>
                  <a:lnTo>
                    <a:pt x="1228615" y="1166814"/>
                  </a:lnTo>
                  <a:cubicBezTo>
                    <a:pt x="1353470" y="1166814"/>
                    <a:pt x="1415812" y="1077947"/>
                    <a:pt x="1415812" y="980969"/>
                  </a:cubicBezTo>
                  <a:lnTo>
                    <a:pt x="1415812" y="117633"/>
                  </a:lnTo>
                  <a:close/>
                  <a:moveTo>
                    <a:pt x="1013373" y="953430"/>
                  </a:moveTo>
                  <a:cubicBezTo>
                    <a:pt x="1034542" y="944577"/>
                    <a:pt x="1053769" y="931669"/>
                    <a:pt x="1069971" y="915416"/>
                  </a:cubicBezTo>
                  <a:cubicBezTo>
                    <a:pt x="1086207" y="899129"/>
                    <a:pt x="1099317" y="880004"/>
                    <a:pt x="1108661" y="858987"/>
                  </a:cubicBezTo>
                  <a:cubicBezTo>
                    <a:pt x="1118358" y="837124"/>
                    <a:pt x="1123309" y="813455"/>
                    <a:pt x="1123190" y="789548"/>
                  </a:cubicBezTo>
                  <a:lnTo>
                    <a:pt x="1123190" y="324597"/>
                  </a:lnTo>
                  <a:lnTo>
                    <a:pt x="448403" y="324597"/>
                  </a:lnTo>
                  <a:lnTo>
                    <a:pt x="448403" y="966608"/>
                  </a:lnTo>
                  <a:lnTo>
                    <a:pt x="945623" y="966608"/>
                  </a:lnTo>
                  <a:cubicBezTo>
                    <a:pt x="968872" y="966845"/>
                    <a:pt x="991916" y="962368"/>
                    <a:pt x="1013373" y="953430"/>
                  </a:cubicBezTo>
                  <a:close/>
                  <a:moveTo>
                    <a:pt x="898824" y="756603"/>
                  </a:moveTo>
                  <a:cubicBezTo>
                    <a:pt x="899213" y="770254"/>
                    <a:pt x="893959" y="783449"/>
                    <a:pt x="884294" y="793096"/>
                  </a:cubicBezTo>
                  <a:cubicBezTo>
                    <a:pt x="875019" y="802439"/>
                    <a:pt x="862315" y="807558"/>
                    <a:pt x="849153" y="807288"/>
                  </a:cubicBezTo>
                  <a:lnTo>
                    <a:pt x="672769" y="807288"/>
                  </a:lnTo>
                  <a:lnTo>
                    <a:pt x="672769" y="715210"/>
                  </a:lnTo>
                  <a:lnTo>
                    <a:pt x="898824" y="715210"/>
                  </a:lnTo>
                  <a:close/>
                  <a:moveTo>
                    <a:pt x="898824" y="555552"/>
                  </a:moveTo>
                  <a:lnTo>
                    <a:pt x="672769" y="555552"/>
                  </a:lnTo>
                  <a:lnTo>
                    <a:pt x="672769" y="484255"/>
                  </a:lnTo>
                  <a:lnTo>
                    <a:pt x="898824" y="484255"/>
                  </a:lnTo>
                  <a:close/>
                </a:path>
              </a:pathLst>
            </a:custGeom>
            <a:solidFill>
              <a:srgbClr val="898989"/>
            </a:solidFill>
            <a:ln w="16888" cap="flat">
              <a:noFill/>
              <a:prstDash val="solid"/>
              <a:miter/>
            </a:ln>
          </p:spPr>
          <p:txBody>
            <a:bodyPr rtlCol="0" anchor="ctr"/>
            <a:lstStyle/>
            <a:p>
              <a:endParaRPr lang="zh-CN" altLang="en-US"/>
            </a:p>
          </p:txBody>
        </p:sp>
        <p:sp>
          <p:nvSpPr>
            <p:cNvPr id="28" name="任意多边形: 形状 27"/>
            <p:cNvSpPr/>
            <p:nvPr/>
          </p:nvSpPr>
          <p:spPr>
            <a:xfrm>
              <a:off x="9181369"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F8B62D"/>
            </a:solidFill>
            <a:ln w="16888" cap="flat">
              <a:noFill/>
              <a:prstDash val="solid"/>
              <a:miter/>
            </a:ln>
          </p:spPr>
          <p:txBody>
            <a:bodyPr rtlCol="0" anchor="ctr"/>
            <a:lstStyle/>
            <a:p>
              <a:endParaRPr lang="zh-CN" altLang="en-US"/>
            </a:p>
          </p:txBody>
        </p:sp>
      </p:grpSp>
      <p:sp>
        <p:nvSpPr>
          <p:cNvPr id="29" name="文本占位符 4"/>
          <p:cNvSpPr>
            <a:spLocks noGrp="1"/>
          </p:cNvSpPr>
          <p:nvPr>
            <p:ph type="body" sz="quarter" idx="13" hasCustomPrompt="1"/>
          </p:nvPr>
        </p:nvSpPr>
        <p:spPr>
          <a:xfrm>
            <a:off x="660400" y="1266657"/>
            <a:ext cx="5341199" cy="362343"/>
          </a:xfrm>
          <a:solidFill>
            <a:schemeClr val="bg1">
              <a:lumMod val="95000"/>
            </a:schemeClr>
          </a:solidFill>
        </p:spPr>
        <p:txBody>
          <a:bodyPr wrap="square">
            <a:spAutoFit/>
          </a:bodyPr>
          <a:lstStyle>
            <a:lvl1pPr marL="285750" indent="-285750" algn="just">
              <a:lnSpc>
                <a:spcPct val="120000"/>
              </a:lnSpc>
              <a:spcBef>
                <a:spcPts val="0"/>
              </a:spcBef>
              <a:buFont typeface="Arial" panose="020B0604020202020204" pitchFamily="34" charset="0"/>
              <a:buChar char="•"/>
              <a:defRPr sz="1600" b="1">
                <a:solidFill>
                  <a:schemeClr val="accent4">
                    <a:lumMod val="75000"/>
                  </a:schemeClr>
                </a:solidFill>
              </a:defRPr>
            </a:lvl1pPr>
            <a:lvl2pPr marL="457200" indent="0">
              <a:buNone/>
              <a:defRPr/>
            </a:lvl2pPr>
          </a:lstStyle>
          <a:p>
            <a:pPr lvl="0"/>
            <a:r>
              <a:rPr lang="zh-CN" altLang="en-US" dirty="0"/>
              <a:t>此处添加本页重要观点</a:t>
            </a:r>
            <a:r>
              <a:rPr lang="en-US" altLang="zh-CN" dirty="0"/>
              <a:t>-16pt</a:t>
            </a:r>
            <a:endParaRPr lang="en-US" altLang="zh-CN" dirty="0"/>
          </a:p>
        </p:txBody>
      </p:sp>
      <p:sp>
        <p:nvSpPr>
          <p:cNvPr id="30" name="文本占位符 4"/>
          <p:cNvSpPr>
            <a:spLocks noGrp="1"/>
          </p:cNvSpPr>
          <p:nvPr>
            <p:ph type="body" sz="quarter" idx="14" hasCustomPrompt="1"/>
          </p:nvPr>
        </p:nvSpPr>
        <p:spPr>
          <a:xfrm>
            <a:off x="6177701" y="1266657"/>
            <a:ext cx="5341199" cy="362343"/>
          </a:xfrm>
          <a:solidFill>
            <a:schemeClr val="bg1">
              <a:lumMod val="95000"/>
            </a:schemeClr>
          </a:solidFill>
        </p:spPr>
        <p:txBody>
          <a:bodyPr wrap="square">
            <a:spAutoFit/>
          </a:bodyPr>
          <a:lstStyle>
            <a:lvl1pPr marL="285750" indent="-285750" algn="just">
              <a:lnSpc>
                <a:spcPct val="120000"/>
              </a:lnSpc>
              <a:spcBef>
                <a:spcPts val="0"/>
              </a:spcBef>
              <a:buFont typeface="Arial" panose="020B0604020202020204" pitchFamily="34" charset="0"/>
              <a:buChar char="•"/>
              <a:defRPr sz="1600" b="1">
                <a:solidFill>
                  <a:schemeClr val="accent4">
                    <a:lumMod val="75000"/>
                  </a:schemeClr>
                </a:solidFill>
              </a:defRPr>
            </a:lvl1pPr>
            <a:lvl2pPr marL="457200" indent="0">
              <a:buNone/>
              <a:defRPr/>
            </a:lvl2pPr>
          </a:lstStyle>
          <a:p>
            <a:pPr lvl="0"/>
            <a:r>
              <a:rPr lang="zh-CN" altLang="en-US" dirty="0"/>
              <a:t>此处添加本页重要观点</a:t>
            </a:r>
            <a:r>
              <a:rPr lang="en-US" altLang="zh-CN" dirty="0"/>
              <a:t>-16pt</a:t>
            </a:r>
            <a:endParaRPr lang="en-US" altLang="zh-CN" dirty="0"/>
          </a:p>
        </p:txBody>
      </p:sp>
      <p:sp>
        <p:nvSpPr>
          <p:cNvPr id="31" name="Slide Number Placeholder 5"/>
          <p:cNvSpPr>
            <a:spLocks noGrp="1"/>
          </p:cNvSpPr>
          <p:nvPr>
            <p:ph type="sldNum" sz="quarter" idx="12"/>
          </p:nvPr>
        </p:nvSpPr>
        <p:spPr>
          <a:xfrm>
            <a:off x="11086900" y="6438900"/>
            <a:ext cx="432000" cy="215900"/>
          </a:xfrm>
          <a:prstGeom prst="roundRect">
            <a:avLst>
              <a:gd name="adj" fmla="val 12255"/>
            </a:avLst>
          </a:prstGeom>
          <a:solidFill>
            <a:schemeClr val="bg1">
              <a:lumMod val="95000"/>
            </a:schemeClr>
          </a:solidFill>
        </p:spPr>
        <p:txBody>
          <a:bodyPr lIns="0" tIns="0" rIns="0" bIns="0"/>
          <a:lstStyle>
            <a:lvl1pPr algn="ctr">
              <a:defRPr sz="800">
                <a:solidFill>
                  <a:schemeClr val="tx1"/>
                </a:solidFill>
              </a:defRPr>
            </a:lvl1pPr>
          </a:lstStyle>
          <a:p>
            <a:fld id="{7F65B630-C7FF-41C0-9923-C5E5E29EED81}" type="slidenum">
              <a:rPr lang="en-US" altLang="zh-CN" smtClean="0"/>
            </a:fld>
            <a:endParaRPr lang="en-US" dirty="0"/>
          </a:p>
        </p:txBody>
      </p:sp>
      <p:sp>
        <p:nvSpPr>
          <p:cNvPr id="33" name="Footer Placeholder 3"/>
          <p:cNvSpPr>
            <a:spLocks noGrp="1"/>
          </p:cNvSpPr>
          <p:nvPr>
            <p:ph type="ftr" sz="quarter" idx="11"/>
          </p:nvPr>
        </p:nvSpPr>
        <p:spPr>
          <a:xfrm>
            <a:off x="5016000" y="6438900"/>
            <a:ext cx="2160000" cy="215900"/>
          </a:xfrm>
        </p:spPr>
        <p:txBody>
          <a:bodyPr/>
          <a:lstStyle>
            <a:lvl1pPr algn="ctr">
              <a:defRPr sz="800"/>
            </a:lvl1pPr>
          </a:lstStyle>
          <a:p>
            <a:r>
              <a:rPr lang="en-US" altLang="zh-CN"/>
              <a:t>© </a:t>
            </a:r>
            <a:r>
              <a:rPr lang="zh-CN" altLang="en-US"/>
              <a:t>中智管理咨询有限公司│保留所有权利</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封底">
    <p:spTree>
      <p:nvGrpSpPr>
        <p:cNvPr id="1" name=""/>
        <p:cNvGrpSpPr/>
        <p:nvPr/>
      </p:nvGrpSpPr>
      <p:grpSpPr>
        <a:xfrm>
          <a:off x="0" y="0"/>
          <a:ext cx="0" cy="0"/>
          <a:chOff x="0" y="0"/>
          <a:chExt cx="0" cy="0"/>
        </a:xfrm>
      </p:grpSpPr>
      <p:pic>
        <p:nvPicPr>
          <p:cNvPr id="36" name="图片 35" descr="背景图案&#10;&#10;描述已自动生成"/>
          <p:cNvPicPr>
            <a:picLocks noChangeAspect="1"/>
          </p:cNvPicPr>
          <p:nvPr userDrawn="1"/>
        </p:nvPicPr>
        <p:blipFill>
          <a:blip r:embed="rId2" cstate="screen"/>
          <a:stretch>
            <a:fillRect/>
          </a:stretch>
        </p:blipFill>
        <p:spPr>
          <a:xfrm>
            <a:off x="-3507" y="-8726"/>
            <a:ext cx="12195507" cy="6866727"/>
          </a:xfrm>
          <a:prstGeom prst="rect">
            <a:avLst/>
          </a:prstGeom>
        </p:spPr>
      </p:pic>
      <p:sp>
        <p:nvSpPr>
          <p:cNvPr id="12" name="任意多边形: 形状 11"/>
          <p:cNvSpPr/>
          <p:nvPr userDrawn="1"/>
        </p:nvSpPr>
        <p:spPr>
          <a:xfrm flipV="1">
            <a:off x="273241" y="3102073"/>
            <a:ext cx="5009364" cy="3755927"/>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2"/>
          </a:solidFill>
          <a:ln w="16888" cap="flat">
            <a:noFill/>
            <a:prstDash val="solid"/>
            <a:miter/>
          </a:ln>
        </p:spPr>
        <p:txBody>
          <a:bodyPr rtlCol="0" anchor="ctr"/>
          <a:lstStyle/>
          <a:p>
            <a:endParaRPr lang="zh-CN" altLang="en-US"/>
          </a:p>
        </p:txBody>
      </p:sp>
      <p:grpSp>
        <p:nvGrpSpPr>
          <p:cNvPr id="41" name="组合 40"/>
          <p:cNvGrpSpPr/>
          <p:nvPr userDrawn="1"/>
        </p:nvGrpSpPr>
        <p:grpSpPr>
          <a:xfrm>
            <a:off x="10958468" y="5324724"/>
            <a:ext cx="867803" cy="796309"/>
            <a:chOff x="11295894" y="5480127"/>
            <a:chExt cx="842131" cy="772752"/>
          </a:xfrm>
        </p:grpSpPr>
        <p:sp>
          <p:nvSpPr>
            <p:cNvPr id="42" name="任意多边形: 形状 41"/>
            <p:cNvSpPr/>
            <p:nvPr/>
          </p:nvSpPr>
          <p:spPr>
            <a:xfrm>
              <a:off x="11395260" y="5695963"/>
              <a:ext cx="742765" cy="55691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gradFill>
              <a:gsLst>
                <a:gs pos="0">
                  <a:schemeClr val="accent4"/>
                </a:gs>
                <a:gs pos="100000">
                  <a:schemeClr val="accent4"/>
                </a:gs>
              </a:gsLst>
              <a:lin ang="1440000" scaled="0"/>
            </a:gradFill>
            <a:ln w="16888" cap="flat">
              <a:noFill/>
              <a:prstDash val="solid"/>
              <a:miter/>
            </a:ln>
          </p:spPr>
          <p:txBody>
            <a:bodyPr wrap="square" rtlCol="0" anchor="ctr">
              <a:noAutofit/>
            </a:bodyPr>
            <a:lstStyle/>
            <a:p>
              <a:pPr algn="just"/>
              <a:endParaRPr lang="zh-CN" altLang="en-US" dirty="0"/>
            </a:p>
          </p:txBody>
        </p:sp>
        <p:sp>
          <p:nvSpPr>
            <p:cNvPr id="43" name="任意多边形: 形状 42"/>
            <p:cNvSpPr/>
            <p:nvPr/>
          </p:nvSpPr>
          <p:spPr>
            <a:xfrm>
              <a:off x="11295894" y="5480127"/>
              <a:ext cx="742765" cy="55691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gradFill>
              <a:gsLst>
                <a:gs pos="0">
                  <a:schemeClr val="bg1">
                    <a:alpha val="0"/>
                  </a:schemeClr>
                </a:gs>
                <a:gs pos="100000">
                  <a:schemeClr val="bg1">
                    <a:alpha val="34000"/>
                  </a:schemeClr>
                </a:gs>
              </a:gsLst>
              <a:lin ang="1440000" scaled="0"/>
            </a:gradFill>
            <a:ln w="16888" cap="flat">
              <a:noFill/>
              <a:prstDash val="solid"/>
              <a:miter/>
            </a:ln>
          </p:spPr>
          <p:txBody>
            <a:bodyPr wrap="square" rtlCol="0" anchor="ctr">
              <a:noAutofit/>
            </a:bodyPr>
            <a:lstStyle/>
            <a:p>
              <a:pPr algn="just"/>
              <a:endParaRPr lang="zh-CN" altLang="en-US"/>
            </a:p>
          </p:txBody>
        </p:sp>
        <p:sp>
          <p:nvSpPr>
            <p:cNvPr id="44" name="任意多边形: 形状 43"/>
            <p:cNvSpPr/>
            <p:nvPr/>
          </p:nvSpPr>
          <p:spPr>
            <a:xfrm>
              <a:off x="11697363" y="6036735"/>
              <a:ext cx="287863" cy="21583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2"/>
            </a:solidFill>
            <a:ln w="16888" cap="flat">
              <a:noFill/>
              <a:prstDash val="solid"/>
              <a:miter/>
            </a:ln>
          </p:spPr>
          <p:txBody>
            <a:bodyPr rtlCol="0" anchor="ctr"/>
            <a:lstStyle/>
            <a:p>
              <a:pPr algn="just"/>
              <a:endParaRPr lang="zh-CN" altLang="en-US" dirty="0"/>
            </a:p>
          </p:txBody>
        </p:sp>
      </p:grpSp>
      <p:sp>
        <p:nvSpPr>
          <p:cNvPr id="3" name="文本框 2"/>
          <p:cNvSpPr txBox="1"/>
          <p:nvPr userDrawn="1"/>
        </p:nvSpPr>
        <p:spPr>
          <a:xfrm>
            <a:off x="6079539" y="1696908"/>
            <a:ext cx="6208922" cy="1257652"/>
          </a:xfrm>
          <a:prstGeom prst="rect">
            <a:avLst/>
          </a:prstGeom>
          <a:noFill/>
        </p:spPr>
        <p:txBody>
          <a:bodyPr wrap="square" rtlCol="0">
            <a:spAutoFit/>
          </a:bodyPr>
          <a:lstStyle/>
          <a:p>
            <a:pPr algn="l">
              <a:lnSpc>
                <a:spcPct val="120000"/>
              </a:lnSpc>
            </a:pPr>
            <a:r>
              <a:rPr lang="en-US" altLang="zh-CN" sz="6600" b="0" dirty="0">
                <a:solidFill>
                  <a:schemeClr val="bg1"/>
                </a:solidFill>
                <a:latin typeface="汉仪旗黑-80S" panose="00020600040101010101" pitchFamily="18" charset="-122"/>
                <a:ea typeface="汉仪旗黑-80S" panose="00020600040101010101" pitchFamily="18" charset="-122"/>
              </a:rPr>
              <a:t>THANK YOU</a:t>
            </a:r>
            <a:endParaRPr lang="zh-CN" altLang="en-US" sz="6600" b="0" dirty="0">
              <a:solidFill>
                <a:schemeClr val="bg1"/>
              </a:solidFill>
              <a:latin typeface="汉仪旗黑-80S" panose="00020600040101010101" pitchFamily="18" charset="-122"/>
              <a:ea typeface="汉仪旗黑-80S" panose="00020600040101010101" pitchFamily="18" charset="-122"/>
            </a:endParaRPr>
          </a:p>
        </p:txBody>
      </p:sp>
      <p:grpSp>
        <p:nvGrpSpPr>
          <p:cNvPr id="37" name="组合 36"/>
          <p:cNvGrpSpPr/>
          <p:nvPr userDrawn="1"/>
        </p:nvGrpSpPr>
        <p:grpSpPr>
          <a:xfrm>
            <a:off x="10128626" y="788777"/>
            <a:ext cx="1394547" cy="267082"/>
            <a:chOff x="1593304" y="2567354"/>
            <a:chExt cx="9004206" cy="1724478"/>
          </a:xfrm>
          <a:solidFill>
            <a:schemeClr val="bg1"/>
          </a:solidFill>
        </p:grpSpPr>
        <p:sp>
          <p:nvSpPr>
            <p:cNvPr id="38" name="任意多边形: 形状 37"/>
            <p:cNvSpPr/>
            <p:nvPr/>
          </p:nvSpPr>
          <p:spPr>
            <a:xfrm>
              <a:off x="2592985" y="2567354"/>
              <a:ext cx="316950" cy="316950"/>
            </a:xfrm>
            <a:custGeom>
              <a:avLst/>
              <a:gdLst>
                <a:gd name="connsiteX0" fmla="*/ 158315 w 316950"/>
                <a:gd name="connsiteY0" fmla="*/ -294 h 316950"/>
                <a:gd name="connsiteX1" fmla="*/ -329 w 316950"/>
                <a:gd name="connsiteY1" fmla="*/ 158013 h 316950"/>
                <a:gd name="connsiteX2" fmla="*/ 157978 w 316950"/>
                <a:gd name="connsiteY2" fmla="*/ 316657 h 316950"/>
                <a:gd name="connsiteX3" fmla="*/ 316622 w 316950"/>
                <a:gd name="connsiteY3" fmla="*/ 158350 h 316950"/>
                <a:gd name="connsiteX4" fmla="*/ 158315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315" y="-294"/>
                  </a:moveTo>
                  <a:cubicBezTo>
                    <a:pt x="70799" y="-395"/>
                    <a:pt x="-228" y="70497"/>
                    <a:pt x="-329" y="158013"/>
                  </a:cubicBezTo>
                  <a:cubicBezTo>
                    <a:pt x="-430" y="245529"/>
                    <a:pt x="70461" y="316556"/>
                    <a:pt x="157978" y="316657"/>
                  </a:cubicBezTo>
                  <a:cubicBezTo>
                    <a:pt x="245494" y="316758"/>
                    <a:pt x="316521" y="245866"/>
                    <a:pt x="316622" y="158350"/>
                  </a:cubicBezTo>
                  <a:cubicBezTo>
                    <a:pt x="316622" y="70868"/>
                    <a:pt x="245798" y="-108"/>
                    <a:pt x="158315" y="-294"/>
                  </a:cubicBezTo>
                  <a:close/>
                </a:path>
              </a:pathLst>
            </a:custGeom>
            <a:grpFill/>
            <a:ln w="16888" cap="flat">
              <a:noFill/>
              <a:prstDash val="solid"/>
              <a:miter/>
            </a:ln>
          </p:spPr>
          <p:txBody>
            <a:bodyPr rtlCol="0" anchor="ctr"/>
            <a:lstStyle/>
            <a:p>
              <a:endParaRPr lang="zh-CN" altLang="en-US"/>
            </a:p>
          </p:txBody>
        </p:sp>
        <p:sp>
          <p:nvSpPr>
            <p:cNvPr id="39" name="任意多边形: 形状 38"/>
            <p:cNvSpPr/>
            <p:nvPr/>
          </p:nvSpPr>
          <p:spPr>
            <a:xfrm>
              <a:off x="2608191" y="2985667"/>
              <a:ext cx="287046" cy="1163740"/>
            </a:xfrm>
            <a:custGeom>
              <a:avLst/>
              <a:gdLst>
                <a:gd name="connsiteX0" fmla="*/ 231809 w 287046"/>
                <a:gd name="connsiteY0" fmla="*/ -287 h 1163740"/>
                <a:gd name="connsiteX1" fmla="*/ 54580 w 287046"/>
                <a:gd name="connsiteY1" fmla="*/ -287 h 1163740"/>
                <a:gd name="connsiteX2" fmla="*/ -329 w 287046"/>
                <a:gd name="connsiteY2" fmla="*/ 52916 h 1163740"/>
                <a:gd name="connsiteX3" fmla="*/ -329 w 287046"/>
                <a:gd name="connsiteY3" fmla="*/ 53271 h 1163740"/>
                <a:gd name="connsiteX4" fmla="*/ -329 w 287046"/>
                <a:gd name="connsiteY4" fmla="*/ 1109885 h 1163740"/>
                <a:gd name="connsiteX5" fmla="*/ 54225 w 287046"/>
                <a:gd name="connsiteY5" fmla="*/ 1163442 h 1163740"/>
                <a:gd name="connsiteX6" fmla="*/ 54580 w 287046"/>
                <a:gd name="connsiteY6" fmla="*/ 1163442 h 1163740"/>
                <a:gd name="connsiteX7" fmla="*/ 231809 w 287046"/>
                <a:gd name="connsiteY7" fmla="*/ 1163442 h 1163740"/>
                <a:gd name="connsiteX8" fmla="*/ 286717 w 287046"/>
                <a:gd name="connsiteY8" fmla="*/ 1109885 h 1163740"/>
                <a:gd name="connsiteX9" fmla="*/ 286717 w 287046"/>
                <a:gd name="connsiteY9" fmla="*/ 1109885 h 1163740"/>
                <a:gd name="connsiteX10" fmla="*/ 286717 w 287046"/>
                <a:gd name="connsiteY10" fmla="*/ 53271 h 1163740"/>
                <a:gd name="connsiteX11" fmla="*/ 231809 w 287046"/>
                <a:gd name="connsiteY11" fmla="*/ -287 h 1163740"/>
                <a:gd name="connsiteX12" fmla="*/ 231809 w 287046"/>
                <a:gd name="connsiteY12" fmla="*/ -287 h 11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046" h="1163740">
                  <a:moveTo>
                    <a:pt x="231809" y="-287"/>
                  </a:moveTo>
                  <a:lnTo>
                    <a:pt x="54580" y="-287"/>
                  </a:lnTo>
                  <a:cubicBezTo>
                    <a:pt x="24727" y="-760"/>
                    <a:pt x="144" y="23062"/>
                    <a:pt x="-329" y="52916"/>
                  </a:cubicBezTo>
                  <a:cubicBezTo>
                    <a:pt x="-329" y="53034"/>
                    <a:pt x="-329" y="53153"/>
                    <a:pt x="-329" y="53271"/>
                  </a:cubicBezTo>
                  <a:lnTo>
                    <a:pt x="-329" y="1109885"/>
                  </a:lnTo>
                  <a:cubicBezTo>
                    <a:pt x="-59" y="1139739"/>
                    <a:pt x="24372" y="1163729"/>
                    <a:pt x="54225" y="1163442"/>
                  </a:cubicBezTo>
                  <a:cubicBezTo>
                    <a:pt x="54343" y="1163442"/>
                    <a:pt x="54461" y="1163442"/>
                    <a:pt x="54580" y="1163442"/>
                  </a:cubicBezTo>
                  <a:lnTo>
                    <a:pt x="231809" y="1163442"/>
                  </a:lnTo>
                  <a:cubicBezTo>
                    <a:pt x="261764" y="1163814"/>
                    <a:pt x="286346" y="1139840"/>
                    <a:pt x="286717" y="1109885"/>
                  </a:cubicBezTo>
                  <a:cubicBezTo>
                    <a:pt x="286717" y="1109885"/>
                    <a:pt x="286717" y="1109885"/>
                    <a:pt x="286717" y="1109885"/>
                  </a:cubicBezTo>
                  <a:lnTo>
                    <a:pt x="286717" y="53271"/>
                  </a:lnTo>
                  <a:cubicBezTo>
                    <a:pt x="286346" y="23316"/>
                    <a:pt x="261764" y="-659"/>
                    <a:pt x="231809" y="-287"/>
                  </a:cubicBezTo>
                  <a:cubicBezTo>
                    <a:pt x="231809" y="-287"/>
                    <a:pt x="231809" y="-287"/>
                    <a:pt x="231809" y="-287"/>
                  </a:cubicBezTo>
                  <a:close/>
                </a:path>
              </a:pathLst>
            </a:custGeom>
            <a:grpFill/>
            <a:ln w="16888" cap="flat">
              <a:noFill/>
              <a:prstDash val="solid"/>
              <a:miter/>
            </a:ln>
          </p:spPr>
          <p:txBody>
            <a:bodyPr rtlCol="0" anchor="ctr"/>
            <a:lstStyle/>
            <a:p>
              <a:endParaRPr lang="zh-CN" altLang="en-US"/>
            </a:p>
          </p:txBody>
        </p:sp>
        <p:sp>
          <p:nvSpPr>
            <p:cNvPr id="40" name="任意多边形: 形状 39"/>
            <p:cNvSpPr/>
            <p:nvPr/>
          </p:nvSpPr>
          <p:spPr>
            <a:xfrm>
              <a:off x="3021443" y="2779386"/>
              <a:ext cx="316950" cy="316950"/>
            </a:xfrm>
            <a:custGeom>
              <a:avLst/>
              <a:gdLst>
                <a:gd name="connsiteX0" fmla="*/ 158147 w 316950"/>
                <a:gd name="connsiteY0" fmla="*/ -294 h 316950"/>
                <a:gd name="connsiteX1" fmla="*/ -329 w 316950"/>
                <a:gd name="connsiteY1" fmla="*/ 158182 h 316950"/>
                <a:gd name="connsiteX2" fmla="*/ 158147 w 316950"/>
                <a:gd name="connsiteY2" fmla="*/ 316657 h 316950"/>
                <a:gd name="connsiteX3" fmla="*/ 316622 w 316950"/>
                <a:gd name="connsiteY3" fmla="*/ 158182 h 316950"/>
                <a:gd name="connsiteX4" fmla="*/ 158147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147" y="-294"/>
                  </a:moveTo>
                  <a:cubicBezTo>
                    <a:pt x="70630" y="-294"/>
                    <a:pt x="-329" y="70666"/>
                    <a:pt x="-329" y="158182"/>
                  </a:cubicBezTo>
                  <a:cubicBezTo>
                    <a:pt x="-329" y="245698"/>
                    <a:pt x="70630" y="316657"/>
                    <a:pt x="158147" y="316657"/>
                  </a:cubicBezTo>
                  <a:cubicBezTo>
                    <a:pt x="245663" y="316657"/>
                    <a:pt x="316622" y="245698"/>
                    <a:pt x="316622" y="158182"/>
                  </a:cubicBezTo>
                  <a:cubicBezTo>
                    <a:pt x="316622" y="70666"/>
                    <a:pt x="245663" y="-294"/>
                    <a:pt x="158147" y="-294"/>
                  </a:cubicBezTo>
                  <a:close/>
                </a:path>
              </a:pathLst>
            </a:custGeom>
            <a:grpFill/>
            <a:ln w="16888" cap="flat">
              <a:noFill/>
              <a:prstDash val="solid"/>
              <a:miter/>
            </a:ln>
          </p:spPr>
          <p:txBody>
            <a:bodyPr rtlCol="0" anchor="ctr"/>
            <a:lstStyle/>
            <a:p>
              <a:endParaRPr lang="zh-CN" altLang="en-US"/>
            </a:p>
          </p:txBody>
        </p:sp>
        <p:sp>
          <p:nvSpPr>
            <p:cNvPr id="61" name="任意多边形: 形状 60"/>
            <p:cNvSpPr/>
            <p:nvPr/>
          </p:nvSpPr>
          <p:spPr>
            <a:xfrm>
              <a:off x="3040028" y="3193983"/>
              <a:ext cx="287215" cy="1097849"/>
            </a:xfrm>
            <a:custGeom>
              <a:avLst/>
              <a:gdLst>
                <a:gd name="connsiteX0" fmla="*/ 231809 w 287215"/>
                <a:gd name="connsiteY0" fmla="*/ -287 h 1097849"/>
                <a:gd name="connsiteX1" fmla="*/ 54749 w 287215"/>
                <a:gd name="connsiteY1" fmla="*/ -287 h 1097849"/>
                <a:gd name="connsiteX2" fmla="*/ -329 w 287215"/>
                <a:gd name="connsiteY2" fmla="*/ 53084 h 1097849"/>
                <a:gd name="connsiteX3" fmla="*/ -329 w 287215"/>
                <a:gd name="connsiteY3" fmla="*/ 53439 h 1097849"/>
                <a:gd name="connsiteX4" fmla="*/ -329 w 287215"/>
                <a:gd name="connsiteY4" fmla="*/ 1043994 h 1097849"/>
                <a:gd name="connsiteX5" fmla="*/ 54225 w 287215"/>
                <a:gd name="connsiteY5" fmla="*/ 1097551 h 1097849"/>
                <a:gd name="connsiteX6" fmla="*/ 54749 w 287215"/>
                <a:gd name="connsiteY6" fmla="*/ 1097551 h 1097849"/>
                <a:gd name="connsiteX7" fmla="*/ 231809 w 287215"/>
                <a:gd name="connsiteY7" fmla="*/ 1097551 h 1097849"/>
                <a:gd name="connsiteX8" fmla="*/ 286887 w 287215"/>
                <a:gd name="connsiteY8" fmla="*/ 1043994 h 1097849"/>
                <a:gd name="connsiteX9" fmla="*/ 286887 w 287215"/>
                <a:gd name="connsiteY9" fmla="*/ 52932 h 1097849"/>
                <a:gd name="connsiteX10" fmla="*/ 231809 w 287215"/>
                <a:gd name="connsiteY10" fmla="*/ -287 h 109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215" h="1097849">
                  <a:moveTo>
                    <a:pt x="231809" y="-287"/>
                  </a:moveTo>
                  <a:lnTo>
                    <a:pt x="54749" y="-287"/>
                  </a:lnTo>
                  <a:cubicBezTo>
                    <a:pt x="24794" y="-760"/>
                    <a:pt x="144" y="23146"/>
                    <a:pt x="-329" y="53084"/>
                  </a:cubicBezTo>
                  <a:cubicBezTo>
                    <a:pt x="-329" y="53203"/>
                    <a:pt x="-329" y="53321"/>
                    <a:pt x="-329" y="53439"/>
                  </a:cubicBezTo>
                  <a:lnTo>
                    <a:pt x="-329" y="1043994"/>
                  </a:lnTo>
                  <a:cubicBezTo>
                    <a:pt x="-59" y="1073848"/>
                    <a:pt x="24372" y="1097838"/>
                    <a:pt x="54225" y="1097551"/>
                  </a:cubicBezTo>
                  <a:cubicBezTo>
                    <a:pt x="54411" y="1097551"/>
                    <a:pt x="54580" y="1097551"/>
                    <a:pt x="54749" y="1097551"/>
                  </a:cubicBezTo>
                  <a:lnTo>
                    <a:pt x="231809" y="1097551"/>
                  </a:lnTo>
                  <a:cubicBezTo>
                    <a:pt x="261797" y="1097923"/>
                    <a:pt x="286430" y="1073966"/>
                    <a:pt x="286887" y="1043994"/>
                  </a:cubicBezTo>
                  <a:lnTo>
                    <a:pt x="286887" y="52932"/>
                  </a:lnTo>
                  <a:cubicBezTo>
                    <a:pt x="286143" y="23129"/>
                    <a:pt x="261629" y="-574"/>
                    <a:pt x="231809" y="-287"/>
                  </a:cubicBezTo>
                  <a:close/>
                </a:path>
              </a:pathLst>
            </a:custGeom>
            <a:grpFill/>
            <a:ln w="16888" cap="flat">
              <a:noFill/>
              <a:prstDash val="solid"/>
              <a:miter/>
            </a:ln>
          </p:spPr>
          <p:txBody>
            <a:bodyPr rtlCol="0" anchor="ctr"/>
            <a:lstStyle/>
            <a:p>
              <a:endParaRPr lang="zh-CN" altLang="en-US"/>
            </a:p>
          </p:txBody>
        </p:sp>
        <p:sp>
          <p:nvSpPr>
            <p:cNvPr id="62" name="任意多边形: 形状 61"/>
            <p:cNvSpPr/>
            <p:nvPr/>
          </p:nvSpPr>
          <p:spPr>
            <a:xfrm>
              <a:off x="3466619" y="2982123"/>
              <a:ext cx="871284" cy="1167111"/>
            </a:xfrm>
            <a:custGeom>
              <a:avLst/>
              <a:gdLst>
                <a:gd name="connsiteX0" fmla="*/ 870955 w 871284"/>
                <a:gd name="connsiteY0" fmla="*/ 909337 h 1167111"/>
                <a:gd name="connsiteX1" fmla="*/ 828042 w 871284"/>
                <a:gd name="connsiteY1" fmla="*/ 873689 h 1167111"/>
                <a:gd name="connsiteX2" fmla="*/ 573603 w 871284"/>
                <a:gd name="connsiteY2" fmla="*/ 875209 h 1167111"/>
                <a:gd name="connsiteX3" fmla="*/ 320178 w 871284"/>
                <a:gd name="connsiteY3" fmla="*/ 707610 h 1167111"/>
                <a:gd name="connsiteX4" fmla="*/ 293145 w 871284"/>
                <a:gd name="connsiteY4" fmla="*/ 599651 h 1167111"/>
                <a:gd name="connsiteX5" fmla="*/ 573941 w 871284"/>
                <a:gd name="connsiteY5" fmla="*/ 294021 h 1167111"/>
                <a:gd name="connsiteX6" fmla="*/ 824325 w 871284"/>
                <a:gd name="connsiteY6" fmla="*/ 294021 h 1167111"/>
                <a:gd name="connsiteX7" fmla="*/ 867069 w 871284"/>
                <a:gd name="connsiteY7" fmla="*/ 261920 h 1167111"/>
                <a:gd name="connsiteX8" fmla="*/ 867069 w 871284"/>
                <a:gd name="connsiteY8" fmla="*/ 52253 h 1167111"/>
                <a:gd name="connsiteX9" fmla="*/ 827873 w 871284"/>
                <a:gd name="connsiteY9" fmla="*/ 1568 h 1167111"/>
                <a:gd name="connsiteX10" fmla="*/ 587288 w 871284"/>
                <a:gd name="connsiteY10" fmla="*/ -291 h 1167111"/>
                <a:gd name="connsiteX11" fmla="*/ -321 w 871284"/>
                <a:gd name="connsiteY11" fmla="*/ 572788 h 1167111"/>
                <a:gd name="connsiteX12" fmla="*/ 3396 w 871284"/>
                <a:gd name="connsiteY12" fmla="*/ 646113 h 1167111"/>
                <a:gd name="connsiteX13" fmla="*/ 117100 w 871284"/>
                <a:gd name="connsiteY13" fmla="*/ 934680 h 1167111"/>
                <a:gd name="connsiteX14" fmla="*/ 170994 w 871284"/>
                <a:gd name="connsiteY14" fmla="*/ 996684 h 1167111"/>
                <a:gd name="connsiteX15" fmla="*/ 472909 w 871284"/>
                <a:gd name="connsiteY15" fmla="*/ 1156849 h 1167111"/>
                <a:gd name="connsiteX16" fmla="*/ 566676 w 871284"/>
                <a:gd name="connsiteY16" fmla="*/ 1166817 h 1167111"/>
                <a:gd name="connsiteX17" fmla="*/ 801179 w 871284"/>
                <a:gd name="connsiteY17" fmla="*/ 1166817 h 1167111"/>
                <a:gd name="connsiteX18" fmla="*/ 870786 w 871284"/>
                <a:gd name="connsiteY18" fmla="*/ 1121370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284" h="1167111">
                  <a:moveTo>
                    <a:pt x="870955" y="909337"/>
                  </a:moveTo>
                  <a:cubicBezTo>
                    <a:pt x="870955" y="878926"/>
                    <a:pt x="828042" y="873689"/>
                    <a:pt x="828042" y="873689"/>
                  </a:cubicBezTo>
                  <a:lnTo>
                    <a:pt x="573603" y="875209"/>
                  </a:lnTo>
                  <a:cubicBezTo>
                    <a:pt x="464191" y="871898"/>
                    <a:pt x="366047" y="807004"/>
                    <a:pt x="320178" y="707610"/>
                  </a:cubicBezTo>
                  <a:cubicBezTo>
                    <a:pt x="304330" y="673685"/>
                    <a:pt x="295156" y="637040"/>
                    <a:pt x="293145" y="599651"/>
                  </a:cubicBezTo>
                  <a:cubicBezTo>
                    <a:pt x="286844" y="437915"/>
                    <a:pt x="412255" y="301420"/>
                    <a:pt x="573941" y="294021"/>
                  </a:cubicBezTo>
                  <a:lnTo>
                    <a:pt x="824325" y="294021"/>
                  </a:lnTo>
                  <a:cubicBezTo>
                    <a:pt x="844616" y="295558"/>
                    <a:pt x="862896" y="281822"/>
                    <a:pt x="867069" y="261920"/>
                  </a:cubicBezTo>
                  <a:lnTo>
                    <a:pt x="867069" y="52253"/>
                  </a:lnTo>
                  <a:cubicBezTo>
                    <a:pt x="867069" y="385"/>
                    <a:pt x="827873" y="1568"/>
                    <a:pt x="827873" y="1568"/>
                  </a:cubicBezTo>
                  <a:cubicBezTo>
                    <a:pt x="827873" y="1568"/>
                    <a:pt x="667708" y="-291"/>
                    <a:pt x="587288" y="-291"/>
                  </a:cubicBezTo>
                  <a:cubicBezTo>
                    <a:pt x="267989" y="-1287"/>
                    <a:pt x="6673" y="253557"/>
                    <a:pt x="-321" y="572788"/>
                  </a:cubicBezTo>
                  <a:cubicBezTo>
                    <a:pt x="-439" y="597286"/>
                    <a:pt x="794" y="621767"/>
                    <a:pt x="3396" y="646113"/>
                  </a:cubicBezTo>
                  <a:cubicBezTo>
                    <a:pt x="13888" y="750963"/>
                    <a:pt x="53236" y="850863"/>
                    <a:pt x="117100" y="934680"/>
                  </a:cubicBezTo>
                  <a:cubicBezTo>
                    <a:pt x="133487" y="956660"/>
                    <a:pt x="151514" y="977390"/>
                    <a:pt x="170994" y="996684"/>
                  </a:cubicBezTo>
                  <a:cubicBezTo>
                    <a:pt x="253222" y="1079233"/>
                    <a:pt x="358445" y="1135038"/>
                    <a:pt x="472909" y="1156849"/>
                  </a:cubicBezTo>
                  <a:cubicBezTo>
                    <a:pt x="503759" y="1163219"/>
                    <a:pt x="535167" y="1166547"/>
                    <a:pt x="566676" y="1166817"/>
                  </a:cubicBezTo>
                  <a:lnTo>
                    <a:pt x="801179" y="1166817"/>
                  </a:lnTo>
                  <a:cubicBezTo>
                    <a:pt x="874503" y="1166817"/>
                    <a:pt x="870786" y="1121370"/>
                    <a:pt x="870786" y="1121370"/>
                  </a:cubicBezTo>
                  <a:close/>
                </a:path>
              </a:pathLst>
            </a:custGeom>
            <a:grpFill/>
            <a:ln w="16888" cap="flat">
              <a:noFill/>
              <a:prstDash val="solid"/>
              <a:miter/>
            </a:ln>
          </p:spPr>
          <p:txBody>
            <a:bodyPr rtlCol="0" anchor="ctr"/>
            <a:lstStyle/>
            <a:p>
              <a:endParaRPr lang="zh-CN" altLang="en-US"/>
            </a:p>
          </p:txBody>
        </p:sp>
        <p:sp>
          <p:nvSpPr>
            <p:cNvPr id="63" name="任意多边形: 形状 62"/>
            <p:cNvSpPr/>
            <p:nvPr/>
          </p:nvSpPr>
          <p:spPr>
            <a:xfrm>
              <a:off x="1593304" y="2982124"/>
              <a:ext cx="871616" cy="1167110"/>
            </a:xfrm>
            <a:custGeom>
              <a:avLst/>
              <a:gdLst>
                <a:gd name="connsiteX0" fmla="*/ 871288 w 871616"/>
                <a:gd name="connsiteY0" fmla="*/ 909336 h 1167110"/>
                <a:gd name="connsiteX1" fmla="*/ 828374 w 871616"/>
                <a:gd name="connsiteY1" fmla="*/ 873688 h 1167110"/>
                <a:gd name="connsiteX2" fmla="*/ 573767 w 871616"/>
                <a:gd name="connsiteY2" fmla="*/ 875208 h 1167110"/>
                <a:gd name="connsiteX3" fmla="*/ 320341 w 871616"/>
                <a:gd name="connsiteY3" fmla="*/ 707610 h 1167110"/>
                <a:gd name="connsiteX4" fmla="*/ 293478 w 871616"/>
                <a:gd name="connsiteY4" fmla="*/ 599651 h 1167110"/>
                <a:gd name="connsiteX5" fmla="*/ 574274 w 871616"/>
                <a:gd name="connsiteY5" fmla="*/ 294020 h 1167110"/>
                <a:gd name="connsiteX6" fmla="*/ 824658 w 871616"/>
                <a:gd name="connsiteY6" fmla="*/ 294020 h 1167110"/>
                <a:gd name="connsiteX7" fmla="*/ 867064 w 871616"/>
                <a:gd name="connsiteY7" fmla="*/ 261919 h 1167110"/>
                <a:gd name="connsiteX8" fmla="*/ 867064 w 871616"/>
                <a:gd name="connsiteY8" fmla="*/ 52252 h 1167110"/>
                <a:gd name="connsiteX9" fmla="*/ 828206 w 871616"/>
                <a:gd name="connsiteY9" fmla="*/ 1567 h 1167110"/>
                <a:gd name="connsiteX10" fmla="*/ 587620 w 871616"/>
                <a:gd name="connsiteY10" fmla="*/ -292 h 1167110"/>
                <a:gd name="connsiteX11" fmla="*/ -326 w 871616"/>
                <a:gd name="connsiteY11" fmla="*/ 572788 h 1167110"/>
                <a:gd name="connsiteX12" fmla="*/ 3560 w 871616"/>
                <a:gd name="connsiteY12" fmla="*/ 646112 h 1167110"/>
                <a:gd name="connsiteX13" fmla="*/ 117263 w 871616"/>
                <a:gd name="connsiteY13" fmla="*/ 934679 h 1167110"/>
                <a:gd name="connsiteX14" fmla="*/ 171158 w 871616"/>
                <a:gd name="connsiteY14" fmla="*/ 996684 h 1167110"/>
                <a:gd name="connsiteX15" fmla="*/ 472734 w 871616"/>
                <a:gd name="connsiteY15" fmla="*/ 1156848 h 1167110"/>
                <a:gd name="connsiteX16" fmla="*/ 566840 w 871616"/>
                <a:gd name="connsiteY16" fmla="*/ 1166817 h 1167110"/>
                <a:gd name="connsiteX17" fmla="*/ 801343 w 871616"/>
                <a:gd name="connsiteY17" fmla="*/ 1166817 h 1167110"/>
                <a:gd name="connsiteX18" fmla="*/ 871119 w 871616"/>
                <a:gd name="connsiteY18" fmla="*/ 1121369 h 116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616" h="1167110">
                  <a:moveTo>
                    <a:pt x="871288" y="909336"/>
                  </a:moveTo>
                  <a:cubicBezTo>
                    <a:pt x="871288" y="878925"/>
                    <a:pt x="828374" y="873688"/>
                    <a:pt x="828374" y="873688"/>
                  </a:cubicBezTo>
                  <a:lnTo>
                    <a:pt x="573767" y="875208"/>
                  </a:lnTo>
                  <a:cubicBezTo>
                    <a:pt x="464371" y="871812"/>
                    <a:pt x="366279" y="806952"/>
                    <a:pt x="320341" y="707610"/>
                  </a:cubicBezTo>
                  <a:cubicBezTo>
                    <a:pt x="304680" y="673634"/>
                    <a:pt x="295573" y="637005"/>
                    <a:pt x="293478" y="599651"/>
                  </a:cubicBezTo>
                  <a:cubicBezTo>
                    <a:pt x="286906" y="437813"/>
                    <a:pt x="412470" y="301149"/>
                    <a:pt x="574274" y="294020"/>
                  </a:cubicBezTo>
                  <a:lnTo>
                    <a:pt x="824658" y="294020"/>
                  </a:lnTo>
                  <a:cubicBezTo>
                    <a:pt x="844864" y="295523"/>
                    <a:pt x="863027" y="281771"/>
                    <a:pt x="867064" y="261919"/>
                  </a:cubicBezTo>
                  <a:lnTo>
                    <a:pt x="867064" y="52252"/>
                  </a:lnTo>
                  <a:cubicBezTo>
                    <a:pt x="867064" y="384"/>
                    <a:pt x="828206" y="1567"/>
                    <a:pt x="828206" y="1567"/>
                  </a:cubicBezTo>
                  <a:cubicBezTo>
                    <a:pt x="828206" y="1567"/>
                    <a:pt x="667872" y="-292"/>
                    <a:pt x="587620" y="-292"/>
                  </a:cubicBezTo>
                  <a:cubicBezTo>
                    <a:pt x="268339" y="-1120"/>
                    <a:pt x="7023" y="253590"/>
                    <a:pt x="-326" y="572788"/>
                  </a:cubicBezTo>
                  <a:cubicBezTo>
                    <a:pt x="-394" y="597285"/>
                    <a:pt x="907" y="621766"/>
                    <a:pt x="3560" y="646112"/>
                  </a:cubicBezTo>
                  <a:cubicBezTo>
                    <a:pt x="14119" y="750945"/>
                    <a:pt x="53467" y="850812"/>
                    <a:pt x="117263" y="934679"/>
                  </a:cubicBezTo>
                  <a:cubicBezTo>
                    <a:pt x="133651" y="956659"/>
                    <a:pt x="151678" y="977389"/>
                    <a:pt x="171158" y="996684"/>
                  </a:cubicBezTo>
                  <a:cubicBezTo>
                    <a:pt x="253319" y="1079148"/>
                    <a:pt x="358406" y="1134969"/>
                    <a:pt x="472734" y="1156848"/>
                  </a:cubicBezTo>
                  <a:cubicBezTo>
                    <a:pt x="503703" y="1163201"/>
                    <a:pt x="535229" y="1166546"/>
                    <a:pt x="566840" y="1166817"/>
                  </a:cubicBezTo>
                  <a:lnTo>
                    <a:pt x="801343" y="1166817"/>
                  </a:lnTo>
                  <a:cubicBezTo>
                    <a:pt x="874498" y="1166817"/>
                    <a:pt x="871119" y="1121369"/>
                    <a:pt x="871119" y="1121369"/>
                  </a:cubicBezTo>
                  <a:close/>
                </a:path>
              </a:pathLst>
            </a:custGeom>
            <a:grpFill/>
            <a:ln w="16888" cap="flat">
              <a:noFill/>
              <a:prstDash val="solid"/>
              <a:miter/>
            </a:ln>
          </p:spPr>
          <p:txBody>
            <a:bodyPr rtlCol="0" anchor="ctr"/>
            <a:lstStyle/>
            <a:p>
              <a:endParaRPr lang="zh-CN" altLang="en-US"/>
            </a:p>
          </p:txBody>
        </p:sp>
        <p:sp>
          <p:nvSpPr>
            <p:cNvPr id="67" name="任意多边形: 形状 66"/>
            <p:cNvSpPr/>
            <p:nvPr/>
          </p:nvSpPr>
          <p:spPr>
            <a:xfrm>
              <a:off x="4612448" y="2982802"/>
              <a:ext cx="1424250" cy="1167783"/>
            </a:xfrm>
            <a:custGeom>
              <a:avLst/>
              <a:gdLst>
                <a:gd name="connsiteX0" fmla="*/ 821614 w 1424250"/>
                <a:gd name="connsiteY0" fmla="*/ -294 h 1167783"/>
                <a:gd name="connsiteX1" fmla="*/ 821614 w 1424250"/>
                <a:gd name="connsiteY1" fmla="*/ 97359 h 1167783"/>
                <a:gd name="connsiteX2" fmla="*/ 1423922 w 1424250"/>
                <a:gd name="connsiteY2" fmla="*/ 97359 h 1167783"/>
                <a:gd name="connsiteX3" fmla="*/ 1423922 w 1424250"/>
                <a:gd name="connsiteY3" fmla="*/ 795630 h 1167783"/>
                <a:gd name="connsiteX4" fmla="*/ 1247707 w 1424250"/>
                <a:gd name="connsiteY4" fmla="*/ 973704 h 1167783"/>
                <a:gd name="connsiteX5" fmla="*/ 821614 w 1424250"/>
                <a:gd name="connsiteY5" fmla="*/ 973704 h 1167783"/>
                <a:gd name="connsiteX6" fmla="*/ 821614 w 1424250"/>
                <a:gd name="connsiteY6" fmla="*/ 1167490 h 1167783"/>
                <a:gd name="connsiteX7" fmla="*/ 603499 w 1424250"/>
                <a:gd name="connsiteY7" fmla="*/ 1167490 h 1167783"/>
                <a:gd name="connsiteX8" fmla="*/ 603499 w 1424250"/>
                <a:gd name="connsiteY8" fmla="*/ 973704 h 1167783"/>
                <a:gd name="connsiteX9" fmla="*/ -329 w 1424250"/>
                <a:gd name="connsiteY9" fmla="*/ 973704 h 1167783"/>
                <a:gd name="connsiteX10" fmla="*/ -329 w 1424250"/>
                <a:gd name="connsiteY10" fmla="*/ 97359 h 1167783"/>
                <a:gd name="connsiteX11" fmla="*/ 603499 w 1424250"/>
                <a:gd name="connsiteY11" fmla="*/ 97359 h 1167783"/>
                <a:gd name="connsiteX12" fmla="*/ 603499 w 1424250"/>
                <a:gd name="connsiteY12" fmla="*/ -294 h 1167783"/>
                <a:gd name="connsiteX13" fmla="*/ 603499 w 1424250"/>
                <a:gd name="connsiteY13" fmla="*/ 821649 h 1167783"/>
                <a:gd name="connsiteX14" fmla="*/ 603499 w 1424250"/>
                <a:gd name="connsiteY14" fmla="*/ 248739 h 1167783"/>
                <a:gd name="connsiteX15" fmla="*/ 217785 w 1424250"/>
                <a:gd name="connsiteY15" fmla="*/ 248739 h 1167783"/>
                <a:gd name="connsiteX16" fmla="*/ 217785 w 1424250"/>
                <a:gd name="connsiteY16" fmla="*/ 821649 h 1167783"/>
                <a:gd name="connsiteX17" fmla="*/ 821614 w 1424250"/>
                <a:gd name="connsiteY17" fmla="*/ 248739 h 1167783"/>
                <a:gd name="connsiteX18" fmla="*/ 821614 w 1424250"/>
                <a:gd name="connsiteY18" fmla="*/ 821649 h 1167783"/>
                <a:gd name="connsiteX19" fmla="*/ 1169990 w 1424250"/>
                <a:gd name="connsiteY19" fmla="*/ 821649 h 1167783"/>
                <a:gd name="connsiteX20" fmla="*/ 1205807 w 1424250"/>
                <a:gd name="connsiteY20" fmla="*/ 785832 h 1167783"/>
                <a:gd name="connsiteX21" fmla="*/ 1205807 w 1424250"/>
                <a:gd name="connsiteY21" fmla="*/ 248739 h 116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4250" h="1167783">
                  <a:moveTo>
                    <a:pt x="821614" y="-294"/>
                  </a:moveTo>
                  <a:lnTo>
                    <a:pt x="821614" y="97359"/>
                  </a:lnTo>
                  <a:lnTo>
                    <a:pt x="1423922" y="97359"/>
                  </a:lnTo>
                  <a:lnTo>
                    <a:pt x="1423922" y="795630"/>
                  </a:lnTo>
                  <a:cubicBezTo>
                    <a:pt x="1422587" y="892692"/>
                    <a:pt x="1344752" y="971356"/>
                    <a:pt x="1247707" y="973704"/>
                  </a:cubicBezTo>
                  <a:lnTo>
                    <a:pt x="821614" y="973704"/>
                  </a:lnTo>
                  <a:lnTo>
                    <a:pt x="821614" y="1167490"/>
                  </a:lnTo>
                  <a:lnTo>
                    <a:pt x="603499" y="1167490"/>
                  </a:lnTo>
                  <a:lnTo>
                    <a:pt x="603499" y="973704"/>
                  </a:lnTo>
                  <a:lnTo>
                    <a:pt x="-329" y="973704"/>
                  </a:lnTo>
                  <a:lnTo>
                    <a:pt x="-329" y="97359"/>
                  </a:lnTo>
                  <a:lnTo>
                    <a:pt x="603499" y="97359"/>
                  </a:lnTo>
                  <a:lnTo>
                    <a:pt x="603499" y="-294"/>
                  </a:lnTo>
                  <a:close/>
                  <a:moveTo>
                    <a:pt x="603499" y="821649"/>
                  </a:moveTo>
                  <a:lnTo>
                    <a:pt x="603499" y="248739"/>
                  </a:lnTo>
                  <a:lnTo>
                    <a:pt x="217785" y="248739"/>
                  </a:lnTo>
                  <a:lnTo>
                    <a:pt x="217785" y="821649"/>
                  </a:lnTo>
                  <a:close/>
                  <a:moveTo>
                    <a:pt x="821614" y="248739"/>
                  </a:moveTo>
                  <a:lnTo>
                    <a:pt x="821614" y="821649"/>
                  </a:lnTo>
                  <a:lnTo>
                    <a:pt x="1169990" y="821649"/>
                  </a:lnTo>
                  <a:cubicBezTo>
                    <a:pt x="1189739" y="821564"/>
                    <a:pt x="1205723" y="805582"/>
                    <a:pt x="1205807" y="785832"/>
                  </a:cubicBezTo>
                  <a:lnTo>
                    <a:pt x="1205807" y="248739"/>
                  </a:lnTo>
                  <a:close/>
                </a:path>
              </a:pathLst>
            </a:custGeom>
            <a:grpFill/>
            <a:ln w="16888" cap="flat">
              <a:noFill/>
              <a:prstDash val="solid"/>
              <a:miter/>
            </a:ln>
          </p:spPr>
          <p:txBody>
            <a:bodyPr rtlCol="0" anchor="ctr"/>
            <a:lstStyle/>
            <a:p>
              <a:endParaRPr lang="zh-CN" altLang="en-US"/>
            </a:p>
          </p:txBody>
        </p:sp>
        <p:sp>
          <p:nvSpPr>
            <p:cNvPr id="70" name="任意多边形: 形状 69"/>
            <p:cNvSpPr/>
            <p:nvPr/>
          </p:nvSpPr>
          <p:spPr>
            <a:xfrm>
              <a:off x="7734479" y="2982802"/>
              <a:ext cx="1366469" cy="1167113"/>
            </a:xfrm>
            <a:custGeom>
              <a:avLst/>
              <a:gdLst>
                <a:gd name="connsiteX0" fmla="*/ 179 w 1366469"/>
                <a:gd name="connsiteY0" fmla="*/ 1166814 h 1167113"/>
                <a:gd name="connsiteX1" fmla="*/ 1135017 w 1366469"/>
                <a:gd name="connsiteY1" fmla="*/ 1166814 h 1167113"/>
                <a:gd name="connsiteX2" fmla="*/ 1204625 w 1366469"/>
                <a:gd name="connsiteY2" fmla="*/ 1152960 h 1167113"/>
                <a:gd name="connsiteX3" fmla="*/ 1299236 w 1366469"/>
                <a:gd name="connsiteY3" fmla="*/ 1059024 h 1167113"/>
                <a:gd name="connsiteX4" fmla="*/ 1312415 w 1366469"/>
                <a:gd name="connsiteY4" fmla="*/ 990599 h 1167113"/>
                <a:gd name="connsiteX5" fmla="*/ 1312415 w 1366469"/>
                <a:gd name="connsiteY5" fmla="*/ 692402 h 1167113"/>
                <a:gd name="connsiteX6" fmla="*/ -329 w 1366469"/>
                <a:gd name="connsiteY6" fmla="*/ 692402 h 1167113"/>
                <a:gd name="connsiteX7" fmla="*/ 225220 w 1366469"/>
                <a:gd name="connsiteY7" fmla="*/ 852736 h 1167113"/>
                <a:gd name="connsiteX8" fmla="*/ 1088048 w 1366469"/>
                <a:gd name="connsiteY8" fmla="*/ 852736 h 1167113"/>
                <a:gd name="connsiteX9" fmla="*/ 1088048 w 1366469"/>
                <a:gd name="connsiteY9" fmla="*/ 956809 h 1167113"/>
                <a:gd name="connsiteX10" fmla="*/ 1037363 w 1366469"/>
                <a:gd name="connsiteY10" fmla="*/ 1007494 h 1167113"/>
                <a:gd name="connsiteX11" fmla="*/ 224713 w 1366469"/>
                <a:gd name="connsiteY11" fmla="*/ 1007494 h 1167113"/>
                <a:gd name="connsiteX12" fmla="*/ 1008304 w 1366469"/>
                <a:gd name="connsiteY12" fmla="*/ 342844 h 1167113"/>
                <a:gd name="connsiteX13" fmla="*/ 1242977 w 1366469"/>
                <a:gd name="connsiteY13" fmla="*/ 342844 h 1167113"/>
                <a:gd name="connsiteX14" fmla="*/ 1366141 w 1366469"/>
                <a:gd name="connsiteY14" fmla="*/ 70834 h 1167113"/>
                <a:gd name="connsiteX15" fmla="*/ 731902 w 1366469"/>
                <a:gd name="connsiteY15" fmla="*/ 70834 h 1167113"/>
                <a:gd name="connsiteX16" fmla="*/ 764340 w 1366469"/>
                <a:gd name="connsiteY16" fmla="*/ -294 h 1167113"/>
                <a:gd name="connsiteX17" fmla="*/ 524769 w 1366469"/>
                <a:gd name="connsiteY17" fmla="*/ -294 h 1167113"/>
                <a:gd name="connsiteX18" fmla="*/ 421033 w 1366469"/>
                <a:gd name="connsiteY18" fmla="*/ 231168 h 1167113"/>
                <a:gd name="connsiteX19" fmla="*/ 1058989 w 1366469"/>
                <a:gd name="connsiteY19" fmla="*/ 231168 h 1167113"/>
                <a:gd name="connsiteX20" fmla="*/ 920957 w 1366469"/>
                <a:gd name="connsiteY20" fmla="*/ 286246 h 1167113"/>
                <a:gd name="connsiteX21" fmla="*/ 660604 w 1366469"/>
                <a:gd name="connsiteY21" fmla="*/ 286246 h 1167113"/>
                <a:gd name="connsiteX22" fmla="*/ 660604 w 1366469"/>
                <a:gd name="connsiteY22" fmla="*/ 406031 h 1167113"/>
                <a:gd name="connsiteX23" fmla="*/ 330476 w 1366469"/>
                <a:gd name="connsiteY23" fmla="*/ 653712 h 1167113"/>
                <a:gd name="connsiteX24" fmla="*/ 600796 w 1366469"/>
                <a:gd name="connsiteY24" fmla="*/ 653712 h 1167113"/>
                <a:gd name="connsiteX25" fmla="*/ 819249 w 1366469"/>
                <a:gd name="connsiteY25" fmla="*/ 491689 h 1167113"/>
                <a:gd name="connsiteX26" fmla="*/ 1026551 w 1366469"/>
                <a:gd name="connsiteY26" fmla="*/ 653712 h 1167113"/>
                <a:gd name="connsiteX27" fmla="*/ 1296872 w 1366469"/>
                <a:gd name="connsiteY27" fmla="*/ 653712 h 1167113"/>
                <a:gd name="connsiteX28" fmla="*/ 1055610 w 1366469"/>
                <a:gd name="connsiteY28" fmla="*/ 464319 h 1167113"/>
                <a:gd name="connsiteX29" fmla="*/ 856249 w 1366469"/>
                <a:gd name="connsiteY29" fmla="*/ 464319 h 1167113"/>
                <a:gd name="connsiteX30" fmla="*/ 920957 w 1366469"/>
                <a:gd name="connsiteY30" fmla="*/ 415662 h 116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6469" h="1167113">
                  <a:moveTo>
                    <a:pt x="179" y="1166814"/>
                  </a:moveTo>
                  <a:lnTo>
                    <a:pt x="1135017" y="1166814"/>
                  </a:lnTo>
                  <a:cubicBezTo>
                    <a:pt x="1158923" y="1167000"/>
                    <a:pt x="1182611" y="1162286"/>
                    <a:pt x="1204625" y="1152960"/>
                  </a:cubicBezTo>
                  <a:cubicBezTo>
                    <a:pt x="1247098" y="1135018"/>
                    <a:pt x="1280990" y="1101363"/>
                    <a:pt x="1299236" y="1059024"/>
                  </a:cubicBezTo>
                  <a:cubicBezTo>
                    <a:pt x="1308292" y="1037365"/>
                    <a:pt x="1312786" y="1014066"/>
                    <a:pt x="1312415" y="990599"/>
                  </a:cubicBezTo>
                  <a:lnTo>
                    <a:pt x="1312415" y="692402"/>
                  </a:lnTo>
                  <a:lnTo>
                    <a:pt x="-329" y="692402"/>
                  </a:lnTo>
                  <a:close/>
                  <a:moveTo>
                    <a:pt x="225220" y="852736"/>
                  </a:moveTo>
                  <a:lnTo>
                    <a:pt x="1088048" y="852736"/>
                  </a:lnTo>
                  <a:lnTo>
                    <a:pt x="1088048" y="956809"/>
                  </a:lnTo>
                  <a:cubicBezTo>
                    <a:pt x="1088048" y="984804"/>
                    <a:pt x="1065359" y="1007494"/>
                    <a:pt x="1037363" y="1007494"/>
                  </a:cubicBezTo>
                  <a:lnTo>
                    <a:pt x="224713" y="1007494"/>
                  </a:lnTo>
                  <a:close/>
                  <a:moveTo>
                    <a:pt x="1008304" y="342844"/>
                  </a:moveTo>
                  <a:lnTo>
                    <a:pt x="1242977" y="342844"/>
                  </a:lnTo>
                  <a:lnTo>
                    <a:pt x="1366141" y="70834"/>
                  </a:lnTo>
                  <a:lnTo>
                    <a:pt x="731902" y="70834"/>
                  </a:lnTo>
                  <a:lnTo>
                    <a:pt x="764340" y="-294"/>
                  </a:lnTo>
                  <a:lnTo>
                    <a:pt x="524769" y="-294"/>
                  </a:lnTo>
                  <a:lnTo>
                    <a:pt x="421033" y="231168"/>
                  </a:lnTo>
                  <a:lnTo>
                    <a:pt x="1058989" y="231168"/>
                  </a:lnTo>
                  <a:close/>
                  <a:moveTo>
                    <a:pt x="920957" y="286246"/>
                  </a:moveTo>
                  <a:lnTo>
                    <a:pt x="660604" y="286246"/>
                  </a:lnTo>
                  <a:lnTo>
                    <a:pt x="660604" y="406031"/>
                  </a:lnTo>
                  <a:lnTo>
                    <a:pt x="330476" y="653712"/>
                  </a:lnTo>
                  <a:lnTo>
                    <a:pt x="600796" y="653712"/>
                  </a:lnTo>
                  <a:lnTo>
                    <a:pt x="819249" y="491689"/>
                  </a:lnTo>
                  <a:lnTo>
                    <a:pt x="1026551" y="653712"/>
                  </a:lnTo>
                  <a:lnTo>
                    <a:pt x="1296872" y="653712"/>
                  </a:lnTo>
                  <a:lnTo>
                    <a:pt x="1055610" y="464319"/>
                  </a:lnTo>
                  <a:lnTo>
                    <a:pt x="856249" y="464319"/>
                  </a:lnTo>
                  <a:lnTo>
                    <a:pt x="920957" y="415662"/>
                  </a:lnTo>
                  <a:close/>
                </a:path>
              </a:pathLst>
            </a:custGeom>
            <a:grpFill/>
            <a:ln w="16888" cap="flat">
              <a:noFill/>
              <a:prstDash val="solid"/>
              <a:miter/>
            </a:ln>
          </p:spPr>
          <p:txBody>
            <a:bodyPr rtlCol="0" anchor="ctr"/>
            <a:lstStyle/>
            <a:p>
              <a:endParaRPr lang="zh-CN" altLang="en-US"/>
            </a:p>
          </p:txBody>
        </p:sp>
        <p:sp>
          <p:nvSpPr>
            <p:cNvPr id="71" name="任意多边形: 形状 70"/>
            <p:cNvSpPr/>
            <p:nvPr/>
          </p:nvSpPr>
          <p:spPr>
            <a:xfrm>
              <a:off x="7727045"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grpFill/>
            <a:ln w="16888" cap="flat">
              <a:noFill/>
              <a:prstDash val="solid"/>
              <a:miter/>
            </a:ln>
          </p:spPr>
          <p:txBody>
            <a:bodyPr rtlCol="0" anchor="ctr"/>
            <a:lstStyle/>
            <a:p>
              <a:endParaRPr lang="zh-CN" altLang="en-US"/>
            </a:p>
          </p:txBody>
        </p:sp>
        <p:sp>
          <p:nvSpPr>
            <p:cNvPr id="72" name="任意多边形: 形状 71"/>
            <p:cNvSpPr/>
            <p:nvPr/>
          </p:nvSpPr>
          <p:spPr>
            <a:xfrm>
              <a:off x="7727045" y="3343511"/>
              <a:ext cx="391626" cy="293804"/>
            </a:xfrm>
            <a:custGeom>
              <a:avLst/>
              <a:gdLst>
                <a:gd name="connsiteX0" fmla="*/ 260859 w 391626"/>
                <a:gd name="connsiteY0" fmla="*/ 293804 h 293804"/>
                <a:gd name="connsiteX1" fmla="*/ 0 w 391626"/>
                <a:gd name="connsiteY1" fmla="*/ 293804 h 293804"/>
                <a:gd name="connsiteX2" fmla="*/ 130767 w 391626"/>
                <a:gd name="connsiteY2" fmla="*/ 0 h 293804"/>
                <a:gd name="connsiteX3" fmla="*/ 391627 w 391626"/>
                <a:gd name="connsiteY3" fmla="*/ 0 h 293804"/>
                <a:gd name="connsiteX4" fmla="*/ 260859 w 391626"/>
                <a:gd name="connsiteY4" fmla="*/ 293804 h 293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804">
                  <a:moveTo>
                    <a:pt x="260859" y="293804"/>
                  </a:moveTo>
                  <a:lnTo>
                    <a:pt x="0" y="293804"/>
                  </a:lnTo>
                  <a:lnTo>
                    <a:pt x="130767" y="0"/>
                  </a:lnTo>
                  <a:lnTo>
                    <a:pt x="391627" y="0"/>
                  </a:lnTo>
                  <a:lnTo>
                    <a:pt x="260859" y="293804"/>
                  </a:lnTo>
                  <a:close/>
                </a:path>
              </a:pathLst>
            </a:custGeom>
            <a:grpFill/>
            <a:ln w="16888" cap="flat">
              <a:noFill/>
              <a:prstDash val="solid"/>
              <a:miter/>
            </a:ln>
          </p:spPr>
          <p:txBody>
            <a:bodyPr rtlCol="0" anchor="ctr"/>
            <a:lstStyle/>
            <a:p>
              <a:endParaRPr lang="zh-CN" altLang="en-US"/>
            </a:p>
          </p:txBody>
        </p:sp>
        <p:sp>
          <p:nvSpPr>
            <p:cNvPr id="73" name="任意多边形: 形状 72"/>
            <p:cNvSpPr/>
            <p:nvPr/>
          </p:nvSpPr>
          <p:spPr>
            <a:xfrm>
              <a:off x="6170337" y="2982802"/>
              <a:ext cx="1423075" cy="1167107"/>
            </a:xfrm>
            <a:custGeom>
              <a:avLst/>
              <a:gdLst>
                <a:gd name="connsiteX0" fmla="*/ 19101 w 1423075"/>
                <a:gd name="connsiteY0" fmla="*/ 1166814 h 1167107"/>
                <a:gd name="connsiteX1" fmla="*/ 1225068 w 1423075"/>
                <a:gd name="connsiteY1" fmla="*/ 1166814 h 1167107"/>
                <a:gd name="connsiteX2" fmla="*/ 1403310 w 1423075"/>
                <a:gd name="connsiteY2" fmla="*/ 990599 h 1167107"/>
                <a:gd name="connsiteX3" fmla="*/ 1403310 w 1423075"/>
                <a:gd name="connsiteY3" fmla="*/ 643238 h 1167107"/>
                <a:gd name="connsiteX4" fmla="*/ 19101 w 1423075"/>
                <a:gd name="connsiteY4" fmla="*/ 643238 h 1167107"/>
                <a:gd name="connsiteX5" fmla="*/ 249211 w 1423075"/>
                <a:gd name="connsiteY5" fmla="*/ 785832 h 1167107"/>
                <a:gd name="connsiteX6" fmla="*/ 1168301 w 1423075"/>
                <a:gd name="connsiteY6" fmla="*/ 785832 h 1167107"/>
                <a:gd name="connsiteX7" fmla="*/ 1168301 w 1423075"/>
                <a:gd name="connsiteY7" fmla="*/ 850708 h 1167107"/>
                <a:gd name="connsiteX8" fmla="*/ 249211 w 1423075"/>
                <a:gd name="connsiteY8" fmla="*/ 850708 h 1167107"/>
                <a:gd name="connsiteX9" fmla="*/ 249211 w 1423075"/>
                <a:gd name="connsiteY9" fmla="*/ 960864 h 1167107"/>
                <a:gd name="connsiteX10" fmla="*/ 1168301 w 1423075"/>
                <a:gd name="connsiteY10" fmla="*/ 960864 h 1167107"/>
                <a:gd name="connsiteX11" fmla="*/ 1168301 w 1423075"/>
                <a:gd name="connsiteY11" fmla="*/ 964074 h 1167107"/>
                <a:gd name="connsiteX12" fmla="*/ 1153264 w 1423075"/>
                <a:gd name="connsiteY12" fmla="*/ 1007494 h 1167107"/>
                <a:gd name="connsiteX13" fmla="*/ 1115926 w 1423075"/>
                <a:gd name="connsiteY13" fmla="*/ 1024389 h 1167107"/>
                <a:gd name="connsiteX14" fmla="*/ 249211 w 1423075"/>
                <a:gd name="connsiteY14" fmla="*/ 1024389 h 1167107"/>
                <a:gd name="connsiteX15" fmla="*/ 263910 w 1423075"/>
                <a:gd name="connsiteY15" fmla="*/ 601000 h 1167107"/>
                <a:gd name="connsiteX16" fmla="*/ 406504 w 1423075"/>
                <a:gd name="connsiteY16" fmla="*/ 477835 h 1167107"/>
                <a:gd name="connsiteX17" fmla="*/ 510239 w 1423075"/>
                <a:gd name="connsiteY17" fmla="*/ 601000 h 1167107"/>
                <a:gd name="connsiteX18" fmla="*/ 735450 w 1423075"/>
                <a:gd name="connsiteY18" fmla="*/ 601000 h 1167107"/>
                <a:gd name="connsiteX19" fmla="*/ 594545 w 1423075"/>
                <a:gd name="connsiteY19" fmla="*/ 435767 h 1167107"/>
                <a:gd name="connsiteX20" fmla="*/ 713993 w 1423075"/>
                <a:gd name="connsiteY20" fmla="*/ 435767 h 1167107"/>
                <a:gd name="connsiteX21" fmla="*/ 713993 w 1423075"/>
                <a:gd name="connsiteY21" fmla="*/ 293679 h 1167107"/>
                <a:gd name="connsiteX22" fmla="*/ 503650 w 1423075"/>
                <a:gd name="connsiteY22" fmla="*/ 293679 h 1167107"/>
                <a:gd name="connsiteX23" fmla="*/ 503650 w 1423075"/>
                <a:gd name="connsiteY23" fmla="*/ 216976 h 1167107"/>
                <a:gd name="connsiteX24" fmla="*/ 704701 w 1423075"/>
                <a:gd name="connsiteY24" fmla="*/ 216976 h 1167107"/>
                <a:gd name="connsiteX25" fmla="*/ 704701 w 1423075"/>
                <a:gd name="connsiteY25" fmla="*/ 56473 h 1167107"/>
                <a:gd name="connsiteX26" fmla="*/ 280129 w 1423075"/>
                <a:gd name="connsiteY26" fmla="*/ 56473 h 1167107"/>
                <a:gd name="connsiteX27" fmla="*/ 305303 w 1423075"/>
                <a:gd name="connsiteY27" fmla="*/ -294 h 1167107"/>
                <a:gd name="connsiteX28" fmla="*/ 96311 w 1423075"/>
                <a:gd name="connsiteY28" fmla="*/ -294 h 1167107"/>
                <a:gd name="connsiteX29" fmla="*/ -329 w 1423075"/>
                <a:gd name="connsiteY29" fmla="*/ 216807 h 1167107"/>
                <a:gd name="connsiteX30" fmla="*/ 278439 w 1423075"/>
                <a:gd name="connsiteY30" fmla="*/ 216807 h 1167107"/>
                <a:gd name="connsiteX31" fmla="*/ 278439 w 1423075"/>
                <a:gd name="connsiteY31" fmla="*/ 293510 h 1167107"/>
                <a:gd name="connsiteX32" fmla="*/ -329 w 1423075"/>
                <a:gd name="connsiteY32" fmla="*/ 293510 h 1167107"/>
                <a:gd name="connsiteX33" fmla="*/ -329 w 1423075"/>
                <a:gd name="connsiteY33" fmla="*/ 435598 h 1167107"/>
                <a:gd name="connsiteX34" fmla="*/ 194133 w 1423075"/>
                <a:gd name="connsiteY34" fmla="*/ 435598 h 1167107"/>
                <a:gd name="connsiteX35" fmla="*/ 2881 w 1423075"/>
                <a:gd name="connsiteY35" fmla="*/ 600831 h 1167107"/>
                <a:gd name="connsiteX36" fmla="*/ 779208 w 1423075"/>
                <a:gd name="connsiteY36" fmla="*/ -294 h 1167107"/>
                <a:gd name="connsiteX37" fmla="*/ 779208 w 1423075"/>
                <a:gd name="connsiteY37" fmla="*/ 601000 h 1167107"/>
                <a:gd name="connsiteX38" fmla="*/ 1244498 w 1423075"/>
                <a:gd name="connsiteY38" fmla="*/ 601000 h 1167107"/>
                <a:gd name="connsiteX39" fmla="*/ 1314105 w 1423075"/>
                <a:gd name="connsiteY39" fmla="*/ 587315 h 1167107"/>
                <a:gd name="connsiteX40" fmla="*/ 1422740 w 1423075"/>
                <a:gd name="connsiteY40" fmla="*/ 422758 h 1167107"/>
                <a:gd name="connsiteX41" fmla="*/ 1422740 w 1423075"/>
                <a:gd name="connsiteY41" fmla="*/ 382 h 1167107"/>
                <a:gd name="connsiteX42" fmla="*/ 1197529 w 1423075"/>
                <a:gd name="connsiteY42" fmla="*/ 390319 h 1167107"/>
                <a:gd name="connsiteX43" fmla="*/ 1146844 w 1423075"/>
                <a:gd name="connsiteY43" fmla="*/ 441004 h 1167107"/>
                <a:gd name="connsiteX44" fmla="*/ 1004588 w 1423075"/>
                <a:gd name="connsiteY44" fmla="*/ 441004 h 1167107"/>
                <a:gd name="connsiteX45" fmla="*/ 1004588 w 1423075"/>
                <a:gd name="connsiteY45" fmla="*/ 160547 h 1167107"/>
                <a:gd name="connsiteX46" fmla="*/ 1197529 w 1423075"/>
                <a:gd name="connsiteY46" fmla="*/ 160547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23075" h="1167107">
                  <a:moveTo>
                    <a:pt x="19101" y="1166814"/>
                  </a:moveTo>
                  <a:lnTo>
                    <a:pt x="1225068" y="1166814"/>
                  </a:lnTo>
                  <a:cubicBezTo>
                    <a:pt x="1360228" y="1166814"/>
                    <a:pt x="1403310" y="1050745"/>
                    <a:pt x="1403310" y="990599"/>
                  </a:cubicBezTo>
                  <a:lnTo>
                    <a:pt x="1403310" y="643238"/>
                  </a:lnTo>
                  <a:lnTo>
                    <a:pt x="19101" y="643238"/>
                  </a:lnTo>
                  <a:close/>
                  <a:moveTo>
                    <a:pt x="249211" y="785832"/>
                  </a:moveTo>
                  <a:lnTo>
                    <a:pt x="1168301" y="785832"/>
                  </a:lnTo>
                  <a:lnTo>
                    <a:pt x="1168301" y="850708"/>
                  </a:lnTo>
                  <a:lnTo>
                    <a:pt x="249211" y="850708"/>
                  </a:lnTo>
                  <a:close/>
                  <a:moveTo>
                    <a:pt x="249211" y="960864"/>
                  </a:moveTo>
                  <a:lnTo>
                    <a:pt x="1168301" y="960864"/>
                  </a:lnTo>
                  <a:lnTo>
                    <a:pt x="1168301" y="964074"/>
                  </a:lnTo>
                  <a:cubicBezTo>
                    <a:pt x="1168841" y="979905"/>
                    <a:pt x="1163469" y="995380"/>
                    <a:pt x="1153264" y="1007494"/>
                  </a:cubicBezTo>
                  <a:cubicBezTo>
                    <a:pt x="1144090" y="1018594"/>
                    <a:pt x="1130321" y="1024828"/>
                    <a:pt x="1115926" y="1024389"/>
                  </a:cubicBezTo>
                  <a:lnTo>
                    <a:pt x="249211" y="1024389"/>
                  </a:lnTo>
                  <a:close/>
                  <a:moveTo>
                    <a:pt x="263910" y="601000"/>
                  </a:moveTo>
                  <a:lnTo>
                    <a:pt x="406504" y="477835"/>
                  </a:lnTo>
                  <a:lnTo>
                    <a:pt x="510239" y="601000"/>
                  </a:lnTo>
                  <a:lnTo>
                    <a:pt x="735450" y="601000"/>
                  </a:lnTo>
                  <a:lnTo>
                    <a:pt x="594545" y="435767"/>
                  </a:lnTo>
                  <a:lnTo>
                    <a:pt x="713993" y="435767"/>
                  </a:lnTo>
                  <a:lnTo>
                    <a:pt x="713993" y="293679"/>
                  </a:lnTo>
                  <a:lnTo>
                    <a:pt x="503650" y="293679"/>
                  </a:lnTo>
                  <a:lnTo>
                    <a:pt x="503650" y="216976"/>
                  </a:lnTo>
                  <a:lnTo>
                    <a:pt x="704701" y="216976"/>
                  </a:lnTo>
                  <a:lnTo>
                    <a:pt x="704701" y="56473"/>
                  </a:lnTo>
                  <a:lnTo>
                    <a:pt x="280129" y="56473"/>
                  </a:lnTo>
                  <a:lnTo>
                    <a:pt x="305303" y="-294"/>
                  </a:lnTo>
                  <a:lnTo>
                    <a:pt x="96311" y="-294"/>
                  </a:lnTo>
                  <a:lnTo>
                    <a:pt x="-329" y="216807"/>
                  </a:lnTo>
                  <a:lnTo>
                    <a:pt x="278439" y="216807"/>
                  </a:lnTo>
                  <a:lnTo>
                    <a:pt x="278439" y="293510"/>
                  </a:lnTo>
                  <a:lnTo>
                    <a:pt x="-329" y="293510"/>
                  </a:lnTo>
                  <a:lnTo>
                    <a:pt x="-329" y="435598"/>
                  </a:lnTo>
                  <a:lnTo>
                    <a:pt x="194133" y="435598"/>
                  </a:lnTo>
                  <a:lnTo>
                    <a:pt x="2881" y="600831"/>
                  </a:lnTo>
                  <a:close/>
                  <a:moveTo>
                    <a:pt x="779208" y="-294"/>
                  </a:moveTo>
                  <a:lnTo>
                    <a:pt x="779208" y="601000"/>
                  </a:lnTo>
                  <a:lnTo>
                    <a:pt x="1244498" y="601000"/>
                  </a:lnTo>
                  <a:cubicBezTo>
                    <a:pt x="1268387" y="601186"/>
                    <a:pt x="1292057" y="596523"/>
                    <a:pt x="1314105" y="587315"/>
                  </a:cubicBezTo>
                  <a:cubicBezTo>
                    <a:pt x="1380434" y="559674"/>
                    <a:pt x="1423381" y="494612"/>
                    <a:pt x="1422740" y="422758"/>
                  </a:cubicBezTo>
                  <a:lnTo>
                    <a:pt x="1422740" y="382"/>
                  </a:lnTo>
                  <a:close/>
                  <a:moveTo>
                    <a:pt x="1197529" y="390319"/>
                  </a:moveTo>
                  <a:cubicBezTo>
                    <a:pt x="1197529" y="418314"/>
                    <a:pt x="1174839" y="441004"/>
                    <a:pt x="1146844" y="441004"/>
                  </a:cubicBezTo>
                  <a:lnTo>
                    <a:pt x="1004588" y="441004"/>
                  </a:lnTo>
                  <a:lnTo>
                    <a:pt x="1004588" y="160547"/>
                  </a:lnTo>
                  <a:lnTo>
                    <a:pt x="1197529" y="160547"/>
                  </a:lnTo>
                  <a:close/>
                </a:path>
              </a:pathLst>
            </a:custGeom>
            <a:grpFill/>
            <a:ln w="16888" cap="flat">
              <a:noFill/>
              <a:prstDash val="solid"/>
              <a:miter/>
            </a:ln>
          </p:spPr>
          <p:txBody>
            <a:bodyPr rtlCol="0" anchor="ctr"/>
            <a:lstStyle/>
            <a:p>
              <a:endParaRPr lang="zh-CN" altLang="en-US"/>
            </a:p>
          </p:txBody>
        </p:sp>
        <p:sp>
          <p:nvSpPr>
            <p:cNvPr id="74" name="任意多边形: 形状 73"/>
            <p:cNvSpPr/>
            <p:nvPr/>
          </p:nvSpPr>
          <p:spPr>
            <a:xfrm>
              <a:off x="9181369" y="2982295"/>
              <a:ext cx="1416141" cy="1167107"/>
            </a:xfrm>
            <a:custGeom>
              <a:avLst/>
              <a:gdLst>
                <a:gd name="connsiteX0" fmla="*/ 312905 w 1416141"/>
                <a:gd name="connsiteY0" fmla="*/ 1012225 h 1167107"/>
                <a:gd name="connsiteX1" fmla="*/ 298375 w 1416141"/>
                <a:gd name="connsiteY1" fmla="*/ 976745 h 1167107"/>
                <a:gd name="connsiteX2" fmla="*/ 298375 w 1416141"/>
                <a:gd name="connsiteY2" fmla="*/ 353657 h 1167107"/>
                <a:gd name="connsiteX3" fmla="*/ -329 w 1416141"/>
                <a:gd name="connsiteY3" fmla="*/ 353657 h 1167107"/>
                <a:gd name="connsiteX4" fmla="*/ -329 w 1416141"/>
                <a:gd name="connsiteY4" fmla="*/ 511963 h 1167107"/>
                <a:gd name="connsiteX5" fmla="*/ 74010 w 1416141"/>
                <a:gd name="connsiteY5" fmla="*/ 511963 h 1167107"/>
                <a:gd name="connsiteX6" fmla="*/ 74010 w 1416141"/>
                <a:gd name="connsiteY6" fmla="*/ 988065 h 1167107"/>
                <a:gd name="connsiteX7" fmla="*/ 125877 w 1416141"/>
                <a:gd name="connsiteY7" fmla="*/ 1113933 h 1167107"/>
                <a:gd name="connsiteX8" fmla="*/ 252252 w 1416141"/>
                <a:gd name="connsiteY8" fmla="*/ 1165631 h 1167107"/>
                <a:gd name="connsiteX9" fmla="*/ 365111 w 1416141"/>
                <a:gd name="connsiteY9" fmla="*/ 1165631 h 1167107"/>
                <a:gd name="connsiteX10" fmla="*/ 426609 w 1416141"/>
                <a:gd name="connsiteY10" fmla="*/ 1026754 h 1167107"/>
                <a:gd name="connsiteX11" fmla="*/ 349905 w 1416141"/>
                <a:gd name="connsiteY11" fmla="*/ 1026754 h 1167107"/>
                <a:gd name="connsiteX12" fmla="*/ 312905 w 1416141"/>
                <a:gd name="connsiteY12" fmla="*/ 1012225 h 1167107"/>
                <a:gd name="connsiteX13" fmla="*/ 756737 w 1416141"/>
                <a:gd name="connsiteY13" fmla="*/ 117971 h 1167107"/>
                <a:gd name="connsiteX14" fmla="*/ 807422 w 1416141"/>
                <a:gd name="connsiteY14" fmla="*/ -294 h 1167107"/>
                <a:gd name="connsiteX15" fmla="*/ 548590 w 1416141"/>
                <a:gd name="connsiteY15" fmla="*/ -294 h 1167107"/>
                <a:gd name="connsiteX16" fmla="*/ 435563 w 1416141"/>
                <a:gd name="connsiteY16" fmla="*/ 259552 h 1167107"/>
                <a:gd name="connsiteX17" fmla="*/ 1197360 w 1416141"/>
                <a:gd name="connsiteY17" fmla="*/ 259552 h 1167107"/>
                <a:gd name="connsiteX18" fmla="*/ 1197360 w 1416141"/>
                <a:gd name="connsiteY18" fmla="*/ 948868 h 1167107"/>
                <a:gd name="connsiteX19" fmla="*/ 1149800 w 1416141"/>
                <a:gd name="connsiteY19" fmla="*/ 1000567 h 1167107"/>
                <a:gd name="connsiteX20" fmla="*/ 1145830 w 1416141"/>
                <a:gd name="connsiteY20" fmla="*/ 1000567 h 1167107"/>
                <a:gd name="connsiteX21" fmla="*/ 965053 w 1416141"/>
                <a:gd name="connsiteY21" fmla="*/ 1000567 h 1167107"/>
                <a:gd name="connsiteX22" fmla="*/ 890715 w 1416141"/>
                <a:gd name="connsiteY22" fmla="*/ 1166814 h 1167107"/>
                <a:gd name="connsiteX23" fmla="*/ 1228615 w 1416141"/>
                <a:gd name="connsiteY23" fmla="*/ 1166814 h 1167107"/>
                <a:gd name="connsiteX24" fmla="*/ 1415812 w 1416141"/>
                <a:gd name="connsiteY24" fmla="*/ 980969 h 1167107"/>
                <a:gd name="connsiteX25" fmla="*/ 1415812 w 1416141"/>
                <a:gd name="connsiteY25" fmla="*/ 117633 h 1167107"/>
                <a:gd name="connsiteX26" fmla="*/ 1013373 w 1416141"/>
                <a:gd name="connsiteY26" fmla="*/ 953430 h 1167107"/>
                <a:gd name="connsiteX27" fmla="*/ 1069971 w 1416141"/>
                <a:gd name="connsiteY27" fmla="*/ 915416 h 1167107"/>
                <a:gd name="connsiteX28" fmla="*/ 1108661 w 1416141"/>
                <a:gd name="connsiteY28" fmla="*/ 858987 h 1167107"/>
                <a:gd name="connsiteX29" fmla="*/ 1123190 w 1416141"/>
                <a:gd name="connsiteY29" fmla="*/ 789548 h 1167107"/>
                <a:gd name="connsiteX30" fmla="*/ 1123190 w 1416141"/>
                <a:gd name="connsiteY30" fmla="*/ 324597 h 1167107"/>
                <a:gd name="connsiteX31" fmla="*/ 448403 w 1416141"/>
                <a:gd name="connsiteY31" fmla="*/ 324597 h 1167107"/>
                <a:gd name="connsiteX32" fmla="*/ 448403 w 1416141"/>
                <a:gd name="connsiteY32" fmla="*/ 966608 h 1167107"/>
                <a:gd name="connsiteX33" fmla="*/ 945623 w 1416141"/>
                <a:gd name="connsiteY33" fmla="*/ 966608 h 1167107"/>
                <a:gd name="connsiteX34" fmla="*/ 1013373 w 1416141"/>
                <a:gd name="connsiteY34" fmla="*/ 953430 h 1167107"/>
                <a:gd name="connsiteX35" fmla="*/ 898824 w 1416141"/>
                <a:gd name="connsiteY35" fmla="*/ 756603 h 1167107"/>
                <a:gd name="connsiteX36" fmla="*/ 884294 w 1416141"/>
                <a:gd name="connsiteY36" fmla="*/ 793096 h 1167107"/>
                <a:gd name="connsiteX37" fmla="*/ 849153 w 1416141"/>
                <a:gd name="connsiteY37" fmla="*/ 807288 h 1167107"/>
                <a:gd name="connsiteX38" fmla="*/ 672769 w 1416141"/>
                <a:gd name="connsiteY38" fmla="*/ 807288 h 1167107"/>
                <a:gd name="connsiteX39" fmla="*/ 672769 w 1416141"/>
                <a:gd name="connsiteY39" fmla="*/ 715210 h 1167107"/>
                <a:gd name="connsiteX40" fmla="*/ 898824 w 1416141"/>
                <a:gd name="connsiteY40" fmla="*/ 715210 h 1167107"/>
                <a:gd name="connsiteX41" fmla="*/ 898824 w 1416141"/>
                <a:gd name="connsiteY41" fmla="*/ 555552 h 1167107"/>
                <a:gd name="connsiteX42" fmla="*/ 672769 w 1416141"/>
                <a:gd name="connsiteY42" fmla="*/ 555552 h 1167107"/>
                <a:gd name="connsiteX43" fmla="*/ 672769 w 1416141"/>
                <a:gd name="connsiteY43" fmla="*/ 484255 h 1167107"/>
                <a:gd name="connsiteX44" fmla="*/ 898824 w 1416141"/>
                <a:gd name="connsiteY44" fmla="*/ 484255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16141" h="1167107">
                  <a:moveTo>
                    <a:pt x="312905" y="1012225"/>
                  </a:moveTo>
                  <a:cubicBezTo>
                    <a:pt x="303308" y="1002949"/>
                    <a:pt x="298037" y="990092"/>
                    <a:pt x="298375" y="976745"/>
                  </a:cubicBezTo>
                  <a:lnTo>
                    <a:pt x="298375" y="353657"/>
                  </a:lnTo>
                  <a:lnTo>
                    <a:pt x="-329" y="353657"/>
                  </a:lnTo>
                  <a:lnTo>
                    <a:pt x="-329" y="511963"/>
                  </a:lnTo>
                  <a:lnTo>
                    <a:pt x="74010" y="511963"/>
                  </a:lnTo>
                  <a:lnTo>
                    <a:pt x="74010" y="988065"/>
                  </a:lnTo>
                  <a:cubicBezTo>
                    <a:pt x="73570" y="1035303"/>
                    <a:pt x="92273" y="1080717"/>
                    <a:pt x="125877" y="1113933"/>
                  </a:cubicBezTo>
                  <a:cubicBezTo>
                    <a:pt x="159346" y="1147452"/>
                    <a:pt x="204895" y="1166088"/>
                    <a:pt x="252252" y="1165631"/>
                  </a:cubicBezTo>
                  <a:lnTo>
                    <a:pt x="365111" y="1165631"/>
                  </a:lnTo>
                  <a:lnTo>
                    <a:pt x="426609" y="1026754"/>
                  </a:lnTo>
                  <a:lnTo>
                    <a:pt x="349905" y="1026754"/>
                  </a:lnTo>
                  <a:cubicBezTo>
                    <a:pt x="336085" y="1027295"/>
                    <a:pt x="322670" y="1022024"/>
                    <a:pt x="312905" y="1012225"/>
                  </a:cubicBezTo>
                  <a:close/>
                  <a:moveTo>
                    <a:pt x="756737" y="117971"/>
                  </a:moveTo>
                  <a:lnTo>
                    <a:pt x="807422" y="-294"/>
                  </a:lnTo>
                  <a:lnTo>
                    <a:pt x="548590" y="-294"/>
                  </a:lnTo>
                  <a:lnTo>
                    <a:pt x="435563" y="259552"/>
                  </a:lnTo>
                  <a:lnTo>
                    <a:pt x="1197360" y="259552"/>
                  </a:lnTo>
                  <a:lnTo>
                    <a:pt x="1197360" y="948868"/>
                  </a:lnTo>
                  <a:cubicBezTo>
                    <a:pt x="1198491" y="976272"/>
                    <a:pt x="1177204" y="999418"/>
                    <a:pt x="1149800" y="1000567"/>
                  </a:cubicBezTo>
                  <a:cubicBezTo>
                    <a:pt x="1148482" y="1000618"/>
                    <a:pt x="1147147" y="1000618"/>
                    <a:pt x="1145830" y="1000567"/>
                  </a:cubicBezTo>
                  <a:lnTo>
                    <a:pt x="965053" y="1000567"/>
                  </a:lnTo>
                  <a:lnTo>
                    <a:pt x="890715" y="1166814"/>
                  </a:lnTo>
                  <a:lnTo>
                    <a:pt x="1228615" y="1166814"/>
                  </a:lnTo>
                  <a:cubicBezTo>
                    <a:pt x="1353470" y="1166814"/>
                    <a:pt x="1415812" y="1077947"/>
                    <a:pt x="1415812" y="980969"/>
                  </a:cubicBezTo>
                  <a:lnTo>
                    <a:pt x="1415812" y="117633"/>
                  </a:lnTo>
                  <a:close/>
                  <a:moveTo>
                    <a:pt x="1013373" y="953430"/>
                  </a:moveTo>
                  <a:cubicBezTo>
                    <a:pt x="1034542" y="944577"/>
                    <a:pt x="1053769" y="931669"/>
                    <a:pt x="1069971" y="915416"/>
                  </a:cubicBezTo>
                  <a:cubicBezTo>
                    <a:pt x="1086207" y="899129"/>
                    <a:pt x="1099317" y="880004"/>
                    <a:pt x="1108661" y="858987"/>
                  </a:cubicBezTo>
                  <a:cubicBezTo>
                    <a:pt x="1118358" y="837124"/>
                    <a:pt x="1123309" y="813455"/>
                    <a:pt x="1123190" y="789548"/>
                  </a:cubicBezTo>
                  <a:lnTo>
                    <a:pt x="1123190" y="324597"/>
                  </a:lnTo>
                  <a:lnTo>
                    <a:pt x="448403" y="324597"/>
                  </a:lnTo>
                  <a:lnTo>
                    <a:pt x="448403" y="966608"/>
                  </a:lnTo>
                  <a:lnTo>
                    <a:pt x="945623" y="966608"/>
                  </a:lnTo>
                  <a:cubicBezTo>
                    <a:pt x="968872" y="966845"/>
                    <a:pt x="991916" y="962368"/>
                    <a:pt x="1013373" y="953430"/>
                  </a:cubicBezTo>
                  <a:close/>
                  <a:moveTo>
                    <a:pt x="898824" y="756603"/>
                  </a:moveTo>
                  <a:cubicBezTo>
                    <a:pt x="899213" y="770254"/>
                    <a:pt x="893959" y="783449"/>
                    <a:pt x="884294" y="793096"/>
                  </a:cubicBezTo>
                  <a:cubicBezTo>
                    <a:pt x="875019" y="802439"/>
                    <a:pt x="862315" y="807558"/>
                    <a:pt x="849153" y="807288"/>
                  </a:cubicBezTo>
                  <a:lnTo>
                    <a:pt x="672769" y="807288"/>
                  </a:lnTo>
                  <a:lnTo>
                    <a:pt x="672769" y="715210"/>
                  </a:lnTo>
                  <a:lnTo>
                    <a:pt x="898824" y="715210"/>
                  </a:lnTo>
                  <a:close/>
                  <a:moveTo>
                    <a:pt x="898824" y="555552"/>
                  </a:moveTo>
                  <a:lnTo>
                    <a:pt x="672769" y="555552"/>
                  </a:lnTo>
                  <a:lnTo>
                    <a:pt x="672769" y="484255"/>
                  </a:lnTo>
                  <a:lnTo>
                    <a:pt x="898824" y="484255"/>
                  </a:lnTo>
                  <a:close/>
                </a:path>
              </a:pathLst>
            </a:custGeom>
            <a:grpFill/>
            <a:ln w="16888" cap="flat">
              <a:noFill/>
              <a:prstDash val="solid"/>
              <a:miter/>
            </a:ln>
          </p:spPr>
          <p:txBody>
            <a:bodyPr rtlCol="0" anchor="ctr"/>
            <a:lstStyle/>
            <a:p>
              <a:endParaRPr lang="zh-CN" altLang="en-US"/>
            </a:p>
          </p:txBody>
        </p:sp>
        <p:sp>
          <p:nvSpPr>
            <p:cNvPr id="75" name="任意多边形: 形状 74"/>
            <p:cNvSpPr/>
            <p:nvPr/>
          </p:nvSpPr>
          <p:spPr>
            <a:xfrm>
              <a:off x="9181369"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F8B62B"/>
            </a:solidFill>
            <a:ln w="16888" cap="flat">
              <a:noFill/>
              <a:prstDash val="solid"/>
              <a:miter/>
            </a:ln>
          </p:spPr>
          <p:txBody>
            <a:bodyPr rtlCol="0" anchor="ctr"/>
            <a:lstStyle/>
            <a:p>
              <a:endParaRPr lang="zh-CN" altLang="en-US" dirty="0"/>
            </a:p>
          </p:txBody>
        </p:sp>
      </p:grpSp>
      <p:pic>
        <p:nvPicPr>
          <p:cNvPr id="64" name="图片 63" descr="QR 代码&#10;&#10;描述已自动生成"/>
          <p:cNvPicPr>
            <a:picLocks noChangeAspect="1"/>
          </p:cNvPicPr>
          <p:nvPr userDrawn="1"/>
        </p:nvPicPr>
        <p:blipFill>
          <a:blip r:embed="rId3" cstate="screen"/>
          <a:stretch>
            <a:fillRect/>
          </a:stretch>
        </p:blipFill>
        <p:spPr>
          <a:xfrm>
            <a:off x="6214914" y="4886808"/>
            <a:ext cx="1128588" cy="1128588"/>
          </a:xfrm>
          <a:prstGeom prst="roundRect">
            <a:avLst>
              <a:gd name="adj" fmla="val 3995"/>
            </a:avLst>
          </a:prstGeom>
        </p:spPr>
      </p:pic>
      <p:sp>
        <p:nvSpPr>
          <p:cNvPr id="65" name="文本框 64"/>
          <p:cNvSpPr txBox="1"/>
          <p:nvPr userDrawn="1"/>
        </p:nvSpPr>
        <p:spPr>
          <a:xfrm>
            <a:off x="6079539" y="2913250"/>
            <a:ext cx="4095354"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1200"/>
              </a:spcAft>
              <a:buClrTx/>
              <a:buSzTx/>
              <a:buFontTx/>
              <a:buNone/>
              <a:defRPr/>
            </a:pPr>
            <a:r>
              <a:rPr kumimoji="0" lang="zh-CN" altLang="en-US" sz="2400" b="0" i="0" u="none" strike="noStrike" kern="1200" cap="none" spc="0" normalizeH="0" baseline="0" noProof="0" dirty="0">
                <a:ln>
                  <a:noFill/>
                </a:ln>
                <a:solidFill>
                  <a:schemeClr val="accent2"/>
                </a:solidFill>
                <a:effectLst>
                  <a:outerShdw blurRad="12700" dist="12700" dir="2700000" algn="tl">
                    <a:srgbClr val="000000">
                      <a:alpha val="43137"/>
                    </a:srgbClr>
                  </a:outerShdw>
                </a:effectLst>
                <a:uLnTx/>
                <a:uFillTx/>
                <a:latin typeface="汉仪旗黑-80S" panose="00020600040101010101" pitchFamily="18" charset="-122"/>
                <a:ea typeface="汉仪旗黑-80S" panose="00020600040101010101" pitchFamily="18" charset="-122"/>
                <a:cs typeface="+mn-cs"/>
              </a:rPr>
              <a:t>中智管理咨询有限公司</a:t>
            </a:r>
            <a:endParaRPr kumimoji="0" lang="zh-CN" altLang="en-US" sz="1050" b="0" i="0" u="none" strike="noStrike" kern="1200" cap="none" spc="0" normalizeH="0" baseline="0" noProof="0" dirty="0">
              <a:ln>
                <a:noFill/>
              </a:ln>
              <a:solidFill>
                <a:schemeClr val="bg1"/>
              </a:solidFill>
              <a:effectLst>
                <a:outerShdw blurRad="12700" dist="12700" dir="2700000" algn="tl">
                  <a:srgbClr val="000000">
                    <a:alpha val="43137"/>
                  </a:srgbClr>
                </a:outerShdw>
              </a:effectLst>
              <a:uLnTx/>
              <a:uFillTx/>
              <a:latin typeface="汉仪旗黑-80S" panose="00020600040101010101" pitchFamily="18" charset="-122"/>
              <a:ea typeface="汉仪旗黑-80S" panose="00020600040101010101" pitchFamily="18" charset="-122"/>
              <a:cs typeface="+mn-cs"/>
            </a:endParaRPr>
          </a:p>
        </p:txBody>
      </p:sp>
      <p:grpSp>
        <p:nvGrpSpPr>
          <p:cNvPr id="10" name="组合 9"/>
          <p:cNvGrpSpPr/>
          <p:nvPr userDrawn="1"/>
        </p:nvGrpSpPr>
        <p:grpSpPr>
          <a:xfrm>
            <a:off x="6096000" y="3430982"/>
            <a:ext cx="3384000" cy="286829"/>
            <a:chOff x="4944000" y="3726533"/>
            <a:chExt cx="3384000" cy="286829"/>
          </a:xfrm>
        </p:grpSpPr>
        <p:sp>
          <p:nvSpPr>
            <p:cNvPr id="66" name="文本框 65"/>
            <p:cNvSpPr txBox="1"/>
            <p:nvPr userDrawn="1"/>
          </p:nvSpPr>
          <p:spPr>
            <a:xfrm>
              <a:off x="4944000" y="3744872"/>
              <a:ext cx="3384000" cy="246221"/>
            </a:xfrm>
            <a:prstGeom prst="rect">
              <a:avLst/>
            </a:prstGeom>
            <a:noFill/>
          </p:spPr>
          <p:txBody>
            <a:bodyPr wrap="square" rtlCol="0">
              <a:spAutoFit/>
            </a:bodyPr>
            <a:lstStyle/>
            <a:p>
              <a:pPr algn="ctr"/>
              <a:r>
                <a:rPr lang="zh-CN" altLang="en-US" sz="1000" b="0" dirty="0">
                  <a:solidFill>
                    <a:schemeClr val="bg1"/>
                  </a:solidFill>
                  <a:effectLst/>
                  <a:latin typeface="汉仪旗黑-80S" panose="00020600040101010101" pitchFamily="18" charset="-122"/>
                  <a:ea typeface="汉仪旗黑-80S" panose="00020600040101010101" pitchFamily="18" charset="-122"/>
                </a:rPr>
                <a:t>上海     北京     广州     深圳     成都     武汉     西安</a:t>
              </a:r>
              <a:endParaRPr lang="zh-CN" altLang="en-US" sz="1000" b="0" dirty="0">
                <a:solidFill>
                  <a:schemeClr val="bg1"/>
                </a:solidFill>
                <a:effectLst/>
                <a:latin typeface="汉仪旗黑-80S" panose="00020600040101010101" pitchFamily="18" charset="-122"/>
                <a:ea typeface="汉仪旗黑-80S" panose="00020600040101010101" pitchFamily="18" charset="-122"/>
              </a:endParaRPr>
            </a:p>
          </p:txBody>
        </p:sp>
        <p:grpSp>
          <p:nvGrpSpPr>
            <p:cNvPr id="9" name="组合 8"/>
            <p:cNvGrpSpPr/>
            <p:nvPr userDrawn="1"/>
          </p:nvGrpSpPr>
          <p:grpSpPr>
            <a:xfrm>
              <a:off x="5088000" y="3726533"/>
              <a:ext cx="3096000" cy="286829"/>
              <a:chOff x="5088000" y="3726533"/>
              <a:chExt cx="3024000" cy="286829"/>
            </a:xfrm>
          </p:grpSpPr>
          <p:cxnSp>
            <p:nvCxnSpPr>
              <p:cNvPr id="76" name="直接连接符 75"/>
              <p:cNvCxnSpPr/>
              <p:nvPr userDrawn="1"/>
            </p:nvCxnSpPr>
            <p:spPr>
              <a:xfrm>
                <a:off x="5088000" y="3726533"/>
                <a:ext cx="3024000" cy="0"/>
              </a:xfrm>
              <a:prstGeom prst="line">
                <a:avLst/>
              </a:prstGeom>
              <a:ln>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userDrawn="1"/>
            </p:nvCxnSpPr>
            <p:spPr>
              <a:xfrm>
                <a:off x="5088000" y="4013362"/>
                <a:ext cx="3024000" cy="0"/>
              </a:xfrm>
              <a:prstGeom prst="line">
                <a:avLst/>
              </a:prstGeom>
              <a:ln>
                <a:solidFill>
                  <a:schemeClr val="bg1">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78" name="任意多边形: 形状 77"/>
          <p:cNvSpPr/>
          <p:nvPr userDrawn="1"/>
        </p:nvSpPr>
        <p:spPr>
          <a:xfrm flipV="1">
            <a:off x="92954" y="3102073"/>
            <a:ext cx="5009364" cy="3755927"/>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4"/>
          </a:solidFill>
          <a:ln w="16888" cap="flat">
            <a:noFill/>
            <a:prstDash val="solid"/>
            <a:miter/>
          </a:ln>
        </p:spPr>
        <p:txBody>
          <a:bodyPr rtlCol="0" anchor="ctr"/>
          <a:lstStyle/>
          <a:p>
            <a:endParaRPr lang="zh-CN" altLang="en-US"/>
          </a:p>
        </p:txBody>
      </p:sp>
      <p:sp>
        <p:nvSpPr>
          <p:cNvPr id="79" name="任意多边形: 形状 78"/>
          <p:cNvSpPr/>
          <p:nvPr userDrawn="1"/>
        </p:nvSpPr>
        <p:spPr>
          <a:xfrm>
            <a:off x="-3968" y="-8726"/>
            <a:ext cx="6786052" cy="6866726"/>
          </a:xfrm>
          <a:custGeom>
            <a:avLst/>
            <a:gdLst>
              <a:gd name="connsiteX0" fmla="*/ 561160 w 6786052"/>
              <a:gd name="connsiteY0" fmla="*/ 0 h 6866726"/>
              <a:gd name="connsiteX1" fmla="*/ 6786052 w 6786052"/>
              <a:gd name="connsiteY1" fmla="*/ 0 h 6866726"/>
              <a:gd name="connsiteX2" fmla="*/ 3665541 w 6786052"/>
              <a:gd name="connsiteY2" fmla="*/ 6866726 h 6866726"/>
              <a:gd name="connsiteX3" fmla="*/ 0 w 6786052"/>
              <a:gd name="connsiteY3" fmla="*/ 6866726 h 6866726"/>
              <a:gd name="connsiteX4" fmla="*/ 0 w 6786052"/>
              <a:gd name="connsiteY4" fmla="*/ 1234848 h 6866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6052" h="6866726">
                <a:moveTo>
                  <a:pt x="561160" y="0"/>
                </a:moveTo>
                <a:lnTo>
                  <a:pt x="6786052" y="0"/>
                </a:lnTo>
                <a:lnTo>
                  <a:pt x="3665541" y="6866726"/>
                </a:lnTo>
                <a:lnTo>
                  <a:pt x="0" y="6866726"/>
                </a:lnTo>
                <a:lnTo>
                  <a:pt x="0" y="1234848"/>
                </a:lnTo>
                <a:close/>
              </a:path>
            </a:pathLst>
          </a:custGeom>
          <a:blipFill>
            <a:blip r:embed="rId4"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4" name="组合 13"/>
          <p:cNvGrpSpPr/>
          <p:nvPr userDrawn="1"/>
        </p:nvGrpSpPr>
        <p:grpSpPr>
          <a:xfrm>
            <a:off x="7641481" y="4844122"/>
            <a:ext cx="4570849" cy="1200329"/>
            <a:chOff x="7641481" y="4844122"/>
            <a:chExt cx="4570849" cy="1200329"/>
          </a:xfrm>
        </p:grpSpPr>
        <p:sp>
          <p:nvSpPr>
            <p:cNvPr id="35" name="文本框 34"/>
            <p:cNvSpPr txBox="1"/>
            <p:nvPr userDrawn="1"/>
          </p:nvSpPr>
          <p:spPr>
            <a:xfrm>
              <a:off x="7802473" y="4844122"/>
              <a:ext cx="4409857" cy="120032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bg1"/>
                  </a:solidFill>
                  <a:effectLst/>
                  <a:uLnTx/>
                  <a:uFillTx/>
                  <a:latin typeface="汉仪旗黑-45S" panose="00020600040101010101" pitchFamily="18" charset="-122"/>
                  <a:ea typeface="汉仪旗黑-45S" panose="00020600040101010101" pitchFamily="18" charset="-122"/>
                  <a:cs typeface="+mn-cs"/>
                </a:rPr>
                <a:t>地址：中国上海衡山路</a:t>
              </a:r>
              <a:r>
                <a:rPr kumimoji="0" lang="en-US" altLang="zh-CN" sz="1200" b="0" i="0" u="none" strike="noStrike" kern="1200" cap="none" spc="0" normalizeH="0" baseline="0" noProof="0" dirty="0">
                  <a:ln>
                    <a:noFill/>
                  </a:ln>
                  <a:solidFill>
                    <a:schemeClr val="bg1"/>
                  </a:solidFill>
                  <a:effectLst/>
                  <a:uLnTx/>
                  <a:uFillTx/>
                  <a:latin typeface="汉仪旗黑-45S" panose="00020600040101010101" pitchFamily="18" charset="-122"/>
                  <a:ea typeface="汉仪旗黑-45S" panose="00020600040101010101" pitchFamily="18" charset="-122"/>
                  <a:cs typeface="+mn-cs"/>
                </a:rPr>
                <a:t>922</a:t>
              </a:r>
              <a:r>
                <a:rPr kumimoji="0" lang="zh-CN" altLang="en-US" sz="1200" b="0" i="0" u="none" strike="noStrike" kern="1200" cap="none" spc="0" normalizeH="0" baseline="0" noProof="0" dirty="0">
                  <a:ln>
                    <a:noFill/>
                  </a:ln>
                  <a:solidFill>
                    <a:schemeClr val="bg1"/>
                  </a:solidFill>
                  <a:effectLst/>
                  <a:uLnTx/>
                  <a:uFillTx/>
                  <a:latin typeface="汉仪旗黑-45S" panose="00020600040101010101" pitchFamily="18" charset="-122"/>
                  <a:ea typeface="汉仪旗黑-45S" panose="00020600040101010101" pitchFamily="18" charset="-122"/>
                  <a:cs typeface="+mn-cs"/>
                </a:rPr>
                <a:t>号建汇大厦</a:t>
              </a:r>
              <a:r>
                <a:rPr lang="en-US" altLang="zh-CN" sz="1200" dirty="0">
                  <a:solidFill>
                    <a:schemeClr val="bg1"/>
                  </a:solidFill>
                  <a:effectLst/>
                  <a:latin typeface="汉仪旗黑-45S" panose="00020600040101010101" pitchFamily="18" charset="-122"/>
                  <a:ea typeface="汉仪旗黑-45S" panose="00020600040101010101" pitchFamily="18" charset="-122"/>
                </a:rPr>
                <a:t>20</a:t>
              </a:r>
              <a:r>
                <a:rPr kumimoji="0" lang="zh-CN" altLang="en-US" sz="1200" b="0" i="0" u="none" strike="noStrike" kern="1200" cap="none" spc="0" normalizeH="0" baseline="0" noProof="0" dirty="0">
                  <a:ln>
                    <a:noFill/>
                  </a:ln>
                  <a:solidFill>
                    <a:schemeClr val="bg1"/>
                  </a:solidFill>
                  <a:effectLst/>
                  <a:uLnTx/>
                  <a:uFillTx/>
                  <a:latin typeface="汉仪旗黑-45S" panose="00020600040101010101" pitchFamily="18" charset="-122"/>
                  <a:ea typeface="汉仪旗黑-45S" panose="00020600040101010101" pitchFamily="18" charset="-122"/>
                  <a:cs typeface="+mn-cs"/>
                </a:rPr>
                <a:t>楼</a:t>
              </a:r>
              <a:endParaRPr kumimoji="0" lang="en-US" altLang="zh-CN" sz="1200" b="0" i="0" u="none" strike="noStrike" kern="1200" cap="none" spc="0" normalizeH="0" baseline="0" noProof="0" dirty="0">
                <a:ln>
                  <a:noFill/>
                </a:ln>
                <a:solidFill>
                  <a:schemeClr val="bg1"/>
                </a:solidFill>
                <a:effectLst/>
                <a:uLnTx/>
                <a:uFillTx/>
                <a:latin typeface="汉仪旗黑-45S" panose="00020600040101010101" pitchFamily="18" charset="-122"/>
                <a:ea typeface="汉仪旗黑-45S" panose="00020600040101010101" pitchFamily="18"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200" dirty="0">
                  <a:solidFill>
                    <a:schemeClr val="bg1"/>
                  </a:solidFill>
                  <a:latin typeface="汉仪旗黑-45S" panose="00020600040101010101" pitchFamily="18" charset="-122"/>
                  <a:ea typeface="汉仪旗黑-45S" panose="00020600040101010101" pitchFamily="18" charset="-122"/>
                </a:rPr>
                <a:t>电话：</a:t>
              </a:r>
              <a:r>
                <a:rPr lang="en-US" altLang="zh-CN" sz="1200" dirty="0">
                  <a:solidFill>
                    <a:schemeClr val="bg1"/>
                  </a:solidFill>
                  <a:latin typeface="汉仪旗黑-45S" panose="00020600040101010101" pitchFamily="18" charset="-122"/>
                  <a:ea typeface="汉仪旗黑-45S" panose="00020600040101010101" pitchFamily="18" charset="-122"/>
                </a:rPr>
                <a:t>400-8200-397</a:t>
              </a:r>
              <a:endParaRPr lang="en-US" altLang="zh-CN" sz="1200" dirty="0">
                <a:solidFill>
                  <a:schemeClr val="bg1"/>
                </a:solidFill>
                <a:latin typeface="汉仪旗黑-45S" panose="00020600040101010101" pitchFamily="18" charset="-122"/>
                <a:ea typeface="汉仪旗黑-45S" panose="00020600040101010101" pitchFamily="18" charset="-122"/>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bg1"/>
                  </a:solidFill>
                  <a:effectLst/>
                  <a:uLnTx/>
                  <a:uFillTx/>
                  <a:latin typeface="汉仪旗黑-45S" panose="00020600040101010101" pitchFamily="18" charset="-122"/>
                  <a:ea typeface="汉仪旗黑-45S" panose="00020600040101010101" pitchFamily="18" charset="-122"/>
                  <a:cs typeface="+mn-cs"/>
                </a:rPr>
                <a:t>邮箱：</a:t>
              </a:r>
              <a:r>
                <a:rPr kumimoji="0" lang="en-US" altLang="zh-CN" sz="1200" b="0" i="0" u="none" strike="noStrike" kern="1200" cap="none" spc="0" normalizeH="0" baseline="0" noProof="0" dirty="0">
                  <a:ln>
                    <a:noFill/>
                  </a:ln>
                  <a:solidFill>
                    <a:schemeClr val="bg1"/>
                  </a:solidFill>
                  <a:effectLst/>
                  <a:uLnTx/>
                  <a:uFillTx/>
                  <a:latin typeface="汉仪旗黑-45S" panose="00020600040101010101" pitchFamily="18" charset="-122"/>
                  <a:ea typeface="汉仪旗黑-45S" panose="00020600040101010101" pitchFamily="18" charset="-122"/>
                  <a:cs typeface="+mn-cs"/>
                </a:rPr>
                <a:t>consulting@ciicmc.com</a:t>
              </a:r>
              <a:endParaRPr kumimoji="0" lang="en-US" altLang="zh-CN" sz="1200" b="0" i="0" u="none" strike="noStrike" kern="1200" cap="none" spc="0" normalizeH="0" baseline="0" noProof="0" dirty="0">
                <a:ln>
                  <a:noFill/>
                </a:ln>
                <a:solidFill>
                  <a:schemeClr val="bg1"/>
                </a:solidFill>
                <a:effectLst/>
                <a:uLnTx/>
                <a:uFillTx/>
                <a:latin typeface="汉仪旗黑-45S" panose="00020600040101010101" pitchFamily="18" charset="-122"/>
                <a:ea typeface="汉仪旗黑-45S" panose="00020600040101010101" pitchFamily="18" charset="-122"/>
                <a:cs typeface="+mn-cs"/>
              </a:endParaRPr>
            </a:p>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schemeClr val="bg1"/>
                  </a:solidFill>
                  <a:effectLst/>
                  <a:uLnTx/>
                  <a:uFillTx/>
                  <a:latin typeface="汉仪旗黑-45S" panose="00020600040101010101" pitchFamily="18" charset="-122"/>
                  <a:ea typeface="汉仪旗黑-45S" panose="00020600040101010101" pitchFamily="18" charset="-122"/>
                  <a:cs typeface="+mn-cs"/>
                </a:rPr>
                <a:t>网站：</a:t>
              </a:r>
              <a:r>
                <a:rPr kumimoji="0" lang="en-US" altLang="zh-CN" sz="1200" b="0" i="0" u="none" strike="noStrike" kern="1200" cap="none" spc="0" normalizeH="0" baseline="0" noProof="0" dirty="0">
                  <a:ln>
                    <a:noFill/>
                  </a:ln>
                  <a:solidFill>
                    <a:schemeClr val="bg1"/>
                  </a:solidFill>
                  <a:effectLst/>
                  <a:uLnTx/>
                  <a:uFillTx/>
                  <a:latin typeface="汉仪旗黑-45S" panose="00020600040101010101" pitchFamily="18" charset="-122"/>
                  <a:ea typeface="汉仪旗黑-45S" panose="00020600040101010101" pitchFamily="18" charset="-122"/>
                  <a:cs typeface="+mn-cs"/>
                  <a:hlinkClick r:id="rId5"/>
                </a:rPr>
                <a:t>https://www.ciicmc.com</a:t>
              </a:r>
              <a:endParaRPr kumimoji="0" lang="en-US" altLang="zh-CN" sz="2400" b="0" i="0" u="none" strike="noStrike" kern="1200" cap="none" spc="0" normalizeH="0" baseline="0" noProof="0" dirty="0">
                <a:ln>
                  <a:noFill/>
                </a:ln>
                <a:solidFill>
                  <a:schemeClr val="bg1"/>
                </a:solidFill>
                <a:effectLst/>
                <a:uLnTx/>
                <a:uFillTx/>
                <a:latin typeface="汉仪旗黑-45S" panose="00020600040101010101" pitchFamily="18" charset="-122"/>
                <a:ea typeface="汉仪旗黑-45S" panose="00020600040101010101" pitchFamily="18" charset="-122"/>
                <a:cs typeface="+mn-cs"/>
              </a:endParaRPr>
            </a:p>
          </p:txBody>
        </p:sp>
        <p:sp>
          <p:nvSpPr>
            <p:cNvPr id="80" name="任意多边形: 形状 79"/>
            <p:cNvSpPr>
              <a:spLocks noChangeAspect="1"/>
            </p:cNvSpPr>
            <p:nvPr userDrawn="1"/>
          </p:nvSpPr>
          <p:spPr>
            <a:xfrm>
              <a:off x="7645718" y="4954884"/>
              <a:ext cx="148609" cy="164264"/>
            </a:xfrm>
            <a:custGeom>
              <a:avLst/>
              <a:gdLst>
                <a:gd name="connsiteX0" fmla="*/ 1274975 w 1493107"/>
                <a:gd name="connsiteY0" fmla="*/ 1194696 h 1650397"/>
                <a:gd name="connsiteX1" fmla="*/ 1336575 w 1493107"/>
                <a:gd name="connsiteY1" fmla="*/ 1221295 h 1650397"/>
                <a:gd name="connsiteX2" fmla="*/ 1339243 w 1493107"/>
                <a:gd name="connsiteY2" fmla="*/ 1225486 h 1650397"/>
                <a:gd name="connsiteX3" fmla="*/ 1475768 w 1493107"/>
                <a:gd name="connsiteY3" fmla="*/ 1459389 h 1650397"/>
                <a:gd name="connsiteX4" fmla="*/ 1430109 w 1493107"/>
                <a:gd name="connsiteY4" fmla="*/ 1633093 h 1650397"/>
                <a:gd name="connsiteX5" fmla="*/ 1373850 w 1493107"/>
                <a:gd name="connsiteY5" fmla="*/ 1650174 h 1650397"/>
                <a:gd name="connsiteX6" fmla="*/ 1365373 w 1493107"/>
                <a:gd name="connsiteY6" fmla="*/ 1650397 h 1650397"/>
                <a:gd name="connsiteX7" fmla="*/ 126297 w 1493107"/>
                <a:gd name="connsiteY7" fmla="*/ 1643634 h 1650397"/>
                <a:gd name="connsiteX8" fmla="*/ 1 w 1493107"/>
                <a:gd name="connsiteY8" fmla="*/ 1515934 h 1650397"/>
                <a:gd name="connsiteX9" fmla="*/ 13458 w 1493107"/>
                <a:gd name="connsiteY9" fmla="*/ 1459738 h 1650397"/>
                <a:gd name="connsiteX10" fmla="*/ 17427 w 1493107"/>
                <a:gd name="connsiteY10" fmla="*/ 1452404 h 1650397"/>
                <a:gd name="connsiteX11" fmla="*/ 147538 w 1493107"/>
                <a:gd name="connsiteY11" fmla="*/ 1230535 h 1650397"/>
                <a:gd name="connsiteX12" fmla="*/ 234369 w 1493107"/>
                <a:gd name="connsiteY12" fmla="*/ 1207624 h 1650397"/>
                <a:gd name="connsiteX13" fmla="*/ 259457 w 1493107"/>
                <a:gd name="connsiteY13" fmla="*/ 1290383 h 1650397"/>
                <a:gd name="connsiteX14" fmla="*/ 257107 w 1493107"/>
                <a:gd name="connsiteY14" fmla="*/ 1294765 h 1650397"/>
                <a:gd name="connsiteX15" fmla="*/ 126996 w 1493107"/>
                <a:gd name="connsiteY15" fmla="*/ 1516634 h 1650397"/>
                <a:gd name="connsiteX16" fmla="*/ 1366071 w 1493107"/>
                <a:gd name="connsiteY16" fmla="*/ 1523397 h 1650397"/>
                <a:gd name="connsiteX17" fmla="*/ 1229546 w 1493107"/>
                <a:gd name="connsiteY17" fmla="*/ 1289494 h 1650397"/>
                <a:gd name="connsiteX18" fmla="*/ 1252406 w 1493107"/>
                <a:gd name="connsiteY18" fmla="*/ 1202658 h 1650397"/>
                <a:gd name="connsiteX19" fmla="*/ 1274975 w 1493107"/>
                <a:gd name="connsiteY19" fmla="*/ 1194696 h 1650397"/>
                <a:gd name="connsiteX20" fmla="*/ 746756 w 1493107"/>
                <a:gd name="connsiteY20" fmla="*/ 453834 h 1650397"/>
                <a:gd name="connsiteX21" fmla="*/ 619692 w 1493107"/>
                <a:gd name="connsiteY21" fmla="*/ 580834 h 1650397"/>
                <a:gd name="connsiteX22" fmla="*/ 746692 w 1493107"/>
                <a:gd name="connsiteY22" fmla="*/ 707898 h 1650397"/>
                <a:gd name="connsiteX23" fmla="*/ 873756 w 1493107"/>
                <a:gd name="connsiteY23" fmla="*/ 580898 h 1650397"/>
                <a:gd name="connsiteX24" fmla="*/ 746756 w 1493107"/>
                <a:gd name="connsiteY24" fmla="*/ 453834 h 1650397"/>
                <a:gd name="connsiteX25" fmla="*/ 746756 w 1493107"/>
                <a:gd name="connsiteY25" fmla="*/ 326834 h 1650397"/>
                <a:gd name="connsiteX26" fmla="*/ 1000819 w 1493107"/>
                <a:gd name="connsiteY26" fmla="*/ 580834 h 1650397"/>
                <a:gd name="connsiteX27" fmla="*/ 746819 w 1493107"/>
                <a:gd name="connsiteY27" fmla="*/ 834898 h 1650397"/>
                <a:gd name="connsiteX28" fmla="*/ 492756 w 1493107"/>
                <a:gd name="connsiteY28" fmla="*/ 580898 h 1650397"/>
                <a:gd name="connsiteX29" fmla="*/ 746756 w 1493107"/>
                <a:gd name="connsiteY29" fmla="*/ 326834 h 1650397"/>
                <a:gd name="connsiteX30" fmla="*/ 746279 w 1493107"/>
                <a:gd name="connsiteY30" fmla="*/ 127000 h 1650397"/>
                <a:gd name="connsiteX31" fmla="*/ 287682 w 1493107"/>
                <a:gd name="connsiteY31" fmla="*/ 569436 h 1650397"/>
                <a:gd name="connsiteX32" fmla="*/ 368264 w 1493107"/>
                <a:gd name="connsiteY32" fmla="*/ 820166 h 1650397"/>
                <a:gd name="connsiteX33" fmla="*/ 370105 w 1493107"/>
                <a:gd name="connsiteY33" fmla="*/ 822865 h 1650397"/>
                <a:gd name="connsiteX34" fmla="*/ 373693 w 1493107"/>
                <a:gd name="connsiteY34" fmla="*/ 828802 h 1650397"/>
                <a:gd name="connsiteX35" fmla="*/ 746120 w 1493107"/>
                <a:gd name="connsiteY35" fmla="*/ 1261936 h 1650397"/>
                <a:gd name="connsiteX36" fmla="*/ 1116325 w 1493107"/>
                <a:gd name="connsiteY36" fmla="*/ 828866 h 1650397"/>
                <a:gd name="connsiteX37" fmla="*/ 1121818 w 1493107"/>
                <a:gd name="connsiteY37" fmla="*/ 820166 h 1650397"/>
                <a:gd name="connsiteX38" fmla="*/ 1203638 w 1493107"/>
                <a:gd name="connsiteY38" fmla="*/ 569436 h 1650397"/>
                <a:gd name="connsiteX39" fmla="*/ 746279 w 1493107"/>
                <a:gd name="connsiteY39" fmla="*/ 127000 h 1650397"/>
                <a:gd name="connsiteX40" fmla="*/ 746279 w 1493107"/>
                <a:gd name="connsiteY40" fmla="*/ 0 h 1650397"/>
                <a:gd name="connsiteX41" fmla="*/ 1330638 w 1493107"/>
                <a:gd name="connsiteY41" fmla="*/ 570198 h 1650397"/>
                <a:gd name="connsiteX42" fmla="*/ 1226784 w 1493107"/>
                <a:gd name="connsiteY42" fmla="*/ 891635 h 1650397"/>
                <a:gd name="connsiteX43" fmla="*/ 1223386 w 1493107"/>
                <a:gd name="connsiteY43" fmla="*/ 897223 h 1650397"/>
                <a:gd name="connsiteX44" fmla="*/ 1220529 w 1493107"/>
                <a:gd name="connsiteY44" fmla="*/ 901605 h 1650397"/>
                <a:gd name="connsiteX45" fmla="*/ 1210591 w 1493107"/>
                <a:gd name="connsiteY45" fmla="*/ 913924 h 1650397"/>
                <a:gd name="connsiteX46" fmla="*/ 1213036 w 1493107"/>
                <a:gd name="connsiteY46" fmla="*/ 911225 h 1650397"/>
                <a:gd name="connsiteX47" fmla="*/ 842672 w 1493107"/>
                <a:gd name="connsiteY47" fmla="*/ 1344422 h 1650397"/>
                <a:gd name="connsiteX48" fmla="*/ 828955 w 1493107"/>
                <a:gd name="connsiteY48" fmla="*/ 1358184 h 1650397"/>
                <a:gd name="connsiteX49" fmla="*/ 649854 w 1493107"/>
                <a:gd name="connsiteY49" fmla="*/ 1344740 h 1650397"/>
                <a:gd name="connsiteX50" fmla="*/ 277459 w 1493107"/>
                <a:gd name="connsiteY50" fmla="*/ 911606 h 1650397"/>
                <a:gd name="connsiteX51" fmla="*/ 275998 w 1493107"/>
                <a:gd name="connsiteY51" fmla="*/ 910019 h 1650397"/>
                <a:gd name="connsiteX52" fmla="*/ 269585 w 1493107"/>
                <a:gd name="connsiteY52" fmla="*/ 901636 h 1650397"/>
                <a:gd name="connsiteX53" fmla="*/ 266664 w 1493107"/>
                <a:gd name="connsiteY53" fmla="*/ 897192 h 1650397"/>
                <a:gd name="connsiteX54" fmla="*/ 263108 w 1493107"/>
                <a:gd name="connsiteY54" fmla="*/ 891286 h 1650397"/>
                <a:gd name="connsiteX55" fmla="*/ 256980 w 1493107"/>
                <a:gd name="connsiteY55" fmla="*/ 882555 h 1650397"/>
                <a:gd name="connsiteX56" fmla="*/ 160682 w 1493107"/>
                <a:gd name="connsiteY56" fmla="*/ 569151 h 1650397"/>
                <a:gd name="connsiteX57" fmla="*/ 746279 w 1493107"/>
                <a:gd name="connsiteY57" fmla="*/ 0 h 1650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493107" h="1650397">
                  <a:moveTo>
                    <a:pt x="1274975" y="1194696"/>
                  </a:moveTo>
                  <a:cubicBezTo>
                    <a:pt x="1298244" y="1191209"/>
                    <a:pt x="1322404" y="1200878"/>
                    <a:pt x="1336575" y="1221295"/>
                  </a:cubicBezTo>
                  <a:lnTo>
                    <a:pt x="1339243" y="1225486"/>
                  </a:lnTo>
                  <a:lnTo>
                    <a:pt x="1475768" y="1459389"/>
                  </a:lnTo>
                  <a:cubicBezTo>
                    <a:pt x="1511127" y="1519964"/>
                    <a:pt x="1490685" y="1597734"/>
                    <a:pt x="1430109" y="1633093"/>
                  </a:cubicBezTo>
                  <a:cubicBezTo>
                    <a:pt x="1412951" y="1643109"/>
                    <a:pt x="1393681" y="1648960"/>
                    <a:pt x="1373850" y="1650174"/>
                  </a:cubicBezTo>
                  <a:lnTo>
                    <a:pt x="1365373" y="1650397"/>
                  </a:lnTo>
                  <a:lnTo>
                    <a:pt x="126297" y="1643634"/>
                  </a:lnTo>
                  <a:cubicBezTo>
                    <a:pt x="56158" y="1643246"/>
                    <a:pt x="-387" y="1586073"/>
                    <a:pt x="1" y="1515934"/>
                  </a:cubicBezTo>
                  <a:cubicBezTo>
                    <a:pt x="109" y="1496417"/>
                    <a:pt x="4714" y="1477187"/>
                    <a:pt x="13458" y="1459738"/>
                  </a:cubicBezTo>
                  <a:lnTo>
                    <a:pt x="17427" y="1452404"/>
                  </a:lnTo>
                  <a:lnTo>
                    <a:pt x="147538" y="1230535"/>
                  </a:lnTo>
                  <a:cubicBezTo>
                    <a:pt x="165189" y="1200230"/>
                    <a:pt x="204065" y="1189973"/>
                    <a:pt x="234369" y="1207624"/>
                  </a:cubicBezTo>
                  <a:cubicBezTo>
                    <a:pt x="263126" y="1224374"/>
                    <a:pt x="274073" y="1260485"/>
                    <a:pt x="259457" y="1290383"/>
                  </a:cubicBezTo>
                  <a:lnTo>
                    <a:pt x="257107" y="1294765"/>
                  </a:lnTo>
                  <a:lnTo>
                    <a:pt x="126996" y="1516634"/>
                  </a:lnTo>
                  <a:lnTo>
                    <a:pt x="1366071" y="1523397"/>
                  </a:lnTo>
                  <a:lnTo>
                    <a:pt x="1229546" y="1289494"/>
                  </a:lnTo>
                  <a:cubicBezTo>
                    <a:pt x="1211883" y="1259202"/>
                    <a:pt x="1222117" y="1220327"/>
                    <a:pt x="1252406" y="1202658"/>
                  </a:cubicBezTo>
                  <a:cubicBezTo>
                    <a:pt x="1259562" y="1198483"/>
                    <a:pt x="1267219" y="1195859"/>
                    <a:pt x="1274975" y="1194696"/>
                  </a:cubicBezTo>
                  <a:close/>
                  <a:moveTo>
                    <a:pt x="746756" y="453834"/>
                  </a:moveTo>
                  <a:cubicBezTo>
                    <a:pt x="676598" y="453816"/>
                    <a:pt x="619710" y="510676"/>
                    <a:pt x="619692" y="580834"/>
                  </a:cubicBezTo>
                  <a:cubicBezTo>
                    <a:pt x="619675" y="650992"/>
                    <a:pt x="676535" y="707880"/>
                    <a:pt x="746692" y="707898"/>
                  </a:cubicBezTo>
                  <a:cubicBezTo>
                    <a:pt x="816850" y="707915"/>
                    <a:pt x="873739" y="651055"/>
                    <a:pt x="873756" y="580898"/>
                  </a:cubicBezTo>
                  <a:cubicBezTo>
                    <a:pt x="873774" y="510740"/>
                    <a:pt x="816914" y="453852"/>
                    <a:pt x="746756" y="453834"/>
                  </a:cubicBezTo>
                  <a:close/>
                  <a:moveTo>
                    <a:pt x="746756" y="326834"/>
                  </a:moveTo>
                  <a:cubicBezTo>
                    <a:pt x="887054" y="326817"/>
                    <a:pt x="1000802" y="440536"/>
                    <a:pt x="1000819" y="580834"/>
                  </a:cubicBezTo>
                  <a:cubicBezTo>
                    <a:pt x="1000837" y="721132"/>
                    <a:pt x="887117" y="834880"/>
                    <a:pt x="746819" y="834898"/>
                  </a:cubicBezTo>
                  <a:cubicBezTo>
                    <a:pt x="606522" y="834915"/>
                    <a:pt x="492774" y="721195"/>
                    <a:pt x="492756" y="580898"/>
                  </a:cubicBezTo>
                  <a:cubicBezTo>
                    <a:pt x="492738" y="440600"/>
                    <a:pt x="606458" y="326852"/>
                    <a:pt x="746756" y="326834"/>
                  </a:cubicBezTo>
                  <a:close/>
                  <a:moveTo>
                    <a:pt x="746279" y="127000"/>
                  </a:moveTo>
                  <a:cubicBezTo>
                    <a:pt x="492660" y="127000"/>
                    <a:pt x="288793" y="324803"/>
                    <a:pt x="287682" y="569436"/>
                  </a:cubicBezTo>
                  <a:cubicBezTo>
                    <a:pt x="287543" y="659402"/>
                    <a:pt x="315737" y="747127"/>
                    <a:pt x="368264" y="820166"/>
                  </a:cubicBezTo>
                  <a:lnTo>
                    <a:pt x="370105" y="822865"/>
                  </a:lnTo>
                  <a:lnTo>
                    <a:pt x="373693" y="828802"/>
                  </a:lnTo>
                  <a:lnTo>
                    <a:pt x="746120" y="1261936"/>
                  </a:lnTo>
                  <a:lnTo>
                    <a:pt x="1116325" y="828866"/>
                  </a:lnTo>
                  <a:lnTo>
                    <a:pt x="1121818" y="820166"/>
                  </a:lnTo>
                  <a:cubicBezTo>
                    <a:pt x="1174208" y="746983"/>
                    <a:pt x="1202777" y="659435"/>
                    <a:pt x="1203638" y="569436"/>
                  </a:cubicBezTo>
                  <a:cubicBezTo>
                    <a:pt x="1203638" y="325311"/>
                    <a:pt x="999231" y="127000"/>
                    <a:pt x="746279" y="127000"/>
                  </a:cubicBezTo>
                  <a:close/>
                  <a:moveTo>
                    <a:pt x="746279" y="0"/>
                  </a:moveTo>
                  <a:cubicBezTo>
                    <a:pt x="1068541" y="0"/>
                    <a:pt x="1330638" y="254286"/>
                    <a:pt x="1330638" y="570198"/>
                  </a:cubicBezTo>
                  <a:cubicBezTo>
                    <a:pt x="1329273" y="688054"/>
                    <a:pt x="1292443" y="799878"/>
                    <a:pt x="1226784" y="891635"/>
                  </a:cubicBezTo>
                  <a:cubicBezTo>
                    <a:pt x="1226847" y="891508"/>
                    <a:pt x="1224561" y="895382"/>
                    <a:pt x="1223386" y="897223"/>
                  </a:cubicBezTo>
                  <a:lnTo>
                    <a:pt x="1220529" y="901605"/>
                  </a:lnTo>
                  <a:cubicBezTo>
                    <a:pt x="1217570" y="905984"/>
                    <a:pt x="1214245" y="910105"/>
                    <a:pt x="1210591" y="913924"/>
                  </a:cubicBezTo>
                  <a:lnTo>
                    <a:pt x="1213036" y="911225"/>
                  </a:lnTo>
                  <a:lnTo>
                    <a:pt x="842672" y="1344422"/>
                  </a:lnTo>
                  <a:cubicBezTo>
                    <a:pt x="838458" y="1349353"/>
                    <a:pt x="833872" y="1353954"/>
                    <a:pt x="828955" y="1358184"/>
                  </a:cubicBezTo>
                  <a:cubicBezTo>
                    <a:pt x="775786" y="1403929"/>
                    <a:pt x="695599" y="1397910"/>
                    <a:pt x="649854" y="1344740"/>
                  </a:cubicBezTo>
                  <a:lnTo>
                    <a:pt x="277459" y="911606"/>
                  </a:lnTo>
                  <a:lnTo>
                    <a:pt x="275998" y="910019"/>
                  </a:lnTo>
                  <a:cubicBezTo>
                    <a:pt x="273649" y="907288"/>
                    <a:pt x="271553" y="904526"/>
                    <a:pt x="269585" y="901636"/>
                  </a:cubicBezTo>
                  <a:lnTo>
                    <a:pt x="266664" y="897192"/>
                  </a:lnTo>
                  <a:lnTo>
                    <a:pt x="263108" y="891286"/>
                  </a:lnTo>
                  <a:lnTo>
                    <a:pt x="256980" y="882555"/>
                  </a:lnTo>
                  <a:cubicBezTo>
                    <a:pt x="194401" y="790353"/>
                    <a:pt x="160682" y="682466"/>
                    <a:pt x="160682" y="569151"/>
                  </a:cubicBezTo>
                  <a:cubicBezTo>
                    <a:pt x="162079" y="253587"/>
                    <a:pt x="423477" y="0"/>
                    <a:pt x="746279" y="0"/>
                  </a:cubicBezTo>
                  <a:close/>
                </a:path>
              </a:pathLst>
            </a:custGeom>
            <a:solidFill>
              <a:schemeClr val="bg1"/>
            </a:solidFill>
            <a:ln w="1860" cap="flat">
              <a:noFill/>
              <a:prstDash val="solid"/>
              <a:miter/>
            </a:ln>
          </p:spPr>
          <p:txBody>
            <a:bodyPr rtlCol="0" anchor="ctr"/>
            <a:lstStyle/>
            <a:p>
              <a:endParaRPr lang="zh-CN" altLang="en-US">
                <a:latin typeface="汉仪旗黑-45S" panose="00020600040101010101" pitchFamily="18" charset="-122"/>
                <a:ea typeface="汉仪旗黑-45S" panose="00020600040101010101" pitchFamily="18" charset="-122"/>
              </a:endParaRPr>
            </a:p>
          </p:txBody>
        </p:sp>
        <p:sp>
          <p:nvSpPr>
            <p:cNvPr id="81" name="任意多边形: 形状 80"/>
            <p:cNvSpPr>
              <a:spLocks noChangeAspect="1"/>
            </p:cNvSpPr>
            <p:nvPr userDrawn="1"/>
          </p:nvSpPr>
          <p:spPr>
            <a:xfrm>
              <a:off x="7648200" y="5805000"/>
              <a:ext cx="143695" cy="144000"/>
            </a:xfrm>
            <a:custGeom>
              <a:avLst/>
              <a:gdLst>
                <a:gd name="connsiteX0" fmla="*/ 244344 w 1900047"/>
                <a:gd name="connsiteY0" fmla="*/ 1297037 h 1904070"/>
                <a:gd name="connsiteX1" fmla="*/ 152443 w 1900047"/>
                <a:gd name="connsiteY1" fmla="*/ 1687897 h 1904070"/>
                <a:gd name="connsiteX2" fmla="*/ 343501 w 1900047"/>
                <a:gd name="connsiteY2" fmla="*/ 1827609 h 1904070"/>
                <a:gd name="connsiteX3" fmla="*/ 611950 w 1900047"/>
                <a:gd name="connsiteY3" fmla="*/ 1741847 h 1904070"/>
                <a:gd name="connsiteX4" fmla="*/ 244344 w 1900047"/>
                <a:gd name="connsiteY4" fmla="*/ 1297037 h 1904070"/>
                <a:gd name="connsiteX5" fmla="*/ 1075921 w 1900047"/>
                <a:gd name="connsiteY5" fmla="*/ 651681 h 1904070"/>
                <a:gd name="connsiteX6" fmla="*/ 899746 w 1900047"/>
                <a:gd name="connsiteY6" fmla="*/ 711212 h 1904070"/>
                <a:gd name="connsiteX7" fmla="*/ 861609 w 1900047"/>
                <a:gd name="connsiteY7" fmla="*/ 750837 h 1904070"/>
                <a:gd name="connsiteX8" fmla="*/ 1274607 w 1900047"/>
                <a:gd name="connsiteY8" fmla="*/ 750837 h 1904070"/>
                <a:gd name="connsiteX9" fmla="*/ 1235911 w 1900047"/>
                <a:gd name="connsiteY9" fmla="*/ 705817 h 1904070"/>
                <a:gd name="connsiteX10" fmla="*/ 1075921 w 1900047"/>
                <a:gd name="connsiteY10" fmla="*/ 651681 h 1904070"/>
                <a:gd name="connsiteX11" fmla="*/ 1075921 w 1900047"/>
                <a:gd name="connsiteY11" fmla="*/ 532618 h 1904070"/>
                <a:gd name="connsiteX12" fmla="*/ 1428458 w 1900047"/>
                <a:gd name="connsiteY12" fmla="*/ 869900 h 1904070"/>
                <a:gd name="connsiteX13" fmla="*/ 699758 w 1900047"/>
                <a:gd name="connsiteY13" fmla="*/ 869900 h 1904070"/>
                <a:gd name="connsiteX14" fmla="*/ 1075921 w 1900047"/>
                <a:gd name="connsiteY14" fmla="*/ 532618 h 1904070"/>
                <a:gd name="connsiteX15" fmla="*/ 1184380 w 1900047"/>
                <a:gd name="connsiteY15" fmla="*/ 247613 h 1904070"/>
                <a:gd name="connsiteX16" fmla="*/ 954440 w 1900047"/>
                <a:gd name="connsiteY16" fmla="*/ 377093 h 1904070"/>
                <a:gd name="connsiteX17" fmla="*/ 725803 w 1900047"/>
                <a:gd name="connsiteY17" fmla="*/ 532991 h 1904070"/>
                <a:gd name="connsiteX18" fmla="*/ 725803 w 1900047"/>
                <a:gd name="connsiteY18" fmla="*/ 533363 h 1904070"/>
                <a:gd name="connsiteX19" fmla="*/ 695107 w 1900047"/>
                <a:gd name="connsiteY19" fmla="*/ 559408 h 1904070"/>
                <a:gd name="connsiteX20" fmla="*/ 407683 w 1900047"/>
                <a:gd name="connsiteY20" fmla="*/ 890178 h 1904070"/>
                <a:gd name="connsiteX21" fmla="*/ 283225 w 1900047"/>
                <a:gd name="connsiteY21" fmla="*/ 1100584 h 1904070"/>
                <a:gd name="connsiteX22" fmla="*/ 352245 w 1900047"/>
                <a:gd name="connsiteY22" fmla="*/ 1246250 h 1904070"/>
                <a:gd name="connsiteX23" fmla="*/ 489910 w 1900047"/>
                <a:gd name="connsiteY23" fmla="*/ 1479166 h 1904070"/>
                <a:gd name="connsiteX24" fmla="*/ 670179 w 1900047"/>
                <a:gd name="connsiteY24" fmla="*/ 1638040 h 1904070"/>
                <a:gd name="connsiteX25" fmla="*/ 734361 w 1900047"/>
                <a:gd name="connsiteY25" fmla="*/ 1673944 h 1904070"/>
                <a:gd name="connsiteX26" fmla="*/ 975276 w 1900047"/>
                <a:gd name="connsiteY26" fmla="*/ 1737754 h 1904070"/>
                <a:gd name="connsiteX27" fmla="*/ 1047458 w 1900047"/>
                <a:gd name="connsiteY27" fmla="*/ 1740359 h 1904070"/>
                <a:gd name="connsiteX28" fmla="*/ 1299908 w 1900047"/>
                <a:gd name="connsiteY28" fmla="*/ 1701664 h 1904070"/>
                <a:gd name="connsiteX29" fmla="*/ 1497849 w 1900047"/>
                <a:gd name="connsiteY29" fmla="*/ 1597484 h 1904070"/>
                <a:gd name="connsiteX30" fmla="*/ 1671978 w 1900047"/>
                <a:gd name="connsiteY30" fmla="*/ 1402705 h 1904070"/>
                <a:gd name="connsiteX31" fmla="*/ 1457665 w 1900047"/>
                <a:gd name="connsiteY31" fmla="*/ 1402705 h 1904070"/>
                <a:gd name="connsiteX32" fmla="*/ 1058992 w 1900047"/>
                <a:gd name="connsiteY32" fmla="*/ 1600833 h 1904070"/>
                <a:gd name="connsiteX33" fmla="*/ 998531 w 1900047"/>
                <a:gd name="connsiteY33" fmla="*/ 1597298 h 1904070"/>
                <a:gd name="connsiteX34" fmla="*/ 571766 w 1900047"/>
                <a:gd name="connsiteY34" fmla="*/ 1116025 h 1904070"/>
                <a:gd name="connsiteX35" fmla="*/ 563766 w 1900047"/>
                <a:gd name="connsiteY35" fmla="*/ 991009 h 1904070"/>
                <a:gd name="connsiteX36" fmla="*/ 688968 w 1900047"/>
                <a:gd name="connsiteY36" fmla="*/ 989335 h 1904070"/>
                <a:gd name="connsiteX37" fmla="*/ 877794 w 1900047"/>
                <a:gd name="connsiteY37" fmla="*/ 988219 h 1904070"/>
                <a:gd name="connsiteX38" fmla="*/ 1142150 w 1900047"/>
                <a:gd name="connsiteY38" fmla="*/ 989149 h 1904070"/>
                <a:gd name="connsiteX39" fmla="*/ 1418040 w 1900047"/>
                <a:gd name="connsiteY39" fmla="*/ 990265 h 1904070"/>
                <a:gd name="connsiteX40" fmla="*/ 1780809 w 1900047"/>
                <a:gd name="connsiteY40" fmla="*/ 986172 h 1904070"/>
                <a:gd name="connsiteX41" fmla="*/ 1699697 w 1900047"/>
                <a:gd name="connsiteY41" fmla="*/ 635682 h 1904070"/>
                <a:gd name="connsiteX42" fmla="*/ 1679791 w 1900047"/>
                <a:gd name="connsiteY42" fmla="*/ 595685 h 1904070"/>
                <a:gd name="connsiteX43" fmla="*/ 1677373 w 1900047"/>
                <a:gd name="connsiteY43" fmla="*/ 592522 h 1904070"/>
                <a:gd name="connsiteX44" fmla="*/ 1519801 w 1900047"/>
                <a:gd name="connsiteY44" fmla="*/ 421184 h 1904070"/>
                <a:gd name="connsiteX45" fmla="*/ 1322232 w 1900047"/>
                <a:gd name="connsiteY45" fmla="*/ 302679 h 1904070"/>
                <a:gd name="connsiteX46" fmla="*/ 1609284 w 1900047"/>
                <a:gd name="connsiteY46" fmla="*/ 126318 h 1904070"/>
                <a:gd name="connsiteX47" fmla="*/ 1366508 w 1900047"/>
                <a:gd name="connsiteY47" fmla="*/ 192174 h 1904070"/>
                <a:gd name="connsiteX48" fmla="*/ 1773553 w 1900047"/>
                <a:gd name="connsiteY48" fmla="*/ 522201 h 1904070"/>
                <a:gd name="connsiteX49" fmla="*/ 1826201 w 1900047"/>
                <a:gd name="connsiteY49" fmla="*/ 306772 h 1904070"/>
                <a:gd name="connsiteX50" fmla="*/ 1609284 w 1900047"/>
                <a:gd name="connsiteY50" fmla="*/ 126318 h 1904070"/>
                <a:gd name="connsiteX51" fmla="*/ 1580449 w 1900047"/>
                <a:gd name="connsiteY51" fmla="*/ 0 h 1904070"/>
                <a:gd name="connsiteX52" fmla="*/ 1780250 w 1900047"/>
                <a:gd name="connsiteY52" fmla="*/ 57299 h 1904070"/>
                <a:gd name="connsiteX53" fmla="*/ 1806481 w 1900047"/>
                <a:gd name="connsiteY53" fmla="*/ 582848 h 1904070"/>
                <a:gd name="connsiteX54" fmla="*/ 1891872 w 1900047"/>
                <a:gd name="connsiteY54" fmla="*/ 1101700 h 1904070"/>
                <a:gd name="connsiteX55" fmla="*/ 1418226 w 1900047"/>
                <a:gd name="connsiteY55" fmla="*/ 1109514 h 1904070"/>
                <a:gd name="connsiteX56" fmla="*/ 878166 w 1900047"/>
                <a:gd name="connsiteY56" fmla="*/ 1107281 h 1904070"/>
                <a:gd name="connsiteX57" fmla="*/ 690828 w 1900047"/>
                <a:gd name="connsiteY57" fmla="*/ 1108398 h 1904070"/>
                <a:gd name="connsiteX58" fmla="*/ 1012483 w 1900047"/>
                <a:gd name="connsiteY58" fmla="*/ 1478793 h 1904070"/>
                <a:gd name="connsiteX59" fmla="*/ 1059178 w 1900047"/>
                <a:gd name="connsiteY59" fmla="*/ 1481584 h 1904070"/>
                <a:gd name="connsiteX60" fmla="*/ 1399622 w 1900047"/>
                <a:gd name="connsiteY60" fmla="*/ 1283457 h 1904070"/>
                <a:gd name="connsiteX61" fmla="*/ 1858943 w 1900047"/>
                <a:gd name="connsiteY61" fmla="*/ 1283457 h 1904070"/>
                <a:gd name="connsiteX62" fmla="*/ 1047272 w 1900047"/>
                <a:gd name="connsiteY62" fmla="*/ 1859235 h 1904070"/>
                <a:gd name="connsiteX63" fmla="*/ 966347 w 1900047"/>
                <a:gd name="connsiteY63" fmla="*/ 1856259 h 1904070"/>
                <a:gd name="connsiteX64" fmla="*/ 683945 w 1900047"/>
                <a:gd name="connsiteY64" fmla="*/ 1782031 h 1904070"/>
                <a:gd name="connsiteX65" fmla="*/ 268343 w 1900047"/>
                <a:gd name="connsiteY65" fmla="*/ 1904070 h 1904070"/>
                <a:gd name="connsiteX66" fmla="*/ 53844 w 1900047"/>
                <a:gd name="connsiteY66" fmla="*/ 1815703 h 1904070"/>
                <a:gd name="connsiteX67" fmla="*/ 73564 w 1900047"/>
                <a:gd name="connsiteY67" fmla="*/ 1283643 h 1904070"/>
                <a:gd name="connsiteX68" fmla="*/ 571952 w 1900047"/>
                <a:gd name="connsiteY68" fmla="*/ 509736 h 1904070"/>
                <a:gd name="connsiteX69" fmla="*/ 618647 w 1900047"/>
                <a:gd name="connsiteY69" fmla="*/ 468251 h 1904070"/>
                <a:gd name="connsiteX70" fmla="*/ 621623 w 1900047"/>
                <a:gd name="connsiteY70" fmla="*/ 462855 h 1904070"/>
                <a:gd name="connsiteX71" fmla="*/ 625158 w 1900047"/>
                <a:gd name="connsiteY71" fmla="*/ 454856 h 1904070"/>
                <a:gd name="connsiteX72" fmla="*/ 211602 w 1900047"/>
                <a:gd name="connsiteY72" fmla="*/ 805160 h 1904070"/>
                <a:gd name="connsiteX73" fmla="*/ 986066 w 1900047"/>
                <a:gd name="connsiteY73" fmla="*/ 138224 h 1904070"/>
                <a:gd name="connsiteX74" fmla="*/ 1091176 w 1900047"/>
                <a:gd name="connsiteY74" fmla="*/ 131527 h 1904070"/>
                <a:gd name="connsiteX75" fmla="*/ 1189589 w 1900047"/>
                <a:gd name="connsiteY75" fmla="*/ 90971 h 1904070"/>
                <a:gd name="connsiteX76" fmla="*/ 1580449 w 1900047"/>
                <a:gd name="connsiteY76" fmla="*/ 0 h 1904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900047" h="1904070">
                  <a:moveTo>
                    <a:pt x="244344" y="1297037"/>
                  </a:moveTo>
                  <a:cubicBezTo>
                    <a:pt x="203974" y="1396938"/>
                    <a:pt x="128258" y="1550789"/>
                    <a:pt x="152443" y="1687897"/>
                  </a:cubicBezTo>
                  <a:cubicBezTo>
                    <a:pt x="170488" y="1790588"/>
                    <a:pt x="250855" y="1827609"/>
                    <a:pt x="343501" y="1827609"/>
                  </a:cubicBezTo>
                  <a:cubicBezTo>
                    <a:pt x="438007" y="1827609"/>
                    <a:pt x="545349" y="1788914"/>
                    <a:pt x="611950" y="1741847"/>
                  </a:cubicBezTo>
                  <a:cubicBezTo>
                    <a:pt x="439123" y="1645109"/>
                    <a:pt x="331409" y="1481770"/>
                    <a:pt x="244344" y="1297037"/>
                  </a:cubicBezTo>
                  <a:close/>
                  <a:moveTo>
                    <a:pt x="1075921" y="651681"/>
                  </a:moveTo>
                  <a:cubicBezTo>
                    <a:pt x="1010623" y="651681"/>
                    <a:pt x="946441" y="673261"/>
                    <a:pt x="899746" y="711212"/>
                  </a:cubicBezTo>
                  <a:cubicBezTo>
                    <a:pt x="885049" y="723118"/>
                    <a:pt x="872399" y="736327"/>
                    <a:pt x="861609" y="750837"/>
                  </a:cubicBezTo>
                  <a:lnTo>
                    <a:pt x="1274607" y="750837"/>
                  </a:lnTo>
                  <a:cubicBezTo>
                    <a:pt x="1264003" y="733908"/>
                    <a:pt x="1251166" y="718839"/>
                    <a:pt x="1235911" y="705817"/>
                  </a:cubicBezTo>
                  <a:cubicBezTo>
                    <a:pt x="1194798" y="670842"/>
                    <a:pt x="1138057" y="651681"/>
                    <a:pt x="1075921" y="651681"/>
                  </a:cubicBezTo>
                  <a:close/>
                  <a:moveTo>
                    <a:pt x="1075921" y="532618"/>
                  </a:moveTo>
                  <a:cubicBezTo>
                    <a:pt x="1248934" y="532618"/>
                    <a:pt x="1418226" y="640518"/>
                    <a:pt x="1428458" y="869900"/>
                  </a:cubicBezTo>
                  <a:lnTo>
                    <a:pt x="699758" y="869900"/>
                  </a:lnTo>
                  <a:cubicBezTo>
                    <a:pt x="711478" y="650006"/>
                    <a:pt x="895653" y="532618"/>
                    <a:pt x="1075921" y="532618"/>
                  </a:cubicBezTo>
                  <a:close/>
                  <a:moveTo>
                    <a:pt x="1184380" y="247613"/>
                  </a:moveTo>
                  <a:cubicBezTo>
                    <a:pt x="1106059" y="287424"/>
                    <a:pt x="1028854" y="330957"/>
                    <a:pt x="954440" y="377093"/>
                  </a:cubicBezTo>
                  <a:cubicBezTo>
                    <a:pt x="876306" y="425462"/>
                    <a:pt x="799659" y="477738"/>
                    <a:pt x="725803" y="532991"/>
                  </a:cubicBezTo>
                  <a:lnTo>
                    <a:pt x="725803" y="533363"/>
                  </a:lnTo>
                  <a:lnTo>
                    <a:pt x="695107" y="559408"/>
                  </a:lnTo>
                  <a:cubicBezTo>
                    <a:pt x="597253" y="642007"/>
                    <a:pt x="497910" y="756419"/>
                    <a:pt x="407683" y="890178"/>
                  </a:cubicBezTo>
                  <a:cubicBezTo>
                    <a:pt x="361918" y="958267"/>
                    <a:pt x="320060" y="1028960"/>
                    <a:pt x="283225" y="1100584"/>
                  </a:cubicBezTo>
                  <a:lnTo>
                    <a:pt x="352245" y="1246250"/>
                  </a:lnTo>
                  <a:cubicBezTo>
                    <a:pt x="398009" y="1343546"/>
                    <a:pt x="441727" y="1417588"/>
                    <a:pt x="489910" y="1479166"/>
                  </a:cubicBezTo>
                  <a:cubicBezTo>
                    <a:pt x="544047" y="1548557"/>
                    <a:pt x="603020" y="1600461"/>
                    <a:pt x="670179" y="1638040"/>
                  </a:cubicBezTo>
                  <a:lnTo>
                    <a:pt x="734361" y="1673944"/>
                  </a:lnTo>
                  <a:cubicBezTo>
                    <a:pt x="815286" y="1704826"/>
                    <a:pt x="886165" y="1731057"/>
                    <a:pt x="975276" y="1737754"/>
                  </a:cubicBezTo>
                  <a:cubicBezTo>
                    <a:pt x="999647" y="1739429"/>
                    <a:pt x="1023831" y="1740359"/>
                    <a:pt x="1047458" y="1740359"/>
                  </a:cubicBezTo>
                  <a:cubicBezTo>
                    <a:pt x="1137313" y="1740359"/>
                    <a:pt x="1222331" y="1727337"/>
                    <a:pt x="1299908" y="1701664"/>
                  </a:cubicBezTo>
                  <a:cubicBezTo>
                    <a:pt x="1372089" y="1677665"/>
                    <a:pt x="1438690" y="1642691"/>
                    <a:pt x="1497849" y="1597484"/>
                  </a:cubicBezTo>
                  <a:cubicBezTo>
                    <a:pt x="1566310" y="1545208"/>
                    <a:pt x="1625097" y="1479352"/>
                    <a:pt x="1671978" y="1402705"/>
                  </a:cubicBezTo>
                  <a:lnTo>
                    <a:pt x="1457665" y="1402705"/>
                  </a:lnTo>
                  <a:cubicBezTo>
                    <a:pt x="1347347" y="1532558"/>
                    <a:pt x="1210611" y="1600833"/>
                    <a:pt x="1058992" y="1600833"/>
                  </a:cubicBezTo>
                  <a:cubicBezTo>
                    <a:pt x="1039086" y="1600833"/>
                    <a:pt x="1018808" y="1599716"/>
                    <a:pt x="998531" y="1597298"/>
                  </a:cubicBezTo>
                  <a:cubicBezTo>
                    <a:pt x="759661" y="1569579"/>
                    <a:pt x="588137" y="1376102"/>
                    <a:pt x="571766" y="1116025"/>
                  </a:cubicBezTo>
                  <a:lnTo>
                    <a:pt x="563766" y="991009"/>
                  </a:lnTo>
                  <a:lnTo>
                    <a:pt x="688968" y="989335"/>
                  </a:lnTo>
                  <a:cubicBezTo>
                    <a:pt x="745151" y="988591"/>
                    <a:pt x="806914" y="988219"/>
                    <a:pt x="877794" y="988219"/>
                  </a:cubicBezTo>
                  <a:cubicBezTo>
                    <a:pt x="963928" y="988219"/>
                    <a:pt x="1054527" y="988591"/>
                    <a:pt x="1142150" y="989149"/>
                  </a:cubicBezTo>
                  <a:cubicBezTo>
                    <a:pt x="1232749" y="989707"/>
                    <a:pt x="1326139" y="990265"/>
                    <a:pt x="1418040" y="990265"/>
                  </a:cubicBezTo>
                  <a:cubicBezTo>
                    <a:pt x="1559055" y="990265"/>
                    <a:pt x="1677001" y="988963"/>
                    <a:pt x="1780809" y="986172"/>
                  </a:cubicBezTo>
                  <a:cubicBezTo>
                    <a:pt x="1781553" y="827670"/>
                    <a:pt x="1732811" y="702283"/>
                    <a:pt x="1699697" y="635682"/>
                  </a:cubicBezTo>
                  <a:lnTo>
                    <a:pt x="1679791" y="595685"/>
                  </a:lnTo>
                  <a:lnTo>
                    <a:pt x="1677373" y="592522"/>
                  </a:lnTo>
                  <a:cubicBezTo>
                    <a:pt x="1626771" y="523689"/>
                    <a:pt x="1575240" y="467692"/>
                    <a:pt x="1519801" y="421184"/>
                  </a:cubicBezTo>
                  <a:cubicBezTo>
                    <a:pt x="1458968" y="370210"/>
                    <a:pt x="1394227" y="331515"/>
                    <a:pt x="1322232" y="302679"/>
                  </a:cubicBezTo>
                  <a:close/>
                  <a:moveTo>
                    <a:pt x="1609284" y="126318"/>
                  </a:moveTo>
                  <a:cubicBezTo>
                    <a:pt x="1525196" y="126318"/>
                    <a:pt x="1433295" y="152921"/>
                    <a:pt x="1366508" y="192174"/>
                  </a:cubicBezTo>
                  <a:cubicBezTo>
                    <a:pt x="1541567" y="261938"/>
                    <a:pt x="1669187" y="380256"/>
                    <a:pt x="1773553" y="522201"/>
                  </a:cubicBezTo>
                  <a:cubicBezTo>
                    <a:pt x="1796435" y="450205"/>
                    <a:pt x="1828620" y="390488"/>
                    <a:pt x="1826201" y="306772"/>
                  </a:cubicBezTo>
                  <a:cubicBezTo>
                    <a:pt x="1822480" y="174873"/>
                    <a:pt x="1722952" y="126318"/>
                    <a:pt x="1609284" y="126318"/>
                  </a:cubicBezTo>
                  <a:close/>
                  <a:moveTo>
                    <a:pt x="1580449" y="0"/>
                  </a:moveTo>
                  <a:cubicBezTo>
                    <a:pt x="1656351" y="0"/>
                    <a:pt x="1727416" y="15441"/>
                    <a:pt x="1780250" y="57299"/>
                  </a:cubicBezTo>
                  <a:cubicBezTo>
                    <a:pt x="1912521" y="162037"/>
                    <a:pt x="1888151" y="416719"/>
                    <a:pt x="1806481" y="582848"/>
                  </a:cubicBezTo>
                  <a:cubicBezTo>
                    <a:pt x="1871780" y="714189"/>
                    <a:pt x="1919963" y="897062"/>
                    <a:pt x="1891872" y="1101700"/>
                  </a:cubicBezTo>
                  <a:cubicBezTo>
                    <a:pt x="1740997" y="1107839"/>
                    <a:pt x="1580263" y="1109514"/>
                    <a:pt x="1418226" y="1109514"/>
                  </a:cubicBezTo>
                  <a:cubicBezTo>
                    <a:pt x="1235912" y="1109514"/>
                    <a:pt x="1051923" y="1107467"/>
                    <a:pt x="878166" y="1107281"/>
                  </a:cubicBezTo>
                  <a:cubicBezTo>
                    <a:pt x="814170" y="1107281"/>
                    <a:pt x="751476" y="1107653"/>
                    <a:pt x="690828" y="1108398"/>
                  </a:cubicBezTo>
                  <a:cubicBezTo>
                    <a:pt x="703293" y="1305967"/>
                    <a:pt x="827750" y="1457399"/>
                    <a:pt x="1012483" y="1478793"/>
                  </a:cubicBezTo>
                  <a:cubicBezTo>
                    <a:pt x="1028482" y="1480654"/>
                    <a:pt x="1044109" y="1481584"/>
                    <a:pt x="1059178" y="1481584"/>
                  </a:cubicBezTo>
                  <a:cubicBezTo>
                    <a:pt x="1214704" y="1481584"/>
                    <a:pt x="1324836" y="1387822"/>
                    <a:pt x="1399622" y="1283457"/>
                  </a:cubicBezTo>
                  <a:lnTo>
                    <a:pt x="1858943" y="1283457"/>
                  </a:lnTo>
                  <a:cubicBezTo>
                    <a:pt x="1746578" y="1605297"/>
                    <a:pt x="1471060" y="1859235"/>
                    <a:pt x="1047272" y="1859235"/>
                  </a:cubicBezTo>
                  <a:cubicBezTo>
                    <a:pt x="1020855" y="1859235"/>
                    <a:pt x="993880" y="1858305"/>
                    <a:pt x="966347" y="1856259"/>
                  </a:cubicBezTo>
                  <a:cubicBezTo>
                    <a:pt x="859376" y="1848259"/>
                    <a:pt x="776219" y="1817191"/>
                    <a:pt x="683945" y="1782031"/>
                  </a:cubicBezTo>
                  <a:cubicBezTo>
                    <a:pt x="586835" y="1834865"/>
                    <a:pt x="415682" y="1904070"/>
                    <a:pt x="268343" y="1904070"/>
                  </a:cubicBezTo>
                  <a:cubicBezTo>
                    <a:pt x="182022" y="1904070"/>
                    <a:pt x="103888" y="1880443"/>
                    <a:pt x="53844" y="1815703"/>
                  </a:cubicBezTo>
                  <a:cubicBezTo>
                    <a:pt x="-49033" y="1682874"/>
                    <a:pt x="17195" y="1441214"/>
                    <a:pt x="73564" y="1283643"/>
                  </a:cubicBezTo>
                  <a:cubicBezTo>
                    <a:pt x="179604" y="987661"/>
                    <a:pt x="374197" y="694283"/>
                    <a:pt x="571952" y="509736"/>
                  </a:cubicBezTo>
                  <a:cubicBezTo>
                    <a:pt x="587579" y="495226"/>
                    <a:pt x="603020" y="481459"/>
                    <a:pt x="618647" y="468251"/>
                  </a:cubicBezTo>
                  <a:cubicBezTo>
                    <a:pt x="619205" y="466018"/>
                    <a:pt x="620321" y="464344"/>
                    <a:pt x="621623" y="462855"/>
                  </a:cubicBezTo>
                  <a:cubicBezTo>
                    <a:pt x="623298" y="460809"/>
                    <a:pt x="625158" y="458763"/>
                    <a:pt x="625158" y="454856"/>
                  </a:cubicBezTo>
                  <a:cubicBezTo>
                    <a:pt x="456796" y="540432"/>
                    <a:pt x="343501" y="682377"/>
                    <a:pt x="211602" y="805160"/>
                  </a:cubicBezTo>
                  <a:cubicBezTo>
                    <a:pt x="319130" y="437741"/>
                    <a:pt x="555023" y="175617"/>
                    <a:pt x="986066" y="138224"/>
                  </a:cubicBezTo>
                  <a:cubicBezTo>
                    <a:pt x="1015646" y="135620"/>
                    <a:pt x="1057318" y="137852"/>
                    <a:pt x="1091176" y="131527"/>
                  </a:cubicBezTo>
                  <a:cubicBezTo>
                    <a:pt x="1120384" y="125946"/>
                    <a:pt x="1155916" y="104924"/>
                    <a:pt x="1189589" y="90971"/>
                  </a:cubicBezTo>
                  <a:cubicBezTo>
                    <a:pt x="1278514" y="54508"/>
                    <a:pt x="1438132" y="0"/>
                    <a:pt x="1580449" y="0"/>
                  </a:cubicBezTo>
                  <a:close/>
                </a:path>
              </a:pathLst>
            </a:custGeom>
            <a:solidFill>
              <a:schemeClr val="bg1"/>
            </a:solidFill>
            <a:ln w="1860" cap="flat">
              <a:noFill/>
              <a:prstDash val="solid"/>
              <a:miter/>
            </a:ln>
          </p:spPr>
          <p:txBody>
            <a:bodyPr rtlCol="0" anchor="ctr"/>
            <a:lstStyle/>
            <a:p>
              <a:endParaRPr lang="zh-CN" altLang="en-US" dirty="0">
                <a:latin typeface="汉仪旗黑-45S" panose="00020600040101010101" pitchFamily="18" charset="-122"/>
                <a:ea typeface="汉仪旗黑-45S" panose="00020600040101010101" pitchFamily="18" charset="-122"/>
              </a:endParaRPr>
            </a:p>
          </p:txBody>
        </p:sp>
        <p:sp>
          <p:nvSpPr>
            <p:cNvPr id="82" name="图形 10"/>
            <p:cNvSpPr>
              <a:spLocks noChangeAspect="1"/>
            </p:cNvSpPr>
            <p:nvPr userDrawn="1"/>
          </p:nvSpPr>
          <p:spPr>
            <a:xfrm>
              <a:off x="7648200" y="5241713"/>
              <a:ext cx="143644" cy="144000"/>
            </a:xfrm>
            <a:custGeom>
              <a:avLst/>
              <a:gdLst>
                <a:gd name="connsiteX0" fmla="*/ 249486 w 1772714"/>
                <a:gd name="connsiteY0" fmla="*/ 122826 h 1777102"/>
                <a:gd name="connsiteX1" fmla="*/ 602777 w 1772714"/>
                <a:gd name="connsiteY1" fmla="*/ 183656 h 1777102"/>
                <a:gd name="connsiteX2" fmla="*/ 766780 w 1772714"/>
                <a:gd name="connsiteY2" fmla="*/ 404506 h 1777102"/>
                <a:gd name="connsiteX3" fmla="*/ 752190 w 1772714"/>
                <a:gd name="connsiteY3" fmla="*/ 717359 h 1777102"/>
                <a:gd name="connsiteX4" fmla="*/ 724827 w 1772714"/>
                <a:gd name="connsiteY4" fmla="*/ 747796 h 1777102"/>
                <a:gd name="connsiteX5" fmla="*/ 720021 w 1772714"/>
                <a:gd name="connsiteY5" fmla="*/ 799188 h 1777102"/>
                <a:gd name="connsiteX6" fmla="*/ 820424 w 1772714"/>
                <a:gd name="connsiteY6" fmla="*/ 926780 h 1777102"/>
                <a:gd name="connsiteX7" fmla="*/ 998801 w 1772714"/>
                <a:gd name="connsiteY7" fmla="*/ 1067317 h 1777102"/>
                <a:gd name="connsiteX8" fmla="*/ 1053916 w 1772714"/>
                <a:gd name="connsiteY8" fmla="*/ 1062121 h 1777102"/>
                <a:gd name="connsiteX9" fmla="*/ 1170164 w 1772714"/>
                <a:gd name="connsiteY9" fmla="*/ 976656 h 1777102"/>
                <a:gd name="connsiteX10" fmla="*/ 1615328 w 1772714"/>
                <a:gd name="connsiteY10" fmla="*/ 1191921 h 1777102"/>
                <a:gd name="connsiteX11" fmla="*/ 1641738 w 1772714"/>
                <a:gd name="connsiteY11" fmla="*/ 1215993 h 1777102"/>
                <a:gd name="connsiteX12" fmla="*/ 1659489 w 1772714"/>
                <a:gd name="connsiteY12" fmla="*/ 1580931 h 1777102"/>
                <a:gd name="connsiteX13" fmla="*/ 1648362 w 1772714"/>
                <a:gd name="connsiteY13" fmla="*/ 1593226 h 1777102"/>
                <a:gd name="connsiteX14" fmla="*/ 1496958 w 1772714"/>
                <a:gd name="connsiteY14" fmla="*/ 1720342 h 1777102"/>
                <a:gd name="connsiteX15" fmla="*/ 1271562 w 1772714"/>
                <a:gd name="connsiteY15" fmla="*/ 1777016 h 1777102"/>
                <a:gd name="connsiteX16" fmla="*/ 1244286 w 1772714"/>
                <a:gd name="connsiteY16" fmla="*/ 1777102 h 1777102"/>
                <a:gd name="connsiteX17" fmla="*/ 436956 w 1772714"/>
                <a:gd name="connsiteY17" fmla="*/ 1302714 h 1777102"/>
                <a:gd name="connsiteX18" fmla="*/ 2096 w 1772714"/>
                <a:gd name="connsiteY18" fmla="*/ 534306 h 1777102"/>
                <a:gd name="connsiteX19" fmla="*/ 158046 w 1772714"/>
                <a:gd name="connsiteY19" fmla="*/ 184089 h 1777102"/>
                <a:gd name="connsiteX20" fmla="*/ 463712 w 1772714"/>
                <a:gd name="connsiteY20" fmla="*/ 286916 h 1777102"/>
                <a:gd name="connsiteX21" fmla="*/ 345949 w 1772714"/>
                <a:gd name="connsiteY21" fmla="*/ 266654 h 1777102"/>
                <a:gd name="connsiteX22" fmla="*/ 254162 w 1772714"/>
                <a:gd name="connsiteY22" fmla="*/ 328133 h 1777102"/>
                <a:gd name="connsiteX23" fmla="*/ 174239 w 1772714"/>
                <a:gd name="connsiteY23" fmla="*/ 515126 h 1777102"/>
                <a:gd name="connsiteX24" fmla="*/ 530820 w 1772714"/>
                <a:gd name="connsiteY24" fmla="*/ 1150227 h 1777102"/>
                <a:gd name="connsiteX25" fmla="*/ 561733 w 1772714"/>
                <a:gd name="connsiteY25" fmla="*/ 1182612 h 1777102"/>
                <a:gd name="connsiteX26" fmla="*/ 1244373 w 1772714"/>
                <a:gd name="connsiteY26" fmla="*/ 1603920 h 1777102"/>
                <a:gd name="connsiteX27" fmla="*/ 1393396 w 1772714"/>
                <a:gd name="connsiteY27" fmla="*/ 1578852 h 1777102"/>
                <a:gd name="connsiteX28" fmla="*/ 1417078 w 1772714"/>
                <a:gd name="connsiteY28" fmla="*/ 1566730 h 1777102"/>
                <a:gd name="connsiteX29" fmla="*/ 1502370 w 1772714"/>
                <a:gd name="connsiteY29" fmla="*/ 1495725 h 1777102"/>
                <a:gd name="connsiteX30" fmla="*/ 1520338 w 1772714"/>
                <a:gd name="connsiteY30" fmla="*/ 1476589 h 1777102"/>
                <a:gd name="connsiteX31" fmla="*/ 1530729 w 1772714"/>
                <a:gd name="connsiteY31" fmla="*/ 1465115 h 1777102"/>
                <a:gd name="connsiteX32" fmla="*/ 1524667 w 1772714"/>
                <a:gd name="connsiteY32" fmla="*/ 1343585 h 1777102"/>
                <a:gd name="connsiteX33" fmla="*/ 1298838 w 1772714"/>
                <a:gd name="connsiteY33" fmla="*/ 1163173 h 1777102"/>
                <a:gd name="connsiteX34" fmla="*/ 1241385 w 1772714"/>
                <a:gd name="connsiteY34" fmla="*/ 1135594 h 1777102"/>
                <a:gd name="connsiteX35" fmla="*/ 1240693 w 1772714"/>
                <a:gd name="connsiteY35" fmla="*/ 1135420 h 1777102"/>
                <a:gd name="connsiteX36" fmla="*/ 1236623 w 1772714"/>
                <a:gd name="connsiteY36" fmla="*/ 1137715 h 1777102"/>
                <a:gd name="connsiteX37" fmla="*/ 1187785 w 1772714"/>
                <a:gd name="connsiteY37" fmla="*/ 1173650 h 1777102"/>
                <a:gd name="connsiteX38" fmla="*/ 1169125 w 1772714"/>
                <a:gd name="connsiteY38" fmla="*/ 1191488 h 1777102"/>
                <a:gd name="connsiteX39" fmla="*/ 901213 w 1772714"/>
                <a:gd name="connsiteY39" fmla="*/ 1210365 h 1777102"/>
                <a:gd name="connsiteX40" fmla="*/ 699456 w 1772714"/>
                <a:gd name="connsiteY40" fmla="*/ 1050778 h 1777102"/>
                <a:gd name="connsiteX41" fmla="*/ 571908 w 1772714"/>
                <a:gd name="connsiteY41" fmla="*/ 888983 h 1777102"/>
                <a:gd name="connsiteX42" fmla="*/ 596023 w 1772714"/>
                <a:gd name="connsiteY42" fmla="*/ 632067 h 1777102"/>
                <a:gd name="connsiteX43" fmla="*/ 623386 w 1772714"/>
                <a:gd name="connsiteY43" fmla="*/ 601631 h 1777102"/>
                <a:gd name="connsiteX44" fmla="*/ 627759 w 1772714"/>
                <a:gd name="connsiteY44" fmla="*/ 507766 h 1777102"/>
                <a:gd name="connsiteX45" fmla="*/ 1099030 w 1772714"/>
                <a:gd name="connsiteY45" fmla="*/ 385889 h 1777102"/>
                <a:gd name="connsiteX46" fmla="*/ 1418247 w 1772714"/>
                <a:gd name="connsiteY46" fmla="*/ 724330 h 1777102"/>
                <a:gd name="connsiteX47" fmla="*/ 1348260 w 1772714"/>
                <a:gd name="connsiteY47" fmla="*/ 824840 h 1777102"/>
                <a:gd name="connsiteX48" fmla="*/ 1247750 w 1772714"/>
                <a:gd name="connsiteY48" fmla="*/ 754853 h 1777102"/>
                <a:gd name="connsiteX49" fmla="*/ 1065909 w 1772714"/>
                <a:gd name="connsiteY49" fmla="*/ 555867 h 1777102"/>
                <a:gd name="connsiteX50" fmla="*/ 998396 w 1772714"/>
                <a:gd name="connsiteY50" fmla="*/ 453701 h 1777102"/>
                <a:gd name="connsiteX51" fmla="*/ 1099030 w 1772714"/>
                <a:gd name="connsiteY51" fmla="*/ 385889 h 1777102"/>
                <a:gd name="connsiteX52" fmla="*/ 1105697 w 1772714"/>
                <a:gd name="connsiteY52" fmla="*/ 1339 h 1777102"/>
                <a:gd name="connsiteX53" fmla="*/ 1771062 w 1772714"/>
                <a:gd name="connsiteY53" fmla="*/ 686490 h 1777102"/>
                <a:gd name="connsiteX54" fmla="*/ 1702850 w 1772714"/>
                <a:gd name="connsiteY54" fmla="*/ 788212 h 1777102"/>
                <a:gd name="connsiteX55" fmla="*/ 1601127 w 1772714"/>
                <a:gd name="connsiteY55" fmla="*/ 720000 h 1777102"/>
                <a:gd name="connsiteX56" fmla="*/ 1075520 w 1772714"/>
                <a:gd name="connsiteY56" fmla="*/ 171880 h 1777102"/>
                <a:gd name="connsiteX57" fmla="*/ 1005338 w 1772714"/>
                <a:gd name="connsiteY57" fmla="*/ 71521 h 1777102"/>
                <a:gd name="connsiteX58" fmla="*/ 1105697 w 1772714"/>
                <a:gd name="connsiteY58" fmla="*/ 1339 h 177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72714" h="1777102">
                  <a:moveTo>
                    <a:pt x="249486" y="122826"/>
                  </a:moveTo>
                  <a:cubicBezTo>
                    <a:pt x="364614" y="45577"/>
                    <a:pt x="520115" y="72351"/>
                    <a:pt x="602777" y="183656"/>
                  </a:cubicBezTo>
                  <a:lnTo>
                    <a:pt x="766780" y="404506"/>
                  </a:lnTo>
                  <a:cubicBezTo>
                    <a:pt x="836950" y="498986"/>
                    <a:pt x="830849" y="629821"/>
                    <a:pt x="752190" y="717359"/>
                  </a:cubicBezTo>
                  <a:lnTo>
                    <a:pt x="724827" y="747796"/>
                  </a:lnTo>
                  <a:cubicBezTo>
                    <a:pt x="712073" y="761995"/>
                    <a:pt x="710121" y="782871"/>
                    <a:pt x="720021" y="799188"/>
                  </a:cubicBezTo>
                  <a:cubicBezTo>
                    <a:pt x="747949" y="845800"/>
                    <a:pt x="781687" y="888673"/>
                    <a:pt x="820424" y="926780"/>
                  </a:cubicBezTo>
                  <a:cubicBezTo>
                    <a:pt x="862637" y="967997"/>
                    <a:pt x="922211" y="1015016"/>
                    <a:pt x="998801" y="1067317"/>
                  </a:cubicBezTo>
                  <a:cubicBezTo>
                    <a:pt x="1016025" y="1079091"/>
                    <a:pt x="1039196" y="1076906"/>
                    <a:pt x="1053916" y="1062121"/>
                  </a:cubicBezTo>
                  <a:cubicBezTo>
                    <a:pt x="1087996" y="1027774"/>
                    <a:pt x="1127215" y="998940"/>
                    <a:pt x="1170164" y="976656"/>
                  </a:cubicBezTo>
                  <a:cubicBezTo>
                    <a:pt x="1270610" y="924571"/>
                    <a:pt x="1402661" y="1000165"/>
                    <a:pt x="1615328" y="1191921"/>
                  </a:cubicBezTo>
                  <a:lnTo>
                    <a:pt x="1641738" y="1215993"/>
                  </a:lnTo>
                  <a:cubicBezTo>
                    <a:pt x="1746587" y="1312256"/>
                    <a:pt x="1754500" y="1474947"/>
                    <a:pt x="1659489" y="1580931"/>
                  </a:cubicBezTo>
                  <a:lnTo>
                    <a:pt x="1648362" y="1593226"/>
                  </a:lnTo>
                  <a:cubicBezTo>
                    <a:pt x="1592425" y="1654230"/>
                    <a:pt x="1542895" y="1696443"/>
                    <a:pt x="1496958" y="1720342"/>
                  </a:cubicBezTo>
                  <a:cubicBezTo>
                    <a:pt x="1406557" y="1767318"/>
                    <a:pt x="1374605" y="1776020"/>
                    <a:pt x="1271562" y="1777016"/>
                  </a:cubicBezTo>
                  <a:lnTo>
                    <a:pt x="1244286" y="1777102"/>
                  </a:lnTo>
                  <a:cubicBezTo>
                    <a:pt x="1066039" y="1777016"/>
                    <a:pt x="712531" y="1589070"/>
                    <a:pt x="436956" y="1302714"/>
                  </a:cubicBezTo>
                  <a:cubicBezTo>
                    <a:pt x="137611" y="991636"/>
                    <a:pt x="32316" y="797802"/>
                    <a:pt x="2096" y="534306"/>
                  </a:cubicBezTo>
                  <a:cubicBezTo>
                    <a:pt x="-13490" y="389699"/>
                    <a:pt x="59766" y="249639"/>
                    <a:pt x="158046" y="184089"/>
                  </a:cubicBezTo>
                  <a:close/>
                  <a:moveTo>
                    <a:pt x="463712" y="286916"/>
                  </a:moveTo>
                  <a:cubicBezTo>
                    <a:pt x="436154" y="249819"/>
                    <a:pt x="384321" y="240901"/>
                    <a:pt x="345949" y="266654"/>
                  </a:cubicBezTo>
                  <a:lnTo>
                    <a:pt x="254162" y="328133"/>
                  </a:lnTo>
                  <a:cubicBezTo>
                    <a:pt x="207273" y="359393"/>
                    <a:pt x="165969" y="438407"/>
                    <a:pt x="174239" y="515126"/>
                  </a:cubicBezTo>
                  <a:cubicBezTo>
                    <a:pt x="198614" y="727880"/>
                    <a:pt x="280183" y="884480"/>
                    <a:pt x="530820" y="1150227"/>
                  </a:cubicBezTo>
                  <a:lnTo>
                    <a:pt x="561733" y="1182612"/>
                  </a:lnTo>
                  <a:cubicBezTo>
                    <a:pt x="807478" y="1438012"/>
                    <a:pt x="1119508" y="1603877"/>
                    <a:pt x="1244373" y="1603920"/>
                  </a:cubicBezTo>
                  <a:cubicBezTo>
                    <a:pt x="1331396" y="1604007"/>
                    <a:pt x="1344125" y="1603617"/>
                    <a:pt x="1393396" y="1578852"/>
                  </a:cubicBezTo>
                  <a:lnTo>
                    <a:pt x="1417078" y="1566730"/>
                  </a:lnTo>
                  <a:cubicBezTo>
                    <a:pt x="1438206" y="1555689"/>
                    <a:pt x="1467301" y="1531877"/>
                    <a:pt x="1502370" y="1495725"/>
                  </a:cubicBezTo>
                  <a:lnTo>
                    <a:pt x="1520338" y="1476589"/>
                  </a:lnTo>
                  <a:lnTo>
                    <a:pt x="1530729" y="1465115"/>
                  </a:lnTo>
                  <a:cubicBezTo>
                    <a:pt x="1562309" y="1429773"/>
                    <a:pt x="1559607" y="1375609"/>
                    <a:pt x="1524667" y="1343585"/>
                  </a:cubicBezTo>
                  <a:cubicBezTo>
                    <a:pt x="1431063" y="1257730"/>
                    <a:pt x="1355296" y="1197376"/>
                    <a:pt x="1298838" y="1163173"/>
                  </a:cubicBezTo>
                  <a:cubicBezTo>
                    <a:pt x="1274203" y="1148236"/>
                    <a:pt x="1254634" y="1139144"/>
                    <a:pt x="1241385" y="1135594"/>
                  </a:cubicBezTo>
                  <a:lnTo>
                    <a:pt x="1240693" y="1135420"/>
                  </a:lnTo>
                  <a:lnTo>
                    <a:pt x="1236623" y="1137715"/>
                  </a:lnTo>
                  <a:cubicBezTo>
                    <a:pt x="1219140" y="1147966"/>
                    <a:pt x="1202773" y="1160009"/>
                    <a:pt x="1187785" y="1173650"/>
                  </a:cubicBezTo>
                  <a:lnTo>
                    <a:pt x="1169125" y="1191488"/>
                  </a:lnTo>
                  <a:cubicBezTo>
                    <a:pt x="1094990" y="1259114"/>
                    <a:pt x="984098" y="1266927"/>
                    <a:pt x="901213" y="1210365"/>
                  </a:cubicBezTo>
                  <a:cubicBezTo>
                    <a:pt x="816917" y="1152825"/>
                    <a:pt x="749765" y="1099831"/>
                    <a:pt x="699456" y="1050778"/>
                  </a:cubicBezTo>
                  <a:cubicBezTo>
                    <a:pt x="650261" y="1002464"/>
                    <a:pt x="607402" y="948097"/>
                    <a:pt x="571908" y="888983"/>
                  </a:cubicBezTo>
                  <a:cubicBezTo>
                    <a:pt x="522449" y="807388"/>
                    <a:pt x="532244" y="703033"/>
                    <a:pt x="596023" y="632067"/>
                  </a:cubicBezTo>
                  <a:lnTo>
                    <a:pt x="623386" y="601631"/>
                  </a:lnTo>
                  <a:cubicBezTo>
                    <a:pt x="646990" y="575368"/>
                    <a:pt x="648819" y="536110"/>
                    <a:pt x="627759" y="507766"/>
                  </a:cubicBezTo>
                  <a:close/>
                  <a:moveTo>
                    <a:pt x="1099030" y="385889"/>
                  </a:moveTo>
                  <a:cubicBezTo>
                    <a:pt x="1268185" y="418881"/>
                    <a:pt x="1387118" y="550499"/>
                    <a:pt x="1418247" y="724330"/>
                  </a:cubicBezTo>
                  <a:cubicBezTo>
                    <a:pt x="1426676" y="771412"/>
                    <a:pt x="1395342" y="816412"/>
                    <a:pt x="1348260" y="824840"/>
                  </a:cubicBezTo>
                  <a:cubicBezTo>
                    <a:pt x="1301178" y="833269"/>
                    <a:pt x="1256178" y="801935"/>
                    <a:pt x="1247750" y="754853"/>
                  </a:cubicBezTo>
                  <a:cubicBezTo>
                    <a:pt x="1228743" y="648693"/>
                    <a:pt x="1161765" y="574571"/>
                    <a:pt x="1065909" y="555867"/>
                  </a:cubicBezTo>
                  <a:cubicBezTo>
                    <a:pt x="1019053" y="546298"/>
                    <a:pt x="988826" y="500557"/>
                    <a:pt x="998396" y="453701"/>
                  </a:cubicBezTo>
                  <a:cubicBezTo>
                    <a:pt x="1007843" y="407442"/>
                    <a:pt x="1052607" y="377277"/>
                    <a:pt x="1099030" y="385889"/>
                  </a:cubicBezTo>
                  <a:close/>
                  <a:moveTo>
                    <a:pt x="1105697" y="1339"/>
                  </a:moveTo>
                  <a:cubicBezTo>
                    <a:pt x="1452667" y="62689"/>
                    <a:pt x="1700230" y="327267"/>
                    <a:pt x="1771062" y="686490"/>
                  </a:cubicBezTo>
                  <a:cubicBezTo>
                    <a:pt x="1780316" y="733416"/>
                    <a:pt x="1749776" y="778959"/>
                    <a:pt x="1702850" y="788212"/>
                  </a:cubicBezTo>
                  <a:cubicBezTo>
                    <a:pt x="1655924" y="797466"/>
                    <a:pt x="1610381" y="766927"/>
                    <a:pt x="1601127" y="720000"/>
                  </a:cubicBezTo>
                  <a:cubicBezTo>
                    <a:pt x="1543631" y="428189"/>
                    <a:pt x="1349018" y="220241"/>
                    <a:pt x="1075520" y="171880"/>
                  </a:cubicBezTo>
                  <a:cubicBezTo>
                    <a:pt x="1028427" y="163547"/>
                    <a:pt x="997005" y="118615"/>
                    <a:pt x="1005338" y="71521"/>
                  </a:cubicBezTo>
                  <a:cubicBezTo>
                    <a:pt x="1013671" y="24428"/>
                    <a:pt x="1058604" y="-6994"/>
                    <a:pt x="1105697" y="1339"/>
                  </a:cubicBezTo>
                  <a:close/>
                </a:path>
              </a:pathLst>
            </a:custGeom>
            <a:solidFill>
              <a:schemeClr val="bg1"/>
            </a:solidFill>
            <a:ln w="1860" cap="flat">
              <a:noFill/>
              <a:prstDash val="solid"/>
              <a:miter/>
            </a:ln>
          </p:spPr>
          <p:txBody>
            <a:bodyPr rtlCol="0" anchor="ctr"/>
            <a:lstStyle/>
            <a:p>
              <a:endParaRPr lang="zh-CN" altLang="en-US">
                <a:latin typeface="汉仪旗黑-45S" panose="00020600040101010101" pitchFamily="18" charset="-122"/>
                <a:ea typeface="汉仪旗黑-45S" panose="00020600040101010101" pitchFamily="18" charset="-122"/>
              </a:endParaRPr>
            </a:p>
          </p:txBody>
        </p:sp>
        <p:sp>
          <p:nvSpPr>
            <p:cNvPr id="83" name="图形 12"/>
            <p:cNvSpPr>
              <a:spLocks noChangeAspect="1"/>
            </p:cNvSpPr>
            <p:nvPr userDrawn="1"/>
          </p:nvSpPr>
          <p:spPr>
            <a:xfrm>
              <a:off x="7641481" y="5547140"/>
              <a:ext cx="157082" cy="108000"/>
            </a:xfrm>
            <a:custGeom>
              <a:avLst/>
              <a:gdLst>
                <a:gd name="connsiteX0" fmla="*/ 1745579 w 1904884"/>
                <a:gd name="connsiteY0" fmla="*/ 0 h 1309687"/>
                <a:gd name="connsiteX1" fmla="*/ 159547 w 1904884"/>
                <a:gd name="connsiteY1" fmla="*/ 0 h 1309687"/>
                <a:gd name="connsiteX2" fmla="*/ 4 w 1904884"/>
                <a:gd name="connsiteY2" fmla="*/ 161806 h 1309687"/>
                <a:gd name="connsiteX3" fmla="*/ 4 w 1904884"/>
                <a:gd name="connsiteY3" fmla="*/ 1148001 h 1309687"/>
                <a:gd name="connsiteX4" fmla="*/ 159428 w 1904884"/>
                <a:gd name="connsiteY4" fmla="*/ 1309688 h 1309687"/>
                <a:gd name="connsiteX5" fmla="*/ 1745460 w 1904884"/>
                <a:gd name="connsiteY5" fmla="*/ 1309688 h 1309687"/>
                <a:gd name="connsiteX6" fmla="*/ 1904885 w 1904884"/>
                <a:gd name="connsiteY6" fmla="*/ 1148001 h 1309687"/>
                <a:gd name="connsiteX7" fmla="*/ 1904885 w 1904884"/>
                <a:gd name="connsiteY7" fmla="*/ 161925 h 1309687"/>
                <a:gd name="connsiteX8" fmla="*/ 1745460 w 1904884"/>
                <a:gd name="connsiteY8" fmla="*/ 119 h 1309687"/>
                <a:gd name="connsiteX9" fmla="*/ 1707479 w 1904884"/>
                <a:gd name="connsiteY9" fmla="*/ 115848 h 1309687"/>
                <a:gd name="connsiteX10" fmla="*/ 1074900 w 1904884"/>
                <a:gd name="connsiteY10" fmla="*/ 684609 h 1309687"/>
                <a:gd name="connsiteX11" fmla="*/ 952504 w 1904884"/>
                <a:gd name="connsiteY11" fmla="*/ 759262 h 1309687"/>
                <a:gd name="connsiteX12" fmla="*/ 830107 w 1904884"/>
                <a:gd name="connsiteY12" fmla="*/ 684609 h 1309687"/>
                <a:gd name="connsiteX13" fmla="*/ 197528 w 1904884"/>
                <a:gd name="connsiteY13" fmla="*/ 115848 h 1309687"/>
                <a:gd name="connsiteX14" fmla="*/ 1707360 w 1904884"/>
                <a:gd name="connsiteY14" fmla="*/ 115848 h 1309687"/>
                <a:gd name="connsiteX15" fmla="*/ 118590 w 1904884"/>
                <a:gd name="connsiteY15" fmla="*/ 1112044 h 1309687"/>
                <a:gd name="connsiteX16" fmla="*/ 118590 w 1904884"/>
                <a:gd name="connsiteY16" fmla="*/ 220861 h 1309687"/>
                <a:gd name="connsiteX17" fmla="*/ 612580 w 1904884"/>
                <a:gd name="connsiteY17" fmla="*/ 660202 h 1309687"/>
                <a:gd name="connsiteX18" fmla="*/ 118471 w 1904884"/>
                <a:gd name="connsiteY18" fmla="*/ 1112044 h 1309687"/>
                <a:gd name="connsiteX19" fmla="*/ 201577 w 1904884"/>
                <a:gd name="connsiteY19" fmla="*/ 1193840 h 1309687"/>
                <a:gd name="connsiteX20" fmla="*/ 697472 w 1904884"/>
                <a:gd name="connsiteY20" fmla="*/ 747355 h 1309687"/>
                <a:gd name="connsiteX21" fmla="*/ 778792 w 1904884"/>
                <a:gd name="connsiteY21" fmla="*/ 819626 h 1309687"/>
                <a:gd name="connsiteX22" fmla="*/ 952504 w 1904884"/>
                <a:gd name="connsiteY22" fmla="*/ 882968 h 1309687"/>
                <a:gd name="connsiteX23" fmla="*/ 1126335 w 1904884"/>
                <a:gd name="connsiteY23" fmla="*/ 819626 h 1309687"/>
                <a:gd name="connsiteX24" fmla="*/ 1207655 w 1904884"/>
                <a:gd name="connsiteY24" fmla="*/ 747355 h 1309687"/>
                <a:gd name="connsiteX25" fmla="*/ 1703550 w 1904884"/>
                <a:gd name="connsiteY25" fmla="*/ 1193840 h 1309687"/>
                <a:gd name="connsiteX26" fmla="*/ 201577 w 1904884"/>
                <a:gd name="connsiteY26" fmla="*/ 1193840 h 1309687"/>
                <a:gd name="connsiteX27" fmla="*/ 1786537 w 1904884"/>
                <a:gd name="connsiteY27" fmla="*/ 1112044 h 1309687"/>
                <a:gd name="connsiteX28" fmla="*/ 1292427 w 1904884"/>
                <a:gd name="connsiteY28" fmla="*/ 660321 h 1309687"/>
                <a:gd name="connsiteX29" fmla="*/ 1786537 w 1904884"/>
                <a:gd name="connsiteY29" fmla="*/ 220980 h 1309687"/>
                <a:gd name="connsiteX30" fmla="*/ 1786537 w 1904884"/>
                <a:gd name="connsiteY30" fmla="*/ 1112044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04884" h="1309687">
                  <a:moveTo>
                    <a:pt x="1745579" y="0"/>
                  </a:moveTo>
                  <a:lnTo>
                    <a:pt x="159547" y="0"/>
                  </a:lnTo>
                  <a:cubicBezTo>
                    <a:pt x="70822" y="655"/>
                    <a:pt x="-590" y="73080"/>
                    <a:pt x="4" y="161806"/>
                  </a:cubicBezTo>
                  <a:lnTo>
                    <a:pt x="4" y="1148001"/>
                  </a:lnTo>
                  <a:cubicBezTo>
                    <a:pt x="4" y="1237298"/>
                    <a:pt x="71441" y="1309688"/>
                    <a:pt x="159428" y="1309688"/>
                  </a:cubicBezTo>
                  <a:lnTo>
                    <a:pt x="1745460" y="1309688"/>
                  </a:lnTo>
                  <a:cubicBezTo>
                    <a:pt x="1833685" y="1309688"/>
                    <a:pt x="1904885" y="1237417"/>
                    <a:pt x="1904885" y="1148001"/>
                  </a:cubicBezTo>
                  <a:lnTo>
                    <a:pt x="1904885" y="161925"/>
                  </a:lnTo>
                  <a:cubicBezTo>
                    <a:pt x="1904885" y="72628"/>
                    <a:pt x="1833685" y="119"/>
                    <a:pt x="1745460" y="119"/>
                  </a:cubicBezTo>
                  <a:close/>
                  <a:moveTo>
                    <a:pt x="1707479" y="115848"/>
                  </a:moveTo>
                  <a:lnTo>
                    <a:pt x="1074900" y="684609"/>
                  </a:lnTo>
                  <a:cubicBezTo>
                    <a:pt x="1019774" y="734497"/>
                    <a:pt x="978816" y="759262"/>
                    <a:pt x="952504" y="759262"/>
                  </a:cubicBezTo>
                  <a:cubicBezTo>
                    <a:pt x="926191" y="759262"/>
                    <a:pt x="885233" y="734497"/>
                    <a:pt x="830107" y="684609"/>
                  </a:cubicBezTo>
                  <a:lnTo>
                    <a:pt x="197528" y="115848"/>
                  </a:lnTo>
                  <a:lnTo>
                    <a:pt x="1707360" y="115848"/>
                  </a:lnTo>
                  <a:close/>
                  <a:moveTo>
                    <a:pt x="118590" y="1112044"/>
                  </a:moveTo>
                  <a:lnTo>
                    <a:pt x="118590" y="220861"/>
                  </a:lnTo>
                  <a:lnTo>
                    <a:pt x="612580" y="660202"/>
                  </a:lnTo>
                  <a:lnTo>
                    <a:pt x="118471" y="1112044"/>
                  </a:lnTo>
                  <a:close/>
                  <a:moveTo>
                    <a:pt x="201577" y="1193840"/>
                  </a:moveTo>
                  <a:lnTo>
                    <a:pt x="697472" y="747355"/>
                  </a:lnTo>
                  <a:lnTo>
                    <a:pt x="778792" y="819626"/>
                  </a:lnTo>
                  <a:cubicBezTo>
                    <a:pt x="825940" y="861417"/>
                    <a:pt x="884162" y="882968"/>
                    <a:pt x="952504" y="882968"/>
                  </a:cubicBezTo>
                  <a:cubicBezTo>
                    <a:pt x="1021203" y="882968"/>
                    <a:pt x="1079067" y="861536"/>
                    <a:pt x="1126335" y="819626"/>
                  </a:cubicBezTo>
                  <a:lnTo>
                    <a:pt x="1207655" y="747355"/>
                  </a:lnTo>
                  <a:lnTo>
                    <a:pt x="1703550" y="1193840"/>
                  </a:lnTo>
                  <a:lnTo>
                    <a:pt x="201577" y="1193840"/>
                  </a:lnTo>
                  <a:close/>
                  <a:moveTo>
                    <a:pt x="1786537" y="1112044"/>
                  </a:moveTo>
                  <a:lnTo>
                    <a:pt x="1292427" y="660321"/>
                  </a:lnTo>
                  <a:lnTo>
                    <a:pt x="1786537" y="220980"/>
                  </a:lnTo>
                  <a:lnTo>
                    <a:pt x="1786537" y="1112044"/>
                  </a:lnTo>
                  <a:close/>
                </a:path>
              </a:pathLst>
            </a:custGeom>
            <a:solidFill>
              <a:schemeClr val="bg1"/>
            </a:solidFill>
            <a:ln w="1860" cap="flat">
              <a:noFill/>
              <a:prstDash val="solid"/>
              <a:miter/>
            </a:ln>
          </p:spPr>
          <p:txBody>
            <a:bodyPr rtlCol="0" anchor="ctr"/>
            <a:lstStyle/>
            <a:p>
              <a:endParaRPr lang="zh-CN" altLang="en-US">
                <a:latin typeface="汉仪旗黑-45S" panose="00020600040101010101" pitchFamily="18" charset="-122"/>
                <a:ea typeface="汉仪旗黑-45S" panose="00020600040101010101" pitchFamily="18" charset="-122"/>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版权页">
    <p:bg>
      <p:bgPr>
        <a:solidFill>
          <a:schemeClr val="accent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页脚占位符 2"/>
          <p:cNvSpPr>
            <a:spLocks noGrp="1"/>
          </p:cNvSpPr>
          <p:nvPr>
            <p:ph type="ftr" sz="quarter" idx="10"/>
          </p:nvPr>
        </p:nvSpPr>
        <p:spPr/>
        <p:txBody>
          <a:bodyPr/>
          <a:lstStyle/>
          <a:p>
            <a:r>
              <a:rPr lang="en-US" altLang="zh-CN"/>
              <a:t>© </a:t>
            </a:r>
            <a:r>
              <a:rPr lang="zh-CN" altLang="en-US"/>
              <a:t>中智管理咨询有限公司│保留所有权利</a:t>
            </a:r>
            <a:endParaRPr lang="zh-CN" altLang="en-US" dirty="0"/>
          </a:p>
        </p:txBody>
      </p:sp>
      <p:sp>
        <p:nvSpPr>
          <p:cNvPr id="4" name="灯片编号占位符 3"/>
          <p:cNvSpPr>
            <a:spLocks noGrp="1"/>
          </p:cNvSpPr>
          <p:nvPr>
            <p:ph type="sldNum" sz="quarter" idx="11"/>
          </p:nvPr>
        </p:nvSpPr>
        <p:spPr/>
        <p:txBody>
          <a:bodyPr/>
          <a:lstStyle/>
          <a:p>
            <a:fld id="{7F65B630-C7FF-41C0-9923-C5E5E29EED81}" type="slidenum">
              <a:rPr lang="en-US" altLang="zh-CN" smtClean="0"/>
            </a:fld>
            <a:endParaRPr lang="en-US" altLang="zh-CN"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sp>
        <p:nvSpPr>
          <p:cNvPr id="25" name="矩形 24"/>
          <p:cNvSpPr/>
          <p:nvPr userDrawn="1"/>
        </p:nvSpPr>
        <p:spPr>
          <a:xfrm>
            <a:off x="0" y="6618850"/>
            <a:ext cx="12192000" cy="216000"/>
          </a:xfrm>
          <a:prstGeom prst="rect">
            <a:avLst/>
          </a:prstGeom>
          <a:solidFill>
            <a:srgbClr val="F8B62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
        <p:nvSpPr>
          <p:cNvPr id="7" name="矩形 6"/>
          <p:cNvSpPr/>
          <p:nvPr userDrawn="1"/>
        </p:nvSpPr>
        <p:spPr>
          <a:xfrm>
            <a:off x="0" y="6642000"/>
            <a:ext cx="12192000" cy="216000"/>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
        <p:nvSpPr>
          <p:cNvPr id="28" name="任意多边形: 形状 27"/>
          <p:cNvSpPr/>
          <p:nvPr userDrawn="1"/>
        </p:nvSpPr>
        <p:spPr>
          <a:xfrm>
            <a:off x="1" y="404504"/>
            <a:ext cx="356189" cy="227420"/>
          </a:xfrm>
          <a:custGeom>
            <a:avLst/>
            <a:gdLst>
              <a:gd name="connsiteX0" fmla="*/ 0 w 356189"/>
              <a:gd name="connsiteY0" fmla="*/ 0 h 227420"/>
              <a:gd name="connsiteX1" fmla="*/ 49055 w 356189"/>
              <a:gd name="connsiteY1" fmla="*/ 0 h 227420"/>
              <a:gd name="connsiteX2" fmla="*/ 79962 w 356189"/>
              <a:gd name="connsiteY2" fmla="*/ 0 h 227420"/>
              <a:gd name="connsiteX3" fmla="*/ 159159 w 356189"/>
              <a:gd name="connsiteY3" fmla="*/ 0 h 227420"/>
              <a:gd name="connsiteX4" fmla="*/ 164955 w 356189"/>
              <a:gd name="connsiteY4" fmla="*/ 0 h 227420"/>
              <a:gd name="connsiteX5" fmla="*/ 271196 w 356189"/>
              <a:gd name="connsiteY5" fmla="*/ 0 h 227420"/>
              <a:gd name="connsiteX6" fmla="*/ 356189 w 356189"/>
              <a:gd name="connsiteY6" fmla="*/ 0 h 227420"/>
              <a:gd name="connsiteX7" fmla="*/ 255568 w 356189"/>
              <a:gd name="connsiteY7" fmla="*/ 227420 h 227420"/>
              <a:gd name="connsiteX8" fmla="*/ 0 w 356189"/>
              <a:gd name="connsiteY8" fmla="*/ 227420 h 22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89" h="227420">
                <a:moveTo>
                  <a:pt x="0" y="0"/>
                </a:moveTo>
                <a:lnTo>
                  <a:pt x="49055" y="0"/>
                </a:lnTo>
                <a:lnTo>
                  <a:pt x="79962" y="0"/>
                </a:lnTo>
                <a:lnTo>
                  <a:pt x="159159" y="0"/>
                </a:lnTo>
                <a:lnTo>
                  <a:pt x="164955" y="0"/>
                </a:lnTo>
                <a:lnTo>
                  <a:pt x="271196" y="0"/>
                </a:lnTo>
                <a:lnTo>
                  <a:pt x="356189" y="0"/>
                </a:lnTo>
                <a:lnTo>
                  <a:pt x="255568" y="227420"/>
                </a:lnTo>
                <a:lnTo>
                  <a:pt x="0" y="22742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29" name="组合 28"/>
          <p:cNvGrpSpPr/>
          <p:nvPr userDrawn="1"/>
        </p:nvGrpSpPr>
        <p:grpSpPr>
          <a:xfrm>
            <a:off x="10562869" y="273595"/>
            <a:ext cx="1355651" cy="261124"/>
            <a:chOff x="4392613" y="-665163"/>
            <a:chExt cx="9032875" cy="1739901"/>
          </a:xfrm>
        </p:grpSpPr>
        <p:sp>
          <p:nvSpPr>
            <p:cNvPr id="30" name="Oval 5"/>
            <p:cNvSpPr>
              <a:spLocks noChangeArrowheads="1"/>
            </p:cNvSpPr>
            <p:nvPr/>
          </p:nvSpPr>
          <p:spPr bwMode="auto">
            <a:xfrm>
              <a:off x="5395913" y="-665163"/>
              <a:ext cx="317500" cy="319088"/>
            </a:xfrm>
            <a:prstGeom prst="ellipse">
              <a:avLst/>
            </a:prstGeom>
            <a:solidFill>
              <a:srgbClr val="0038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83838"/>
                </a:solidFill>
                <a:effectLst/>
                <a:uLnTx/>
                <a:uFillTx/>
                <a:latin typeface="Arial" panose="020B0604020202020204"/>
                <a:ea typeface="微软雅黑" panose="020B0503020204020204" charset="-122"/>
                <a:cs typeface="+mn-cs"/>
              </a:endParaRPr>
            </a:p>
          </p:txBody>
        </p:sp>
        <p:sp>
          <p:nvSpPr>
            <p:cNvPr id="31" name="Freeform 6"/>
            <p:cNvSpPr/>
            <p:nvPr/>
          </p:nvSpPr>
          <p:spPr bwMode="auto">
            <a:xfrm>
              <a:off x="5413375" y="-242888"/>
              <a:ext cx="287338" cy="1171575"/>
            </a:xfrm>
            <a:custGeom>
              <a:avLst/>
              <a:gdLst>
                <a:gd name="T0" fmla="*/ 55 w 68"/>
                <a:gd name="T1" fmla="*/ 0 h 275"/>
                <a:gd name="T2" fmla="*/ 13 w 68"/>
                <a:gd name="T3" fmla="*/ 0 h 275"/>
                <a:gd name="T4" fmla="*/ 0 w 68"/>
                <a:gd name="T5" fmla="*/ 12 h 275"/>
                <a:gd name="T6" fmla="*/ 0 w 68"/>
                <a:gd name="T7" fmla="*/ 263 h 275"/>
                <a:gd name="T8" fmla="*/ 13 w 68"/>
                <a:gd name="T9" fmla="*/ 275 h 275"/>
                <a:gd name="T10" fmla="*/ 55 w 68"/>
                <a:gd name="T11" fmla="*/ 275 h 275"/>
                <a:gd name="T12" fmla="*/ 68 w 68"/>
                <a:gd name="T13" fmla="*/ 263 h 275"/>
                <a:gd name="T14" fmla="*/ 68 w 68"/>
                <a:gd name="T15" fmla="*/ 12 h 275"/>
                <a:gd name="T16" fmla="*/ 55 w 68"/>
                <a:gd name="T17" fmla="*/ 0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75">
                  <a:moveTo>
                    <a:pt x="55" y="0"/>
                  </a:moveTo>
                  <a:cubicBezTo>
                    <a:pt x="13" y="0"/>
                    <a:pt x="13" y="0"/>
                    <a:pt x="13" y="0"/>
                  </a:cubicBezTo>
                  <a:cubicBezTo>
                    <a:pt x="5" y="0"/>
                    <a:pt x="0" y="5"/>
                    <a:pt x="0" y="12"/>
                  </a:cubicBezTo>
                  <a:cubicBezTo>
                    <a:pt x="0" y="263"/>
                    <a:pt x="0" y="263"/>
                    <a:pt x="0" y="263"/>
                  </a:cubicBezTo>
                  <a:cubicBezTo>
                    <a:pt x="0" y="270"/>
                    <a:pt x="5" y="275"/>
                    <a:pt x="13" y="275"/>
                  </a:cubicBezTo>
                  <a:cubicBezTo>
                    <a:pt x="55" y="275"/>
                    <a:pt x="55" y="275"/>
                    <a:pt x="55" y="275"/>
                  </a:cubicBezTo>
                  <a:cubicBezTo>
                    <a:pt x="62" y="275"/>
                    <a:pt x="68" y="270"/>
                    <a:pt x="68" y="263"/>
                  </a:cubicBezTo>
                  <a:cubicBezTo>
                    <a:pt x="68" y="12"/>
                    <a:pt x="68" y="12"/>
                    <a:pt x="68" y="12"/>
                  </a:cubicBezTo>
                  <a:cubicBezTo>
                    <a:pt x="68" y="5"/>
                    <a:pt x="62" y="0"/>
                    <a:pt x="55" y="0"/>
                  </a:cubicBezTo>
                  <a:close/>
                </a:path>
              </a:pathLst>
            </a:custGeom>
            <a:solidFill>
              <a:srgbClr val="0038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83838"/>
                </a:solidFill>
                <a:effectLst/>
                <a:uLnTx/>
                <a:uFillTx/>
                <a:latin typeface="Arial" panose="020B0604020202020204"/>
                <a:ea typeface="微软雅黑" panose="020B0503020204020204" charset="-122"/>
                <a:cs typeface="+mn-cs"/>
              </a:endParaRPr>
            </a:p>
          </p:txBody>
        </p:sp>
        <p:sp>
          <p:nvSpPr>
            <p:cNvPr id="32" name="Oval 7"/>
            <p:cNvSpPr>
              <a:spLocks noChangeArrowheads="1"/>
            </p:cNvSpPr>
            <p:nvPr/>
          </p:nvSpPr>
          <p:spPr bwMode="auto">
            <a:xfrm>
              <a:off x="5824538" y="-452438"/>
              <a:ext cx="317500" cy="319088"/>
            </a:xfrm>
            <a:prstGeom prst="ellipse">
              <a:avLst/>
            </a:prstGeom>
            <a:solidFill>
              <a:srgbClr val="0038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83838"/>
                </a:solidFill>
                <a:effectLst/>
                <a:uLnTx/>
                <a:uFillTx/>
                <a:latin typeface="Arial" panose="020B0604020202020204"/>
                <a:ea typeface="微软雅黑" panose="020B0503020204020204" charset="-122"/>
                <a:cs typeface="+mn-cs"/>
              </a:endParaRPr>
            </a:p>
          </p:txBody>
        </p:sp>
        <p:sp>
          <p:nvSpPr>
            <p:cNvPr id="33" name="Freeform 8"/>
            <p:cNvSpPr/>
            <p:nvPr/>
          </p:nvSpPr>
          <p:spPr bwMode="auto">
            <a:xfrm>
              <a:off x="5845175" y="-34925"/>
              <a:ext cx="288925" cy="1109663"/>
            </a:xfrm>
            <a:custGeom>
              <a:avLst/>
              <a:gdLst>
                <a:gd name="T0" fmla="*/ 55 w 68"/>
                <a:gd name="T1" fmla="*/ 0 h 260"/>
                <a:gd name="T2" fmla="*/ 13 w 68"/>
                <a:gd name="T3" fmla="*/ 0 h 260"/>
                <a:gd name="T4" fmla="*/ 0 w 68"/>
                <a:gd name="T5" fmla="*/ 13 h 260"/>
                <a:gd name="T6" fmla="*/ 0 w 68"/>
                <a:gd name="T7" fmla="*/ 247 h 260"/>
                <a:gd name="T8" fmla="*/ 13 w 68"/>
                <a:gd name="T9" fmla="*/ 260 h 260"/>
                <a:gd name="T10" fmla="*/ 55 w 68"/>
                <a:gd name="T11" fmla="*/ 260 h 260"/>
                <a:gd name="T12" fmla="*/ 68 w 68"/>
                <a:gd name="T13" fmla="*/ 247 h 260"/>
                <a:gd name="T14" fmla="*/ 68 w 68"/>
                <a:gd name="T15" fmla="*/ 13 h 260"/>
                <a:gd name="T16" fmla="*/ 55 w 68"/>
                <a:gd name="T17" fmla="*/ 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260">
                  <a:moveTo>
                    <a:pt x="55" y="0"/>
                  </a:moveTo>
                  <a:cubicBezTo>
                    <a:pt x="13" y="0"/>
                    <a:pt x="13" y="0"/>
                    <a:pt x="13" y="0"/>
                  </a:cubicBezTo>
                  <a:cubicBezTo>
                    <a:pt x="6" y="0"/>
                    <a:pt x="0" y="6"/>
                    <a:pt x="0" y="13"/>
                  </a:cubicBezTo>
                  <a:cubicBezTo>
                    <a:pt x="0" y="247"/>
                    <a:pt x="0" y="247"/>
                    <a:pt x="0" y="247"/>
                  </a:cubicBezTo>
                  <a:cubicBezTo>
                    <a:pt x="0" y="254"/>
                    <a:pt x="6" y="260"/>
                    <a:pt x="13" y="260"/>
                  </a:cubicBezTo>
                  <a:cubicBezTo>
                    <a:pt x="55" y="260"/>
                    <a:pt x="55" y="260"/>
                    <a:pt x="55" y="260"/>
                  </a:cubicBezTo>
                  <a:cubicBezTo>
                    <a:pt x="62" y="260"/>
                    <a:pt x="68" y="254"/>
                    <a:pt x="68" y="247"/>
                  </a:cubicBezTo>
                  <a:cubicBezTo>
                    <a:pt x="68" y="13"/>
                    <a:pt x="68" y="13"/>
                    <a:pt x="68" y="13"/>
                  </a:cubicBezTo>
                  <a:cubicBezTo>
                    <a:pt x="68" y="6"/>
                    <a:pt x="62" y="0"/>
                    <a:pt x="55" y="0"/>
                  </a:cubicBezTo>
                  <a:close/>
                </a:path>
              </a:pathLst>
            </a:custGeom>
            <a:solidFill>
              <a:srgbClr val="0038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83838"/>
                </a:solidFill>
                <a:effectLst/>
                <a:uLnTx/>
                <a:uFillTx/>
                <a:latin typeface="Arial" panose="020B0604020202020204"/>
                <a:ea typeface="微软雅黑" panose="020B0503020204020204" charset="-122"/>
                <a:cs typeface="+mn-cs"/>
              </a:endParaRPr>
            </a:p>
          </p:txBody>
        </p:sp>
        <p:sp>
          <p:nvSpPr>
            <p:cNvPr id="34" name="Freeform 9"/>
            <p:cNvSpPr/>
            <p:nvPr/>
          </p:nvSpPr>
          <p:spPr bwMode="auto">
            <a:xfrm>
              <a:off x="6273800" y="-247650"/>
              <a:ext cx="876300" cy="1181100"/>
            </a:xfrm>
            <a:custGeom>
              <a:avLst/>
              <a:gdLst>
                <a:gd name="T0" fmla="*/ 206 w 207"/>
                <a:gd name="T1" fmla="*/ 215 h 277"/>
                <a:gd name="T2" fmla="*/ 196 w 207"/>
                <a:gd name="T3" fmla="*/ 207 h 277"/>
                <a:gd name="T4" fmla="*/ 136 w 207"/>
                <a:gd name="T5" fmla="*/ 207 h 277"/>
                <a:gd name="T6" fmla="*/ 76 w 207"/>
                <a:gd name="T7" fmla="*/ 168 h 277"/>
                <a:gd name="T8" fmla="*/ 69 w 207"/>
                <a:gd name="T9" fmla="*/ 142 h 277"/>
                <a:gd name="T10" fmla="*/ 100 w 207"/>
                <a:gd name="T11" fmla="*/ 81 h 277"/>
                <a:gd name="T12" fmla="*/ 136 w 207"/>
                <a:gd name="T13" fmla="*/ 70 h 277"/>
                <a:gd name="T14" fmla="*/ 195 w 207"/>
                <a:gd name="T15" fmla="*/ 70 h 277"/>
                <a:gd name="T16" fmla="*/ 205 w 207"/>
                <a:gd name="T17" fmla="*/ 62 h 277"/>
                <a:gd name="T18" fmla="*/ 205 w 207"/>
                <a:gd name="T19" fmla="*/ 12 h 277"/>
                <a:gd name="T20" fmla="*/ 196 w 207"/>
                <a:gd name="T21" fmla="*/ 1 h 277"/>
                <a:gd name="T22" fmla="*/ 139 w 207"/>
                <a:gd name="T23" fmla="*/ 0 h 277"/>
                <a:gd name="T24" fmla="*/ 41 w 207"/>
                <a:gd name="T25" fmla="*/ 40 h 277"/>
                <a:gd name="T26" fmla="*/ 0 w 207"/>
                <a:gd name="T27" fmla="*/ 136 h 277"/>
                <a:gd name="T28" fmla="*/ 1 w 207"/>
                <a:gd name="T29" fmla="*/ 153 h 277"/>
                <a:gd name="T30" fmla="*/ 28 w 207"/>
                <a:gd name="T31" fmla="*/ 221 h 277"/>
                <a:gd name="T32" fmla="*/ 40 w 207"/>
                <a:gd name="T33" fmla="*/ 236 h 277"/>
                <a:gd name="T34" fmla="*/ 112 w 207"/>
                <a:gd name="T35" fmla="*/ 274 h 277"/>
                <a:gd name="T36" fmla="*/ 134 w 207"/>
                <a:gd name="T37" fmla="*/ 276 h 277"/>
                <a:gd name="T38" fmla="*/ 190 w 207"/>
                <a:gd name="T39" fmla="*/ 276 h 277"/>
                <a:gd name="T40" fmla="*/ 206 w 207"/>
                <a:gd name="T41" fmla="*/ 266 h 277"/>
                <a:gd name="T42" fmla="*/ 206 w 207"/>
                <a:gd name="T43" fmla="*/ 215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7" h="277">
                  <a:moveTo>
                    <a:pt x="206" y="215"/>
                  </a:moveTo>
                  <a:cubicBezTo>
                    <a:pt x="206" y="208"/>
                    <a:pt x="196" y="207"/>
                    <a:pt x="196" y="207"/>
                  </a:cubicBezTo>
                  <a:cubicBezTo>
                    <a:pt x="136" y="207"/>
                    <a:pt x="136" y="207"/>
                    <a:pt x="136" y="207"/>
                  </a:cubicBezTo>
                  <a:cubicBezTo>
                    <a:pt x="102" y="205"/>
                    <a:pt x="84" y="185"/>
                    <a:pt x="76" y="168"/>
                  </a:cubicBezTo>
                  <a:cubicBezTo>
                    <a:pt x="70" y="154"/>
                    <a:pt x="69" y="142"/>
                    <a:pt x="69" y="142"/>
                  </a:cubicBezTo>
                  <a:cubicBezTo>
                    <a:pt x="68" y="111"/>
                    <a:pt x="84" y="92"/>
                    <a:pt x="100" y="81"/>
                  </a:cubicBezTo>
                  <a:cubicBezTo>
                    <a:pt x="117" y="70"/>
                    <a:pt x="136" y="70"/>
                    <a:pt x="136" y="70"/>
                  </a:cubicBezTo>
                  <a:cubicBezTo>
                    <a:pt x="136" y="70"/>
                    <a:pt x="186" y="70"/>
                    <a:pt x="195" y="70"/>
                  </a:cubicBezTo>
                  <a:cubicBezTo>
                    <a:pt x="204" y="70"/>
                    <a:pt x="205" y="62"/>
                    <a:pt x="205" y="62"/>
                  </a:cubicBezTo>
                  <a:cubicBezTo>
                    <a:pt x="205" y="62"/>
                    <a:pt x="205" y="25"/>
                    <a:pt x="205" y="12"/>
                  </a:cubicBezTo>
                  <a:cubicBezTo>
                    <a:pt x="205" y="0"/>
                    <a:pt x="196" y="1"/>
                    <a:pt x="196" y="1"/>
                  </a:cubicBezTo>
                  <a:cubicBezTo>
                    <a:pt x="196" y="1"/>
                    <a:pt x="158" y="0"/>
                    <a:pt x="139" y="0"/>
                  </a:cubicBezTo>
                  <a:cubicBezTo>
                    <a:pt x="103" y="0"/>
                    <a:pt x="68" y="14"/>
                    <a:pt x="41" y="40"/>
                  </a:cubicBezTo>
                  <a:cubicBezTo>
                    <a:pt x="15" y="65"/>
                    <a:pt x="0" y="103"/>
                    <a:pt x="0" y="136"/>
                  </a:cubicBezTo>
                  <a:cubicBezTo>
                    <a:pt x="0" y="142"/>
                    <a:pt x="0" y="147"/>
                    <a:pt x="1" y="153"/>
                  </a:cubicBezTo>
                  <a:cubicBezTo>
                    <a:pt x="3" y="177"/>
                    <a:pt x="11" y="200"/>
                    <a:pt x="28" y="221"/>
                  </a:cubicBezTo>
                  <a:cubicBezTo>
                    <a:pt x="31" y="226"/>
                    <a:pt x="35" y="231"/>
                    <a:pt x="40" y="236"/>
                  </a:cubicBezTo>
                  <a:cubicBezTo>
                    <a:pt x="65" y="261"/>
                    <a:pt x="92" y="270"/>
                    <a:pt x="112" y="274"/>
                  </a:cubicBezTo>
                  <a:cubicBezTo>
                    <a:pt x="125" y="277"/>
                    <a:pt x="134" y="276"/>
                    <a:pt x="134" y="276"/>
                  </a:cubicBezTo>
                  <a:cubicBezTo>
                    <a:pt x="134" y="276"/>
                    <a:pt x="172" y="276"/>
                    <a:pt x="190" y="276"/>
                  </a:cubicBezTo>
                  <a:cubicBezTo>
                    <a:pt x="207" y="276"/>
                    <a:pt x="206" y="266"/>
                    <a:pt x="206" y="266"/>
                  </a:cubicBezTo>
                  <a:cubicBezTo>
                    <a:pt x="206" y="266"/>
                    <a:pt x="206" y="223"/>
                    <a:pt x="206" y="215"/>
                  </a:cubicBezTo>
                  <a:close/>
                </a:path>
              </a:pathLst>
            </a:custGeom>
            <a:solidFill>
              <a:srgbClr val="0038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83838"/>
                </a:solidFill>
                <a:effectLst/>
                <a:uLnTx/>
                <a:uFillTx/>
                <a:latin typeface="Arial" panose="020B0604020202020204"/>
                <a:ea typeface="微软雅黑" panose="020B0503020204020204" charset="-122"/>
                <a:cs typeface="+mn-cs"/>
              </a:endParaRPr>
            </a:p>
          </p:txBody>
        </p:sp>
        <p:sp>
          <p:nvSpPr>
            <p:cNvPr id="35" name="Freeform 10"/>
            <p:cNvSpPr/>
            <p:nvPr/>
          </p:nvSpPr>
          <p:spPr bwMode="auto">
            <a:xfrm>
              <a:off x="4392613" y="-247650"/>
              <a:ext cx="876300" cy="1181100"/>
            </a:xfrm>
            <a:custGeom>
              <a:avLst/>
              <a:gdLst>
                <a:gd name="T0" fmla="*/ 207 w 207"/>
                <a:gd name="T1" fmla="*/ 215 h 277"/>
                <a:gd name="T2" fmla="*/ 197 w 207"/>
                <a:gd name="T3" fmla="*/ 207 h 277"/>
                <a:gd name="T4" fmla="*/ 136 w 207"/>
                <a:gd name="T5" fmla="*/ 207 h 277"/>
                <a:gd name="T6" fmla="*/ 76 w 207"/>
                <a:gd name="T7" fmla="*/ 168 h 277"/>
                <a:gd name="T8" fmla="*/ 70 w 207"/>
                <a:gd name="T9" fmla="*/ 142 h 277"/>
                <a:gd name="T10" fmla="*/ 101 w 207"/>
                <a:gd name="T11" fmla="*/ 81 h 277"/>
                <a:gd name="T12" fmla="*/ 136 w 207"/>
                <a:gd name="T13" fmla="*/ 70 h 277"/>
                <a:gd name="T14" fmla="*/ 196 w 207"/>
                <a:gd name="T15" fmla="*/ 70 h 277"/>
                <a:gd name="T16" fmla="*/ 206 w 207"/>
                <a:gd name="T17" fmla="*/ 62 h 277"/>
                <a:gd name="T18" fmla="*/ 206 w 207"/>
                <a:gd name="T19" fmla="*/ 12 h 277"/>
                <a:gd name="T20" fmla="*/ 197 w 207"/>
                <a:gd name="T21" fmla="*/ 1 h 277"/>
                <a:gd name="T22" fmla="*/ 140 w 207"/>
                <a:gd name="T23" fmla="*/ 0 h 277"/>
                <a:gd name="T24" fmla="*/ 42 w 207"/>
                <a:gd name="T25" fmla="*/ 40 h 277"/>
                <a:gd name="T26" fmla="*/ 0 w 207"/>
                <a:gd name="T27" fmla="*/ 136 h 277"/>
                <a:gd name="T28" fmla="*/ 1 w 207"/>
                <a:gd name="T29" fmla="*/ 153 h 277"/>
                <a:gd name="T30" fmla="*/ 28 w 207"/>
                <a:gd name="T31" fmla="*/ 221 h 277"/>
                <a:gd name="T32" fmla="*/ 41 w 207"/>
                <a:gd name="T33" fmla="*/ 236 h 277"/>
                <a:gd name="T34" fmla="*/ 112 w 207"/>
                <a:gd name="T35" fmla="*/ 274 h 277"/>
                <a:gd name="T36" fmla="*/ 135 w 207"/>
                <a:gd name="T37" fmla="*/ 276 h 277"/>
                <a:gd name="T38" fmla="*/ 190 w 207"/>
                <a:gd name="T39" fmla="*/ 276 h 277"/>
                <a:gd name="T40" fmla="*/ 207 w 207"/>
                <a:gd name="T41" fmla="*/ 266 h 277"/>
                <a:gd name="T42" fmla="*/ 207 w 207"/>
                <a:gd name="T43" fmla="*/ 215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7" h="277">
                  <a:moveTo>
                    <a:pt x="207" y="215"/>
                  </a:moveTo>
                  <a:cubicBezTo>
                    <a:pt x="207" y="208"/>
                    <a:pt x="197" y="207"/>
                    <a:pt x="197" y="207"/>
                  </a:cubicBezTo>
                  <a:cubicBezTo>
                    <a:pt x="136" y="207"/>
                    <a:pt x="136" y="207"/>
                    <a:pt x="136" y="207"/>
                  </a:cubicBezTo>
                  <a:cubicBezTo>
                    <a:pt x="102" y="205"/>
                    <a:pt x="84" y="185"/>
                    <a:pt x="76" y="168"/>
                  </a:cubicBezTo>
                  <a:cubicBezTo>
                    <a:pt x="70" y="154"/>
                    <a:pt x="70" y="142"/>
                    <a:pt x="70" y="142"/>
                  </a:cubicBezTo>
                  <a:cubicBezTo>
                    <a:pt x="69" y="111"/>
                    <a:pt x="85" y="92"/>
                    <a:pt x="101" y="81"/>
                  </a:cubicBezTo>
                  <a:cubicBezTo>
                    <a:pt x="118" y="70"/>
                    <a:pt x="136" y="70"/>
                    <a:pt x="136" y="70"/>
                  </a:cubicBezTo>
                  <a:cubicBezTo>
                    <a:pt x="136" y="70"/>
                    <a:pt x="187" y="70"/>
                    <a:pt x="196" y="70"/>
                  </a:cubicBezTo>
                  <a:cubicBezTo>
                    <a:pt x="205" y="70"/>
                    <a:pt x="206" y="62"/>
                    <a:pt x="206" y="62"/>
                  </a:cubicBezTo>
                  <a:cubicBezTo>
                    <a:pt x="206" y="62"/>
                    <a:pt x="206" y="25"/>
                    <a:pt x="206" y="12"/>
                  </a:cubicBezTo>
                  <a:cubicBezTo>
                    <a:pt x="206" y="0"/>
                    <a:pt x="197" y="1"/>
                    <a:pt x="197" y="1"/>
                  </a:cubicBezTo>
                  <a:cubicBezTo>
                    <a:pt x="197" y="1"/>
                    <a:pt x="159" y="0"/>
                    <a:pt x="140" y="0"/>
                  </a:cubicBezTo>
                  <a:cubicBezTo>
                    <a:pt x="103" y="0"/>
                    <a:pt x="68" y="14"/>
                    <a:pt x="42" y="40"/>
                  </a:cubicBezTo>
                  <a:cubicBezTo>
                    <a:pt x="16" y="65"/>
                    <a:pt x="0" y="103"/>
                    <a:pt x="0" y="136"/>
                  </a:cubicBezTo>
                  <a:cubicBezTo>
                    <a:pt x="0" y="142"/>
                    <a:pt x="1" y="147"/>
                    <a:pt x="1" y="153"/>
                  </a:cubicBezTo>
                  <a:cubicBezTo>
                    <a:pt x="4" y="177"/>
                    <a:pt x="12" y="200"/>
                    <a:pt x="28" y="221"/>
                  </a:cubicBezTo>
                  <a:cubicBezTo>
                    <a:pt x="32" y="226"/>
                    <a:pt x="36" y="231"/>
                    <a:pt x="41" y="236"/>
                  </a:cubicBezTo>
                  <a:cubicBezTo>
                    <a:pt x="66" y="261"/>
                    <a:pt x="92" y="270"/>
                    <a:pt x="112" y="274"/>
                  </a:cubicBezTo>
                  <a:cubicBezTo>
                    <a:pt x="126" y="277"/>
                    <a:pt x="135" y="276"/>
                    <a:pt x="135" y="276"/>
                  </a:cubicBezTo>
                  <a:cubicBezTo>
                    <a:pt x="135" y="276"/>
                    <a:pt x="173" y="276"/>
                    <a:pt x="190" y="276"/>
                  </a:cubicBezTo>
                  <a:cubicBezTo>
                    <a:pt x="207" y="276"/>
                    <a:pt x="207" y="266"/>
                    <a:pt x="207" y="266"/>
                  </a:cubicBezTo>
                  <a:cubicBezTo>
                    <a:pt x="207" y="266"/>
                    <a:pt x="207" y="223"/>
                    <a:pt x="207" y="215"/>
                  </a:cubicBezTo>
                  <a:close/>
                </a:path>
              </a:pathLst>
            </a:custGeom>
            <a:solidFill>
              <a:srgbClr val="00387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83838"/>
                </a:solidFill>
                <a:effectLst/>
                <a:uLnTx/>
                <a:uFillTx/>
                <a:latin typeface="Arial" panose="020B0604020202020204"/>
                <a:ea typeface="微软雅黑" panose="020B0503020204020204" charset="-122"/>
                <a:cs typeface="+mn-cs"/>
              </a:endParaRPr>
            </a:p>
          </p:txBody>
        </p:sp>
        <p:sp>
          <p:nvSpPr>
            <p:cNvPr id="36" name="Freeform 11"/>
            <p:cNvSpPr>
              <a:spLocks noEditPoints="1"/>
            </p:cNvSpPr>
            <p:nvPr/>
          </p:nvSpPr>
          <p:spPr bwMode="auto">
            <a:xfrm>
              <a:off x="7421563" y="-247650"/>
              <a:ext cx="1428750" cy="1176338"/>
            </a:xfrm>
            <a:custGeom>
              <a:avLst/>
              <a:gdLst>
                <a:gd name="T0" fmla="*/ 195 w 337"/>
                <a:gd name="T1" fmla="*/ 0 h 276"/>
                <a:gd name="T2" fmla="*/ 195 w 337"/>
                <a:gd name="T3" fmla="*/ 23 h 276"/>
                <a:gd name="T4" fmla="*/ 337 w 337"/>
                <a:gd name="T5" fmla="*/ 23 h 276"/>
                <a:gd name="T6" fmla="*/ 337 w 337"/>
                <a:gd name="T7" fmla="*/ 53 h 276"/>
                <a:gd name="T8" fmla="*/ 337 w 337"/>
                <a:gd name="T9" fmla="*/ 59 h 276"/>
                <a:gd name="T10" fmla="*/ 337 w 337"/>
                <a:gd name="T11" fmla="*/ 189 h 276"/>
                <a:gd name="T12" fmla="*/ 296 w 337"/>
                <a:gd name="T13" fmla="*/ 231 h 276"/>
                <a:gd name="T14" fmla="*/ 195 w 337"/>
                <a:gd name="T15" fmla="*/ 231 h 276"/>
                <a:gd name="T16" fmla="*/ 195 w 337"/>
                <a:gd name="T17" fmla="*/ 276 h 276"/>
                <a:gd name="T18" fmla="*/ 143 w 337"/>
                <a:gd name="T19" fmla="*/ 276 h 276"/>
                <a:gd name="T20" fmla="*/ 143 w 337"/>
                <a:gd name="T21" fmla="*/ 231 h 276"/>
                <a:gd name="T22" fmla="*/ 0 w 337"/>
                <a:gd name="T23" fmla="*/ 231 h 276"/>
                <a:gd name="T24" fmla="*/ 0 w 337"/>
                <a:gd name="T25" fmla="*/ 227 h 276"/>
                <a:gd name="T26" fmla="*/ 0 w 337"/>
                <a:gd name="T27" fmla="*/ 195 h 276"/>
                <a:gd name="T28" fmla="*/ 0 w 337"/>
                <a:gd name="T29" fmla="*/ 59 h 276"/>
                <a:gd name="T30" fmla="*/ 0 w 337"/>
                <a:gd name="T31" fmla="*/ 53 h 276"/>
                <a:gd name="T32" fmla="*/ 0 w 337"/>
                <a:gd name="T33" fmla="*/ 23 h 276"/>
                <a:gd name="T34" fmla="*/ 143 w 337"/>
                <a:gd name="T35" fmla="*/ 23 h 276"/>
                <a:gd name="T36" fmla="*/ 143 w 337"/>
                <a:gd name="T37" fmla="*/ 0 h 276"/>
                <a:gd name="T38" fmla="*/ 195 w 337"/>
                <a:gd name="T39" fmla="*/ 0 h 276"/>
                <a:gd name="T40" fmla="*/ 143 w 337"/>
                <a:gd name="T41" fmla="*/ 195 h 276"/>
                <a:gd name="T42" fmla="*/ 143 w 337"/>
                <a:gd name="T43" fmla="*/ 59 h 276"/>
                <a:gd name="T44" fmla="*/ 52 w 337"/>
                <a:gd name="T45" fmla="*/ 59 h 276"/>
                <a:gd name="T46" fmla="*/ 52 w 337"/>
                <a:gd name="T47" fmla="*/ 195 h 276"/>
                <a:gd name="T48" fmla="*/ 143 w 337"/>
                <a:gd name="T49" fmla="*/ 195 h 276"/>
                <a:gd name="T50" fmla="*/ 195 w 337"/>
                <a:gd name="T51" fmla="*/ 59 h 276"/>
                <a:gd name="T52" fmla="*/ 195 w 337"/>
                <a:gd name="T53" fmla="*/ 195 h 276"/>
                <a:gd name="T54" fmla="*/ 277 w 337"/>
                <a:gd name="T55" fmla="*/ 195 h 276"/>
                <a:gd name="T56" fmla="*/ 283 w 337"/>
                <a:gd name="T57" fmla="*/ 192 h 276"/>
                <a:gd name="T58" fmla="*/ 286 w 337"/>
                <a:gd name="T59" fmla="*/ 186 h 276"/>
                <a:gd name="T60" fmla="*/ 286 w 337"/>
                <a:gd name="T61" fmla="*/ 59 h 276"/>
                <a:gd name="T62" fmla="*/ 195 w 337"/>
                <a:gd name="T63" fmla="*/ 59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7" h="276">
                  <a:moveTo>
                    <a:pt x="195" y="0"/>
                  </a:moveTo>
                  <a:cubicBezTo>
                    <a:pt x="195" y="23"/>
                    <a:pt x="195" y="23"/>
                    <a:pt x="195" y="23"/>
                  </a:cubicBezTo>
                  <a:cubicBezTo>
                    <a:pt x="337" y="23"/>
                    <a:pt x="337" y="23"/>
                    <a:pt x="337" y="23"/>
                  </a:cubicBezTo>
                  <a:cubicBezTo>
                    <a:pt x="337" y="53"/>
                    <a:pt x="337" y="53"/>
                    <a:pt x="337" y="53"/>
                  </a:cubicBezTo>
                  <a:cubicBezTo>
                    <a:pt x="337" y="59"/>
                    <a:pt x="337" y="59"/>
                    <a:pt x="337" y="59"/>
                  </a:cubicBezTo>
                  <a:cubicBezTo>
                    <a:pt x="337" y="189"/>
                    <a:pt x="337" y="189"/>
                    <a:pt x="337" y="189"/>
                  </a:cubicBezTo>
                  <a:cubicBezTo>
                    <a:pt x="337" y="213"/>
                    <a:pt x="315" y="231"/>
                    <a:pt x="296" y="231"/>
                  </a:cubicBezTo>
                  <a:cubicBezTo>
                    <a:pt x="195" y="231"/>
                    <a:pt x="195" y="231"/>
                    <a:pt x="195" y="231"/>
                  </a:cubicBezTo>
                  <a:cubicBezTo>
                    <a:pt x="195" y="276"/>
                    <a:pt x="195" y="276"/>
                    <a:pt x="195" y="276"/>
                  </a:cubicBezTo>
                  <a:cubicBezTo>
                    <a:pt x="143" y="276"/>
                    <a:pt x="143" y="276"/>
                    <a:pt x="143" y="276"/>
                  </a:cubicBezTo>
                  <a:cubicBezTo>
                    <a:pt x="143" y="231"/>
                    <a:pt x="143" y="231"/>
                    <a:pt x="143" y="231"/>
                  </a:cubicBezTo>
                  <a:cubicBezTo>
                    <a:pt x="0" y="231"/>
                    <a:pt x="0" y="231"/>
                    <a:pt x="0" y="231"/>
                  </a:cubicBezTo>
                  <a:cubicBezTo>
                    <a:pt x="0" y="227"/>
                    <a:pt x="0" y="227"/>
                    <a:pt x="0" y="227"/>
                  </a:cubicBezTo>
                  <a:cubicBezTo>
                    <a:pt x="0" y="195"/>
                    <a:pt x="0" y="195"/>
                    <a:pt x="0" y="195"/>
                  </a:cubicBezTo>
                  <a:cubicBezTo>
                    <a:pt x="0" y="59"/>
                    <a:pt x="0" y="59"/>
                    <a:pt x="0" y="59"/>
                  </a:cubicBezTo>
                  <a:cubicBezTo>
                    <a:pt x="0" y="53"/>
                    <a:pt x="0" y="53"/>
                    <a:pt x="0" y="53"/>
                  </a:cubicBezTo>
                  <a:cubicBezTo>
                    <a:pt x="0" y="23"/>
                    <a:pt x="0" y="23"/>
                    <a:pt x="0" y="23"/>
                  </a:cubicBezTo>
                  <a:cubicBezTo>
                    <a:pt x="143" y="23"/>
                    <a:pt x="143" y="23"/>
                    <a:pt x="143" y="23"/>
                  </a:cubicBezTo>
                  <a:cubicBezTo>
                    <a:pt x="143" y="0"/>
                    <a:pt x="143" y="0"/>
                    <a:pt x="143" y="0"/>
                  </a:cubicBezTo>
                  <a:lnTo>
                    <a:pt x="195" y="0"/>
                  </a:lnTo>
                  <a:close/>
                  <a:moveTo>
                    <a:pt x="143" y="195"/>
                  </a:moveTo>
                  <a:cubicBezTo>
                    <a:pt x="143" y="59"/>
                    <a:pt x="143" y="59"/>
                    <a:pt x="143" y="59"/>
                  </a:cubicBezTo>
                  <a:cubicBezTo>
                    <a:pt x="52" y="59"/>
                    <a:pt x="52" y="59"/>
                    <a:pt x="52" y="59"/>
                  </a:cubicBezTo>
                  <a:cubicBezTo>
                    <a:pt x="52" y="195"/>
                    <a:pt x="52" y="195"/>
                    <a:pt x="52" y="195"/>
                  </a:cubicBezTo>
                  <a:lnTo>
                    <a:pt x="143" y="195"/>
                  </a:lnTo>
                  <a:close/>
                  <a:moveTo>
                    <a:pt x="195" y="59"/>
                  </a:moveTo>
                  <a:cubicBezTo>
                    <a:pt x="195" y="195"/>
                    <a:pt x="195" y="195"/>
                    <a:pt x="195" y="195"/>
                  </a:cubicBezTo>
                  <a:cubicBezTo>
                    <a:pt x="277" y="195"/>
                    <a:pt x="277" y="195"/>
                    <a:pt x="277" y="195"/>
                  </a:cubicBezTo>
                  <a:cubicBezTo>
                    <a:pt x="280" y="195"/>
                    <a:pt x="282" y="194"/>
                    <a:pt x="283" y="192"/>
                  </a:cubicBezTo>
                  <a:cubicBezTo>
                    <a:pt x="285" y="191"/>
                    <a:pt x="286" y="189"/>
                    <a:pt x="286" y="186"/>
                  </a:cubicBezTo>
                  <a:cubicBezTo>
                    <a:pt x="286" y="59"/>
                    <a:pt x="286" y="59"/>
                    <a:pt x="286" y="59"/>
                  </a:cubicBezTo>
                  <a:lnTo>
                    <a:pt x="195" y="59"/>
                  </a:lnTo>
                  <a:close/>
                </a:path>
              </a:pathLst>
            </a:cu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83838"/>
                </a:solidFill>
                <a:effectLst/>
                <a:uLnTx/>
                <a:uFillTx/>
                <a:latin typeface="Arial" panose="020B0604020202020204"/>
                <a:ea typeface="微软雅黑" panose="020B0503020204020204" charset="-122"/>
                <a:cs typeface="+mn-cs"/>
              </a:endParaRPr>
            </a:p>
          </p:txBody>
        </p:sp>
        <p:sp>
          <p:nvSpPr>
            <p:cNvPr id="37" name="Freeform 12"/>
            <p:cNvSpPr>
              <a:spLocks noEditPoints="1"/>
            </p:cNvSpPr>
            <p:nvPr/>
          </p:nvSpPr>
          <p:spPr bwMode="auto">
            <a:xfrm>
              <a:off x="10552113" y="-247650"/>
              <a:ext cx="1373188" cy="1176338"/>
            </a:xfrm>
            <a:custGeom>
              <a:avLst/>
              <a:gdLst>
                <a:gd name="T0" fmla="*/ 0 w 324"/>
                <a:gd name="T1" fmla="*/ 276 h 276"/>
                <a:gd name="T2" fmla="*/ 269 w 324"/>
                <a:gd name="T3" fmla="*/ 276 h 276"/>
                <a:gd name="T4" fmla="*/ 286 w 324"/>
                <a:gd name="T5" fmla="*/ 273 h 276"/>
                <a:gd name="T6" fmla="*/ 299 w 324"/>
                <a:gd name="T7" fmla="*/ 264 h 276"/>
                <a:gd name="T8" fmla="*/ 308 w 324"/>
                <a:gd name="T9" fmla="*/ 251 h 276"/>
                <a:gd name="T10" fmla="*/ 311 w 324"/>
                <a:gd name="T11" fmla="*/ 235 h 276"/>
                <a:gd name="T12" fmla="*/ 311 w 324"/>
                <a:gd name="T13" fmla="*/ 164 h 276"/>
                <a:gd name="T14" fmla="*/ 0 w 324"/>
                <a:gd name="T15" fmla="*/ 164 h 276"/>
                <a:gd name="T16" fmla="*/ 0 w 324"/>
                <a:gd name="T17" fmla="*/ 276 h 276"/>
                <a:gd name="T18" fmla="*/ 54 w 324"/>
                <a:gd name="T19" fmla="*/ 202 h 276"/>
                <a:gd name="T20" fmla="*/ 258 w 324"/>
                <a:gd name="T21" fmla="*/ 202 h 276"/>
                <a:gd name="T22" fmla="*/ 258 w 324"/>
                <a:gd name="T23" fmla="*/ 227 h 276"/>
                <a:gd name="T24" fmla="*/ 254 w 324"/>
                <a:gd name="T25" fmla="*/ 235 h 276"/>
                <a:gd name="T26" fmla="*/ 246 w 324"/>
                <a:gd name="T27" fmla="*/ 238 h 276"/>
                <a:gd name="T28" fmla="*/ 54 w 324"/>
                <a:gd name="T29" fmla="*/ 238 h 276"/>
                <a:gd name="T30" fmla="*/ 54 w 324"/>
                <a:gd name="T31" fmla="*/ 202 h 276"/>
                <a:gd name="T32" fmla="*/ 239 w 324"/>
                <a:gd name="T33" fmla="*/ 81 h 276"/>
                <a:gd name="T34" fmla="*/ 295 w 324"/>
                <a:gd name="T35" fmla="*/ 81 h 276"/>
                <a:gd name="T36" fmla="*/ 324 w 324"/>
                <a:gd name="T37" fmla="*/ 17 h 276"/>
                <a:gd name="T38" fmla="*/ 174 w 324"/>
                <a:gd name="T39" fmla="*/ 17 h 276"/>
                <a:gd name="T40" fmla="*/ 181 w 324"/>
                <a:gd name="T41" fmla="*/ 0 h 276"/>
                <a:gd name="T42" fmla="*/ 125 w 324"/>
                <a:gd name="T43" fmla="*/ 0 h 276"/>
                <a:gd name="T44" fmla="*/ 100 w 324"/>
                <a:gd name="T45" fmla="*/ 55 h 276"/>
                <a:gd name="T46" fmla="*/ 251 w 324"/>
                <a:gd name="T47" fmla="*/ 55 h 276"/>
                <a:gd name="T48" fmla="*/ 239 w 324"/>
                <a:gd name="T49" fmla="*/ 81 h 276"/>
                <a:gd name="T50" fmla="*/ 218 w 324"/>
                <a:gd name="T51" fmla="*/ 68 h 276"/>
                <a:gd name="T52" fmla="*/ 157 w 324"/>
                <a:gd name="T53" fmla="*/ 68 h 276"/>
                <a:gd name="T54" fmla="*/ 157 w 324"/>
                <a:gd name="T55" fmla="*/ 96 h 276"/>
                <a:gd name="T56" fmla="*/ 79 w 324"/>
                <a:gd name="T57" fmla="*/ 155 h 276"/>
                <a:gd name="T58" fmla="*/ 143 w 324"/>
                <a:gd name="T59" fmla="*/ 155 h 276"/>
                <a:gd name="T60" fmla="*/ 194 w 324"/>
                <a:gd name="T61" fmla="*/ 117 h 276"/>
                <a:gd name="T62" fmla="*/ 243 w 324"/>
                <a:gd name="T63" fmla="*/ 155 h 276"/>
                <a:gd name="T64" fmla="*/ 307 w 324"/>
                <a:gd name="T65" fmla="*/ 155 h 276"/>
                <a:gd name="T66" fmla="*/ 250 w 324"/>
                <a:gd name="T67" fmla="*/ 110 h 276"/>
                <a:gd name="T68" fmla="*/ 203 w 324"/>
                <a:gd name="T69" fmla="*/ 110 h 276"/>
                <a:gd name="T70" fmla="*/ 218 w 324"/>
                <a:gd name="T71" fmla="*/ 99 h 276"/>
                <a:gd name="T72" fmla="*/ 218 w 324"/>
                <a:gd name="T73" fmla="*/ 6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4" h="276">
                  <a:moveTo>
                    <a:pt x="0" y="276"/>
                  </a:moveTo>
                  <a:cubicBezTo>
                    <a:pt x="269" y="276"/>
                    <a:pt x="269" y="276"/>
                    <a:pt x="269" y="276"/>
                  </a:cubicBezTo>
                  <a:cubicBezTo>
                    <a:pt x="275" y="276"/>
                    <a:pt x="280" y="275"/>
                    <a:pt x="286" y="273"/>
                  </a:cubicBezTo>
                  <a:cubicBezTo>
                    <a:pt x="291" y="271"/>
                    <a:pt x="295" y="268"/>
                    <a:pt x="299" y="264"/>
                  </a:cubicBezTo>
                  <a:cubicBezTo>
                    <a:pt x="303" y="260"/>
                    <a:pt x="306" y="256"/>
                    <a:pt x="308" y="251"/>
                  </a:cubicBezTo>
                  <a:cubicBezTo>
                    <a:pt x="310" y="246"/>
                    <a:pt x="311" y="241"/>
                    <a:pt x="311" y="235"/>
                  </a:cubicBezTo>
                  <a:cubicBezTo>
                    <a:pt x="311" y="164"/>
                    <a:pt x="311" y="164"/>
                    <a:pt x="311" y="164"/>
                  </a:cubicBezTo>
                  <a:cubicBezTo>
                    <a:pt x="0" y="164"/>
                    <a:pt x="0" y="164"/>
                    <a:pt x="0" y="164"/>
                  </a:cubicBezTo>
                  <a:lnTo>
                    <a:pt x="0" y="276"/>
                  </a:lnTo>
                  <a:close/>
                  <a:moveTo>
                    <a:pt x="54" y="202"/>
                  </a:moveTo>
                  <a:cubicBezTo>
                    <a:pt x="258" y="202"/>
                    <a:pt x="258" y="202"/>
                    <a:pt x="258" y="202"/>
                  </a:cubicBezTo>
                  <a:cubicBezTo>
                    <a:pt x="258" y="227"/>
                    <a:pt x="258" y="227"/>
                    <a:pt x="258" y="227"/>
                  </a:cubicBezTo>
                  <a:cubicBezTo>
                    <a:pt x="258" y="230"/>
                    <a:pt x="257" y="233"/>
                    <a:pt x="254" y="235"/>
                  </a:cubicBezTo>
                  <a:cubicBezTo>
                    <a:pt x="252" y="237"/>
                    <a:pt x="249" y="238"/>
                    <a:pt x="246" y="238"/>
                  </a:cubicBezTo>
                  <a:cubicBezTo>
                    <a:pt x="54" y="238"/>
                    <a:pt x="54" y="238"/>
                    <a:pt x="54" y="238"/>
                  </a:cubicBezTo>
                  <a:lnTo>
                    <a:pt x="54" y="202"/>
                  </a:lnTo>
                  <a:close/>
                  <a:moveTo>
                    <a:pt x="239" y="81"/>
                  </a:moveTo>
                  <a:cubicBezTo>
                    <a:pt x="295" y="81"/>
                    <a:pt x="295" y="81"/>
                    <a:pt x="295" y="81"/>
                  </a:cubicBezTo>
                  <a:cubicBezTo>
                    <a:pt x="324" y="17"/>
                    <a:pt x="324" y="17"/>
                    <a:pt x="324" y="17"/>
                  </a:cubicBezTo>
                  <a:cubicBezTo>
                    <a:pt x="174" y="17"/>
                    <a:pt x="174" y="17"/>
                    <a:pt x="174" y="17"/>
                  </a:cubicBezTo>
                  <a:cubicBezTo>
                    <a:pt x="181" y="0"/>
                    <a:pt x="181" y="0"/>
                    <a:pt x="181" y="0"/>
                  </a:cubicBezTo>
                  <a:cubicBezTo>
                    <a:pt x="125" y="0"/>
                    <a:pt x="125" y="0"/>
                    <a:pt x="125" y="0"/>
                  </a:cubicBezTo>
                  <a:cubicBezTo>
                    <a:pt x="100" y="55"/>
                    <a:pt x="100" y="55"/>
                    <a:pt x="100" y="55"/>
                  </a:cubicBezTo>
                  <a:cubicBezTo>
                    <a:pt x="251" y="55"/>
                    <a:pt x="251" y="55"/>
                    <a:pt x="251" y="55"/>
                  </a:cubicBezTo>
                  <a:lnTo>
                    <a:pt x="239" y="81"/>
                  </a:lnTo>
                  <a:close/>
                  <a:moveTo>
                    <a:pt x="218" y="68"/>
                  </a:moveTo>
                  <a:cubicBezTo>
                    <a:pt x="157" y="68"/>
                    <a:pt x="157" y="68"/>
                    <a:pt x="157" y="68"/>
                  </a:cubicBezTo>
                  <a:cubicBezTo>
                    <a:pt x="157" y="96"/>
                    <a:pt x="157" y="96"/>
                    <a:pt x="157" y="96"/>
                  </a:cubicBezTo>
                  <a:cubicBezTo>
                    <a:pt x="79" y="155"/>
                    <a:pt x="79" y="155"/>
                    <a:pt x="79" y="155"/>
                  </a:cubicBezTo>
                  <a:cubicBezTo>
                    <a:pt x="143" y="155"/>
                    <a:pt x="143" y="155"/>
                    <a:pt x="143" y="155"/>
                  </a:cubicBezTo>
                  <a:cubicBezTo>
                    <a:pt x="194" y="117"/>
                    <a:pt x="194" y="117"/>
                    <a:pt x="194" y="117"/>
                  </a:cubicBezTo>
                  <a:cubicBezTo>
                    <a:pt x="243" y="155"/>
                    <a:pt x="243" y="155"/>
                    <a:pt x="243" y="155"/>
                  </a:cubicBezTo>
                  <a:cubicBezTo>
                    <a:pt x="307" y="155"/>
                    <a:pt x="307" y="155"/>
                    <a:pt x="307" y="155"/>
                  </a:cubicBezTo>
                  <a:cubicBezTo>
                    <a:pt x="250" y="110"/>
                    <a:pt x="250" y="110"/>
                    <a:pt x="250" y="110"/>
                  </a:cubicBezTo>
                  <a:cubicBezTo>
                    <a:pt x="203" y="110"/>
                    <a:pt x="203" y="110"/>
                    <a:pt x="203" y="110"/>
                  </a:cubicBezTo>
                  <a:cubicBezTo>
                    <a:pt x="218" y="99"/>
                    <a:pt x="218" y="99"/>
                    <a:pt x="218" y="99"/>
                  </a:cubicBezTo>
                  <a:lnTo>
                    <a:pt x="218" y="68"/>
                  </a:lnTo>
                  <a:close/>
                </a:path>
              </a:pathLst>
            </a:cu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83838"/>
                </a:solidFill>
                <a:effectLst/>
                <a:uLnTx/>
                <a:uFillTx/>
                <a:latin typeface="Arial" panose="020B0604020202020204"/>
                <a:ea typeface="微软雅黑" panose="020B0503020204020204" charset="-122"/>
                <a:cs typeface="+mn-cs"/>
              </a:endParaRPr>
            </a:p>
          </p:txBody>
        </p:sp>
        <p:sp>
          <p:nvSpPr>
            <p:cNvPr id="38" name="Freeform 13"/>
            <p:cNvSpPr/>
            <p:nvPr/>
          </p:nvSpPr>
          <p:spPr bwMode="auto">
            <a:xfrm>
              <a:off x="10548938" y="-247650"/>
              <a:ext cx="388938" cy="298450"/>
            </a:xfrm>
            <a:custGeom>
              <a:avLst/>
              <a:gdLst>
                <a:gd name="T0" fmla="*/ 163 w 245"/>
                <a:gd name="T1" fmla="*/ 188 h 188"/>
                <a:gd name="T2" fmla="*/ 0 w 245"/>
                <a:gd name="T3" fmla="*/ 188 h 188"/>
                <a:gd name="T4" fmla="*/ 80 w 245"/>
                <a:gd name="T5" fmla="*/ 0 h 188"/>
                <a:gd name="T6" fmla="*/ 245 w 245"/>
                <a:gd name="T7" fmla="*/ 0 h 188"/>
                <a:gd name="T8" fmla="*/ 163 w 245"/>
                <a:gd name="T9" fmla="*/ 188 h 188"/>
              </a:gdLst>
              <a:ahLst/>
              <a:cxnLst>
                <a:cxn ang="0">
                  <a:pos x="T0" y="T1"/>
                </a:cxn>
                <a:cxn ang="0">
                  <a:pos x="T2" y="T3"/>
                </a:cxn>
                <a:cxn ang="0">
                  <a:pos x="T4" y="T5"/>
                </a:cxn>
                <a:cxn ang="0">
                  <a:pos x="T6" y="T7"/>
                </a:cxn>
                <a:cxn ang="0">
                  <a:pos x="T8" y="T9"/>
                </a:cxn>
              </a:cxnLst>
              <a:rect l="0" t="0" r="r" b="b"/>
              <a:pathLst>
                <a:path w="245" h="188">
                  <a:moveTo>
                    <a:pt x="163" y="188"/>
                  </a:moveTo>
                  <a:lnTo>
                    <a:pt x="0" y="188"/>
                  </a:lnTo>
                  <a:lnTo>
                    <a:pt x="80" y="0"/>
                  </a:lnTo>
                  <a:lnTo>
                    <a:pt x="245" y="0"/>
                  </a:lnTo>
                  <a:lnTo>
                    <a:pt x="163" y="188"/>
                  </a:lnTo>
                  <a:close/>
                </a:path>
              </a:pathLst>
            </a:cu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83838"/>
                </a:solidFill>
                <a:effectLst/>
                <a:uLnTx/>
                <a:uFillTx/>
                <a:latin typeface="Arial" panose="020B0604020202020204"/>
                <a:ea typeface="微软雅黑" panose="020B0503020204020204" charset="-122"/>
                <a:cs typeface="+mn-cs"/>
              </a:endParaRPr>
            </a:p>
          </p:txBody>
        </p:sp>
        <p:sp>
          <p:nvSpPr>
            <p:cNvPr id="39" name="Freeform 14"/>
            <p:cNvSpPr/>
            <p:nvPr/>
          </p:nvSpPr>
          <p:spPr bwMode="auto">
            <a:xfrm>
              <a:off x="10548938" y="119063"/>
              <a:ext cx="388938" cy="293688"/>
            </a:xfrm>
            <a:custGeom>
              <a:avLst/>
              <a:gdLst>
                <a:gd name="T0" fmla="*/ 163 w 245"/>
                <a:gd name="T1" fmla="*/ 185 h 185"/>
                <a:gd name="T2" fmla="*/ 0 w 245"/>
                <a:gd name="T3" fmla="*/ 185 h 185"/>
                <a:gd name="T4" fmla="*/ 80 w 245"/>
                <a:gd name="T5" fmla="*/ 0 h 185"/>
                <a:gd name="T6" fmla="*/ 245 w 245"/>
                <a:gd name="T7" fmla="*/ 0 h 185"/>
                <a:gd name="T8" fmla="*/ 163 w 245"/>
                <a:gd name="T9" fmla="*/ 185 h 185"/>
              </a:gdLst>
              <a:ahLst/>
              <a:cxnLst>
                <a:cxn ang="0">
                  <a:pos x="T0" y="T1"/>
                </a:cxn>
                <a:cxn ang="0">
                  <a:pos x="T2" y="T3"/>
                </a:cxn>
                <a:cxn ang="0">
                  <a:pos x="T4" y="T5"/>
                </a:cxn>
                <a:cxn ang="0">
                  <a:pos x="T6" y="T7"/>
                </a:cxn>
                <a:cxn ang="0">
                  <a:pos x="T8" y="T9"/>
                </a:cxn>
              </a:cxnLst>
              <a:rect l="0" t="0" r="r" b="b"/>
              <a:pathLst>
                <a:path w="245" h="185">
                  <a:moveTo>
                    <a:pt x="163" y="185"/>
                  </a:moveTo>
                  <a:lnTo>
                    <a:pt x="0" y="185"/>
                  </a:lnTo>
                  <a:lnTo>
                    <a:pt x="80" y="0"/>
                  </a:lnTo>
                  <a:lnTo>
                    <a:pt x="245" y="0"/>
                  </a:lnTo>
                  <a:lnTo>
                    <a:pt x="163" y="185"/>
                  </a:lnTo>
                  <a:close/>
                </a:path>
              </a:pathLst>
            </a:cu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83838"/>
                </a:solidFill>
                <a:effectLst/>
                <a:uLnTx/>
                <a:uFillTx/>
                <a:latin typeface="Arial" panose="020B0604020202020204"/>
                <a:ea typeface="微软雅黑" panose="020B0503020204020204" charset="-122"/>
                <a:cs typeface="+mn-cs"/>
              </a:endParaRPr>
            </a:p>
          </p:txBody>
        </p:sp>
        <p:sp>
          <p:nvSpPr>
            <p:cNvPr id="40" name="Freeform 15"/>
            <p:cNvSpPr>
              <a:spLocks noEditPoints="1"/>
            </p:cNvSpPr>
            <p:nvPr/>
          </p:nvSpPr>
          <p:spPr bwMode="auto">
            <a:xfrm>
              <a:off x="8985250" y="-247650"/>
              <a:ext cx="1427163" cy="1176338"/>
            </a:xfrm>
            <a:custGeom>
              <a:avLst/>
              <a:gdLst>
                <a:gd name="T0" fmla="*/ 5 w 337"/>
                <a:gd name="T1" fmla="*/ 276 h 276"/>
                <a:gd name="T2" fmla="*/ 290 w 337"/>
                <a:gd name="T3" fmla="*/ 276 h 276"/>
                <a:gd name="T4" fmla="*/ 332 w 337"/>
                <a:gd name="T5" fmla="*/ 235 h 276"/>
                <a:gd name="T6" fmla="*/ 332 w 337"/>
                <a:gd name="T7" fmla="*/ 152 h 276"/>
                <a:gd name="T8" fmla="*/ 5 w 337"/>
                <a:gd name="T9" fmla="*/ 152 h 276"/>
                <a:gd name="T10" fmla="*/ 5 w 337"/>
                <a:gd name="T11" fmla="*/ 276 h 276"/>
                <a:gd name="T12" fmla="*/ 59 w 337"/>
                <a:gd name="T13" fmla="*/ 186 h 276"/>
                <a:gd name="T14" fmla="*/ 277 w 337"/>
                <a:gd name="T15" fmla="*/ 186 h 276"/>
                <a:gd name="T16" fmla="*/ 277 w 337"/>
                <a:gd name="T17" fmla="*/ 202 h 276"/>
                <a:gd name="T18" fmla="*/ 59 w 337"/>
                <a:gd name="T19" fmla="*/ 202 h 276"/>
                <a:gd name="T20" fmla="*/ 59 w 337"/>
                <a:gd name="T21" fmla="*/ 186 h 276"/>
                <a:gd name="T22" fmla="*/ 59 w 337"/>
                <a:gd name="T23" fmla="*/ 228 h 276"/>
                <a:gd name="T24" fmla="*/ 277 w 337"/>
                <a:gd name="T25" fmla="*/ 228 h 276"/>
                <a:gd name="T26" fmla="*/ 277 w 337"/>
                <a:gd name="T27" fmla="*/ 228 h 276"/>
                <a:gd name="T28" fmla="*/ 273 w 337"/>
                <a:gd name="T29" fmla="*/ 239 h 276"/>
                <a:gd name="T30" fmla="*/ 264 w 337"/>
                <a:gd name="T31" fmla="*/ 243 h 276"/>
                <a:gd name="T32" fmla="*/ 59 w 337"/>
                <a:gd name="T33" fmla="*/ 243 h 276"/>
                <a:gd name="T34" fmla="*/ 59 w 337"/>
                <a:gd name="T35" fmla="*/ 228 h 276"/>
                <a:gd name="T36" fmla="*/ 63 w 337"/>
                <a:gd name="T37" fmla="*/ 142 h 276"/>
                <a:gd name="T38" fmla="*/ 96 w 337"/>
                <a:gd name="T39" fmla="*/ 113 h 276"/>
                <a:gd name="T40" fmla="*/ 121 w 337"/>
                <a:gd name="T41" fmla="*/ 142 h 276"/>
                <a:gd name="T42" fmla="*/ 174 w 337"/>
                <a:gd name="T43" fmla="*/ 142 h 276"/>
                <a:gd name="T44" fmla="*/ 141 w 337"/>
                <a:gd name="T45" fmla="*/ 103 h 276"/>
                <a:gd name="T46" fmla="*/ 169 w 337"/>
                <a:gd name="T47" fmla="*/ 103 h 276"/>
                <a:gd name="T48" fmla="*/ 169 w 337"/>
                <a:gd name="T49" fmla="*/ 70 h 276"/>
                <a:gd name="T50" fmla="*/ 119 w 337"/>
                <a:gd name="T51" fmla="*/ 70 h 276"/>
                <a:gd name="T52" fmla="*/ 119 w 337"/>
                <a:gd name="T53" fmla="*/ 52 h 276"/>
                <a:gd name="T54" fmla="*/ 167 w 337"/>
                <a:gd name="T55" fmla="*/ 52 h 276"/>
                <a:gd name="T56" fmla="*/ 167 w 337"/>
                <a:gd name="T57" fmla="*/ 14 h 276"/>
                <a:gd name="T58" fmla="*/ 66 w 337"/>
                <a:gd name="T59" fmla="*/ 14 h 276"/>
                <a:gd name="T60" fmla="*/ 72 w 337"/>
                <a:gd name="T61" fmla="*/ 0 h 276"/>
                <a:gd name="T62" fmla="*/ 23 w 337"/>
                <a:gd name="T63" fmla="*/ 0 h 276"/>
                <a:gd name="T64" fmla="*/ 0 w 337"/>
                <a:gd name="T65" fmla="*/ 52 h 276"/>
                <a:gd name="T66" fmla="*/ 0 w 337"/>
                <a:gd name="T67" fmla="*/ 52 h 276"/>
                <a:gd name="T68" fmla="*/ 66 w 337"/>
                <a:gd name="T69" fmla="*/ 52 h 276"/>
                <a:gd name="T70" fmla="*/ 66 w 337"/>
                <a:gd name="T71" fmla="*/ 70 h 276"/>
                <a:gd name="T72" fmla="*/ 0 w 337"/>
                <a:gd name="T73" fmla="*/ 70 h 276"/>
                <a:gd name="T74" fmla="*/ 0 w 337"/>
                <a:gd name="T75" fmla="*/ 103 h 276"/>
                <a:gd name="T76" fmla="*/ 46 w 337"/>
                <a:gd name="T77" fmla="*/ 103 h 276"/>
                <a:gd name="T78" fmla="*/ 1 w 337"/>
                <a:gd name="T79" fmla="*/ 142 h 276"/>
                <a:gd name="T80" fmla="*/ 63 w 337"/>
                <a:gd name="T81" fmla="*/ 142 h 276"/>
                <a:gd name="T82" fmla="*/ 185 w 337"/>
                <a:gd name="T83" fmla="*/ 0 h 276"/>
                <a:gd name="T84" fmla="*/ 185 w 337"/>
                <a:gd name="T85" fmla="*/ 142 h 276"/>
                <a:gd name="T86" fmla="*/ 295 w 337"/>
                <a:gd name="T87" fmla="*/ 142 h 276"/>
                <a:gd name="T88" fmla="*/ 311 w 337"/>
                <a:gd name="T89" fmla="*/ 139 h 276"/>
                <a:gd name="T90" fmla="*/ 325 w 337"/>
                <a:gd name="T91" fmla="*/ 130 h 276"/>
                <a:gd name="T92" fmla="*/ 334 w 337"/>
                <a:gd name="T93" fmla="*/ 117 h 276"/>
                <a:gd name="T94" fmla="*/ 337 w 337"/>
                <a:gd name="T95" fmla="*/ 100 h 276"/>
                <a:gd name="T96" fmla="*/ 337 w 337"/>
                <a:gd name="T97" fmla="*/ 0 h 276"/>
                <a:gd name="T98" fmla="*/ 185 w 337"/>
                <a:gd name="T99" fmla="*/ 0 h 276"/>
                <a:gd name="T100" fmla="*/ 284 w 337"/>
                <a:gd name="T101" fmla="*/ 93 h 276"/>
                <a:gd name="T102" fmla="*/ 280 w 337"/>
                <a:gd name="T103" fmla="*/ 101 h 276"/>
                <a:gd name="T104" fmla="*/ 272 w 337"/>
                <a:gd name="T105" fmla="*/ 105 h 276"/>
                <a:gd name="T106" fmla="*/ 238 w 337"/>
                <a:gd name="T107" fmla="*/ 105 h 276"/>
                <a:gd name="T108" fmla="*/ 238 w 337"/>
                <a:gd name="T109" fmla="*/ 38 h 276"/>
                <a:gd name="T110" fmla="*/ 284 w 337"/>
                <a:gd name="T111" fmla="*/ 38 h 276"/>
                <a:gd name="T112" fmla="*/ 284 w 337"/>
                <a:gd name="T113" fmla="*/ 9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7" h="276">
                  <a:moveTo>
                    <a:pt x="5" y="276"/>
                  </a:moveTo>
                  <a:cubicBezTo>
                    <a:pt x="290" y="276"/>
                    <a:pt x="290" y="276"/>
                    <a:pt x="290" y="276"/>
                  </a:cubicBezTo>
                  <a:cubicBezTo>
                    <a:pt x="322" y="276"/>
                    <a:pt x="332" y="249"/>
                    <a:pt x="332" y="235"/>
                  </a:cubicBezTo>
                  <a:cubicBezTo>
                    <a:pt x="332" y="152"/>
                    <a:pt x="332" y="152"/>
                    <a:pt x="332" y="152"/>
                  </a:cubicBezTo>
                  <a:cubicBezTo>
                    <a:pt x="5" y="152"/>
                    <a:pt x="5" y="152"/>
                    <a:pt x="5" y="152"/>
                  </a:cubicBezTo>
                  <a:lnTo>
                    <a:pt x="5" y="276"/>
                  </a:lnTo>
                  <a:close/>
                  <a:moveTo>
                    <a:pt x="59" y="186"/>
                  </a:moveTo>
                  <a:cubicBezTo>
                    <a:pt x="277" y="186"/>
                    <a:pt x="277" y="186"/>
                    <a:pt x="277" y="186"/>
                  </a:cubicBezTo>
                  <a:cubicBezTo>
                    <a:pt x="277" y="202"/>
                    <a:pt x="277" y="202"/>
                    <a:pt x="277" y="202"/>
                  </a:cubicBezTo>
                  <a:cubicBezTo>
                    <a:pt x="59" y="202"/>
                    <a:pt x="59" y="202"/>
                    <a:pt x="59" y="202"/>
                  </a:cubicBezTo>
                  <a:lnTo>
                    <a:pt x="59" y="186"/>
                  </a:lnTo>
                  <a:close/>
                  <a:moveTo>
                    <a:pt x="59" y="228"/>
                  </a:moveTo>
                  <a:cubicBezTo>
                    <a:pt x="277" y="228"/>
                    <a:pt x="277" y="228"/>
                    <a:pt x="277" y="228"/>
                  </a:cubicBezTo>
                  <a:cubicBezTo>
                    <a:pt x="277" y="228"/>
                    <a:pt x="277" y="228"/>
                    <a:pt x="277" y="228"/>
                  </a:cubicBezTo>
                  <a:cubicBezTo>
                    <a:pt x="277" y="232"/>
                    <a:pt x="275" y="236"/>
                    <a:pt x="273" y="239"/>
                  </a:cubicBezTo>
                  <a:cubicBezTo>
                    <a:pt x="271" y="241"/>
                    <a:pt x="268" y="243"/>
                    <a:pt x="264" y="243"/>
                  </a:cubicBezTo>
                  <a:cubicBezTo>
                    <a:pt x="59" y="243"/>
                    <a:pt x="59" y="243"/>
                    <a:pt x="59" y="243"/>
                  </a:cubicBezTo>
                  <a:lnTo>
                    <a:pt x="59" y="228"/>
                  </a:lnTo>
                  <a:close/>
                  <a:moveTo>
                    <a:pt x="63" y="142"/>
                  </a:moveTo>
                  <a:cubicBezTo>
                    <a:pt x="96" y="113"/>
                    <a:pt x="96" y="113"/>
                    <a:pt x="96" y="113"/>
                  </a:cubicBezTo>
                  <a:cubicBezTo>
                    <a:pt x="121" y="142"/>
                    <a:pt x="121" y="142"/>
                    <a:pt x="121" y="142"/>
                  </a:cubicBezTo>
                  <a:cubicBezTo>
                    <a:pt x="174" y="142"/>
                    <a:pt x="174" y="142"/>
                    <a:pt x="174" y="142"/>
                  </a:cubicBezTo>
                  <a:cubicBezTo>
                    <a:pt x="141" y="103"/>
                    <a:pt x="141" y="103"/>
                    <a:pt x="141" y="103"/>
                  </a:cubicBezTo>
                  <a:cubicBezTo>
                    <a:pt x="169" y="103"/>
                    <a:pt x="169" y="103"/>
                    <a:pt x="169" y="103"/>
                  </a:cubicBezTo>
                  <a:cubicBezTo>
                    <a:pt x="169" y="70"/>
                    <a:pt x="169" y="70"/>
                    <a:pt x="169" y="70"/>
                  </a:cubicBezTo>
                  <a:cubicBezTo>
                    <a:pt x="119" y="70"/>
                    <a:pt x="119" y="70"/>
                    <a:pt x="119" y="70"/>
                  </a:cubicBezTo>
                  <a:cubicBezTo>
                    <a:pt x="119" y="52"/>
                    <a:pt x="119" y="52"/>
                    <a:pt x="119" y="52"/>
                  </a:cubicBezTo>
                  <a:cubicBezTo>
                    <a:pt x="167" y="52"/>
                    <a:pt x="167" y="52"/>
                    <a:pt x="167" y="52"/>
                  </a:cubicBezTo>
                  <a:cubicBezTo>
                    <a:pt x="167" y="14"/>
                    <a:pt x="167" y="14"/>
                    <a:pt x="167" y="14"/>
                  </a:cubicBezTo>
                  <a:cubicBezTo>
                    <a:pt x="66" y="14"/>
                    <a:pt x="66" y="14"/>
                    <a:pt x="66" y="14"/>
                  </a:cubicBezTo>
                  <a:cubicBezTo>
                    <a:pt x="72" y="0"/>
                    <a:pt x="72" y="0"/>
                    <a:pt x="72" y="0"/>
                  </a:cubicBezTo>
                  <a:cubicBezTo>
                    <a:pt x="23" y="0"/>
                    <a:pt x="23" y="0"/>
                    <a:pt x="23" y="0"/>
                  </a:cubicBezTo>
                  <a:cubicBezTo>
                    <a:pt x="0" y="52"/>
                    <a:pt x="0" y="52"/>
                    <a:pt x="0" y="52"/>
                  </a:cubicBezTo>
                  <a:cubicBezTo>
                    <a:pt x="0" y="52"/>
                    <a:pt x="0" y="52"/>
                    <a:pt x="0" y="52"/>
                  </a:cubicBezTo>
                  <a:cubicBezTo>
                    <a:pt x="66" y="52"/>
                    <a:pt x="66" y="52"/>
                    <a:pt x="66" y="52"/>
                  </a:cubicBezTo>
                  <a:cubicBezTo>
                    <a:pt x="66" y="70"/>
                    <a:pt x="66" y="70"/>
                    <a:pt x="66" y="70"/>
                  </a:cubicBezTo>
                  <a:cubicBezTo>
                    <a:pt x="0" y="70"/>
                    <a:pt x="0" y="70"/>
                    <a:pt x="0" y="70"/>
                  </a:cubicBezTo>
                  <a:cubicBezTo>
                    <a:pt x="0" y="103"/>
                    <a:pt x="0" y="103"/>
                    <a:pt x="0" y="103"/>
                  </a:cubicBezTo>
                  <a:cubicBezTo>
                    <a:pt x="46" y="103"/>
                    <a:pt x="46" y="103"/>
                    <a:pt x="46" y="103"/>
                  </a:cubicBezTo>
                  <a:cubicBezTo>
                    <a:pt x="1" y="142"/>
                    <a:pt x="1" y="142"/>
                    <a:pt x="1" y="142"/>
                  </a:cubicBezTo>
                  <a:lnTo>
                    <a:pt x="63" y="142"/>
                  </a:lnTo>
                  <a:close/>
                  <a:moveTo>
                    <a:pt x="185" y="0"/>
                  </a:moveTo>
                  <a:cubicBezTo>
                    <a:pt x="185" y="142"/>
                    <a:pt x="185" y="142"/>
                    <a:pt x="185" y="142"/>
                  </a:cubicBezTo>
                  <a:cubicBezTo>
                    <a:pt x="295" y="142"/>
                    <a:pt x="295" y="142"/>
                    <a:pt x="295" y="142"/>
                  </a:cubicBezTo>
                  <a:cubicBezTo>
                    <a:pt x="301" y="142"/>
                    <a:pt x="306" y="141"/>
                    <a:pt x="311" y="139"/>
                  </a:cubicBezTo>
                  <a:cubicBezTo>
                    <a:pt x="316" y="137"/>
                    <a:pt x="321" y="134"/>
                    <a:pt x="325" y="130"/>
                  </a:cubicBezTo>
                  <a:cubicBezTo>
                    <a:pt x="328" y="126"/>
                    <a:pt x="331" y="122"/>
                    <a:pt x="334" y="117"/>
                  </a:cubicBezTo>
                  <a:cubicBezTo>
                    <a:pt x="336" y="112"/>
                    <a:pt x="337" y="106"/>
                    <a:pt x="337" y="100"/>
                  </a:cubicBezTo>
                  <a:cubicBezTo>
                    <a:pt x="337" y="0"/>
                    <a:pt x="337" y="0"/>
                    <a:pt x="337" y="0"/>
                  </a:cubicBezTo>
                  <a:lnTo>
                    <a:pt x="185" y="0"/>
                  </a:lnTo>
                  <a:close/>
                  <a:moveTo>
                    <a:pt x="284" y="93"/>
                  </a:moveTo>
                  <a:cubicBezTo>
                    <a:pt x="284" y="96"/>
                    <a:pt x="282" y="99"/>
                    <a:pt x="280" y="101"/>
                  </a:cubicBezTo>
                  <a:cubicBezTo>
                    <a:pt x="278" y="103"/>
                    <a:pt x="275" y="105"/>
                    <a:pt x="272" y="105"/>
                  </a:cubicBezTo>
                  <a:cubicBezTo>
                    <a:pt x="238" y="105"/>
                    <a:pt x="238" y="105"/>
                    <a:pt x="238" y="105"/>
                  </a:cubicBezTo>
                  <a:cubicBezTo>
                    <a:pt x="238" y="38"/>
                    <a:pt x="238" y="38"/>
                    <a:pt x="238" y="38"/>
                  </a:cubicBezTo>
                  <a:cubicBezTo>
                    <a:pt x="284" y="38"/>
                    <a:pt x="284" y="38"/>
                    <a:pt x="284" y="38"/>
                  </a:cubicBezTo>
                  <a:lnTo>
                    <a:pt x="284" y="93"/>
                  </a:lnTo>
                  <a:close/>
                </a:path>
              </a:pathLst>
            </a:cu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83838"/>
                </a:solidFill>
                <a:effectLst/>
                <a:uLnTx/>
                <a:uFillTx/>
                <a:latin typeface="Arial" panose="020B0604020202020204"/>
                <a:ea typeface="微软雅黑" panose="020B0503020204020204" charset="-122"/>
                <a:cs typeface="+mn-cs"/>
              </a:endParaRPr>
            </a:p>
          </p:txBody>
        </p:sp>
        <p:sp>
          <p:nvSpPr>
            <p:cNvPr id="41" name="Freeform 16"/>
            <p:cNvSpPr>
              <a:spLocks noEditPoints="1"/>
            </p:cNvSpPr>
            <p:nvPr/>
          </p:nvSpPr>
          <p:spPr bwMode="auto">
            <a:xfrm>
              <a:off x="12006263" y="-247650"/>
              <a:ext cx="1419225" cy="1176338"/>
            </a:xfrm>
            <a:custGeom>
              <a:avLst/>
              <a:gdLst>
                <a:gd name="T0" fmla="*/ 74 w 335"/>
                <a:gd name="T1" fmla="*/ 240 h 276"/>
                <a:gd name="T2" fmla="*/ 71 w 335"/>
                <a:gd name="T3" fmla="*/ 231 h 276"/>
                <a:gd name="T4" fmla="*/ 71 w 335"/>
                <a:gd name="T5" fmla="*/ 84 h 276"/>
                <a:gd name="T6" fmla="*/ 0 w 335"/>
                <a:gd name="T7" fmla="*/ 84 h 276"/>
                <a:gd name="T8" fmla="*/ 0 w 335"/>
                <a:gd name="T9" fmla="*/ 121 h 276"/>
                <a:gd name="T10" fmla="*/ 17 w 335"/>
                <a:gd name="T11" fmla="*/ 121 h 276"/>
                <a:gd name="T12" fmla="*/ 17 w 335"/>
                <a:gd name="T13" fmla="*/ 234 h 276"/>
                <a:gd name="T14" fmla="*/ 21 w 335"/>
                <a:gd name="T15" fmla="*/ 250 h 276"/>
                <a:gd name="T16" fmla="*/ 30 w 335"/>
                <a:gd name="T17" fmla="*/ 264 h 276"/>
                <a:gd name="T18" fmla="*/ 43 w 335"/>
                <a:gd name="T19" fmla="*/ 273 h 276"/>
                <a:gd name="T20" fmla="*/ 60 w 335"/>
                <a:gd name="T21" fmla="*/ 276 h 276"/>
                <a:gd name="T22" fmla="*/ 86 w 335"/>
                <a:gd name="T23" fmla="*/ 276 h 276"/>
                <a:gd name="T24" fmla="*/ 101 w 335"/>
                <a:gd name="T25" fmla="*/ 243 h 276"/>
                <a:gd name="T26" fmla="*/ 83 w 335"/>
                <a:gd name="T27" fmla="*/ 243 h 276"/>
                <a:gd name="T28" fmla="*/ 74 w 335"/>
                <a:gd name="T29" fmla="*/ 240 h 276"/>
                <a:gd name="T30" fmla="*/ 179 w 335"/>
                <a:gd name="T31" fmla="*/ 28 h 276"/>
                <a:gd name="T32" fmla="*/ 191 w 335"/>
                <a:gd name="T33" fmla="*/ 0 h 276"/>
                <a:gd name="T34" fmla="*/ 130 w 335"/>
                <a:gd name="T35" fmla="*/ 0 h 276"/>
                <a:gd name="T36" fmla="*/ 103 w 335"/>
                <a:gd name="T37" fmla="*/ 62 h 276"/>
                <a:gd name="T38" fmla="*/ 283 w 335"/>
                <a:gd name="T39" fmla="*/ 62 h 276"/>
                <a:gd name="T40" fmla="*/ 283 w 335"/>
                <a:gd name="T41" fmla="*/ 225 h 276"/>
                <a:gd name="T42" fmla="*/ 280 w 335"/>
                <a:gd name="T43" fmla="*/ 234 h 276"/>
                <a:gd name="T44" fmla="*/ 271 w 335"/>
                <a:gd name="T45" fmla="*/ 237 h 276"/>
                <a:gd name="T46" fmla="*/ 228 w 335"/>
                <a:gd name="T47" fmla="*/ 237 h 276"/>
                <a:gd name="T48" fmla="*/ 211 w 335"/>
                <a:gd name="T49" fmla="*/ 276 h 276"/>
                <a:gd name="T50" fmla="*/ 291 w 335"/>
                <a:gd name="T51" fmla="*/ 276 h 276"/>
                <a:gd name="T52" fmla="*/ 335 w 335"/>
                <a:gd name="T53" fmla="*/ 232 h 276"/>
                <a:gd name="T54" fmla="*/ 335 w 335"/>
                <a:gd name="T55" fmla="*/ 28 h 276"/>
                <a:gd name="T56" fmla="*/ 179 w 335"/>
                <a:gd name="T57" fmla="*/ 28 h 276"/>
                <a:gd name="T58" fmla="*/ 240 w 335"/>
                <a:gd name="T59" fmla="*/ 226 h 276"/>
                <a:gd name="T60" fmla="*/ 253 w 335"/>
                <a:gd name="T61" fmla="*/ 217 h 276"/>
                <a:gd name="T62" fmla="*/ 262 w 335"/>
                <a:gd name="T63" fmla="*/ 203 h 276"/>
                <a:gd name="T64" fmla="*/ 266 w 335"/>
                <a:gd name="T65" fmla="*/ 187 h 276"/>
                <a:gd name="T66" fmla="*/ 266 w 335"/>
                <a:gd name="T67" fmla="*/ 77 h 276"/>
                <a:gd name="T68" fmla="*/ 106 w 335"/>
                <a:gd name="T69" fmla="*/ 77 h 276"/>
                <a:gd name="T70" fmla="*/ 106 w 335"/>
                <a:gd name="T71" fmla="*/ 229 h 276"/>
                <a:gd name="T72" fmla="*/ 224 w 335"/>
                <a:gd name="T73" fmla="*/ 229 h 276"/>
                <a:gd name="T74" fmla="*/ 240 w 335"/>
                <a:gd name="T75" fmla="*/ 226 h 276"/>
                <a:gd name="T76" fmla="*/ 213 w 335"/>
                <a:gd name="T77" fmla="*/ 179 h 276"/>
                <a:gd name="T78" fmla="*/ 209 w 335"/>
                <a:gd name="T79" fmla="*/ 188 h 276"/>
                <a:gd name="T80" fmla="*/ 201 w 335"/>
                <a:gd name="T81" fmla="*/ 191 h 276"/>
                <a:gd name="T82" fmla="*/ 159 w 335"/>
                <a:gd name="T83" fmla="*/ 191 h 276"/>
                <a:gd name="T84" fmla="*/ 159 w 335"/>
                <a:gd name="T85" fmla="*/ 169 h 276"/>
                <a:gd name="T86" fmla="*/ 213 w 335"/>
                <a:gd name="T87" fmla="*/ 169 h 276"/>
                <a:gd name="T88" fmla="*/ 213 w 335"/>
                <a:gd name="T89" fmla="*/ 179 h 276"/>
                <a:gd name="T90" fmla="*/ 213 w 335"/>
                <a:gd name="T91" fmla="*/ 132 h 276"/>
                <a:gd name="T92" fmla="*/ 159 w 335"/>
                <a:gd name="T93" fmla="*/ 132 h 276"/>
                <a:gd name="T94" fmla="*/ 159 w 335"/>
                <a:gd name="T95" fmla="*/ 115 h 276"/>
                <a:gd name="T96" fmla="*/ 213 w 335"/>
                <a:gd name="T97" fmla="*/ 115 h 276"/>
                <a:gd name="T98" fmla="*/ 213 w 335"/>
                <a:gd name="T99" fmla="*/ 132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5" h="276">
                  <a:moveTo>
                    <a:pt x="74" y="240"/>
                  </a:moveTo>
                  <a:cubicBezTo>
                    <a:pt x="72" y="237"/>
                    <a:pt x="71" y="235"/>
                    <a:pt x="71" y="231"/>
                  </a:cubicBezTo>
                  <a:cubicBezTo>
                    <a:pt x="71" y="84"/>
                    <a:pt x="71" y="84"/>
                    <a:pt x="71" y="84"/>
                  </a:cubicBezTo>
                  <a:cubicBezTo>
                    <a:pt x="0" y="84"/>
                    <a:pt x="0" y="84"/>
                    <a:pt x="0" y="84"/>
                  </a:cubicBezTo>
                  <a:cubicBezTo>
                    <a:pt x="0" y="121"/>
                    <a:pt x="0" y="121"/>
                    <a:pt x="0" y="121"/>
                  </a:cubicBezTo>
                  <a:cubicBezTo>
                    <a:pt x="17" y="121"/>
                    <a:pt x="17" y="121"/>
                    <a:pt x="17" y="121"/>
                  </a:cubicBezTo>
                  <a:cubicBezTo>
                    <a:pt x="17" y="234"/>
                    <a:pt x="17" y="234"/>
                    <a:pt x="17" y="234"/>
                  </a:cubicBezTo>
                  <a:cubicBezTo>
                    <a:pt x="17" y="240"/>
                    <a:pt x="19" y="245"/>
                    <a:pt x="21" y="250"/>
                  </a:cubicBezTo>
                  <a:cubicBezTo>
                    <a:pt x="23" y="256"/>
                    <a:pt x="26" y="260"/>
                    <a:pt x="30" y="264"/>
                  </a:cubicBezTo>
                  <a:cubicBezTo>
                    <a:pt x="34" y="268"/>
                    <a:pt x="38" y="271"/>
                    <a:pt x="43" y="273"/>
                  </a:cubicBezTo>
                  <a:cubicBezTo>
                    <a:pt x="48" y="275"/>
                    <a:pt x="54" y="276"/>
                    <a:pt x="60" y="276"/>
                  </a:cubicBezTo>
                  <a:cubicBezTo>
                    <a:pt x="86" y="276"/>
                    <a:pt x="86" y="276"/>
                    <a:pt x="86" y="276"/>
                  </a:cubicBezTo>
                  <a:cubicBezTo>
                    <a:pt x="101" y="243"/>
                    <a:pt x="101" y="243"/>
                    <a:pt x="101" y="243"/>
                  </a:cubicBezTo>
                  <a:cubicBezTo>
                    <a:pt x="83" y="243"/>
                    <a:pt x="83" y="243"/>
                    <a:pt x="83" y="243"/>
                  </a:cubicBezTo>
                  <a:cubicBezTo>
                    <a:pt x="79" y="243"/>
                    <a:pt x="76" y="242"/>
                    <a:pt x="74" y="240"/>
                  </a:cubicBezTo>
                  <a:close/>
                  <a:moveTo>
                    <a:pt x="179" y="28"/>
                  </a:moveTo>
                  <a:cubicBezTo>
                    <a:pt x="191" y="0"/>
                    <a:pt x="191" y="0"/>
                    <a:pt x="191" y="0"/>
                  </a:cubicBezTo>
                  <a:cubicBezTo>
                    <a:pt x="130" y="0"/>
                    <a:pt x="130" y="0"/>
                    <a:pt x="130" y="0"/>
                  </a:cubicBezTo>
                  <a:cubicBezTo>
                    <a:pt x="103" y="62"/>
                    <a:pt x="103" y="62"/>
                    <a:pt x="103" y="62"/>
                  </a:cubicBezTo>
                  <a:cubicBezTo>
                    <a:pt x="283" y="62"/>
                    <a:pt x="283" y="62"/>
                    <a:pt x="283" y="62"/>
                  </a:cubicBezTo>
                  <a:cubicBezTo>
                    <a:pt x="283" y="225"/>
                    <a:pt x="283" y="225"/>
                    <a:pt x="283" y="225"/>
                  </a:cubicBezTo>
                  <a:cubicBezTo>
                    <a:pt x="283" y="228"/>
                    <a:pt x="282" y="231"/>
                    <a:pt x="280" y="234"/>
                  </a:cubicBezTo>
                  <a:cubicBezTo>
                    <a:pt x="278" y="236"/>
                    <a:pt x="275" y="237"/>
                    <a:pt x="271" y="237"/>
                  </a:cubicBezTo>
                  <a:cubicBezTo>
                    <a:pt x="228" y="237"/>
                    <a:pt x="228" y="237"/>
                    <a:pt x="228" y="237"/>
                  </a:cubicBezTo>
                  <a:cubicBezTo>
                    <a:pt x="211" y="276"/>
                    <a:pt x="211" y="276"/>
                    <a:pt x="211" y="276"/>
                  </a:cubicBezTo>
                  <a:cubicBezTo>
                    <a:pt x="291" y="276"/>
                    <a:pt x="291" y="276"/>
                    <a:pt x="291" y="276"/>
                  </a:cubicBezTo>
                  <a:cubicBezTo>
                    <a:pt x="320" y="276"/>
                    <a:pt x="335" y="255"/>
                    <a:pt x="335" y="232"/>
                  </a:cubicBezTo>
                  <a:cubicBezTo>
                    <a:pt x="335" y="28"/>
                    <a:pt x="335" y="28"/>
                    <a:pt x="335" y="28"/>
                  </a:cubicBezTo>
                  <a:lnTo>
                    <a:pt x="179" y="28"/>
                  </a:lnTo>
                  <a:close/>
                  <a:moveTo>
                    <a:pt x="240" y="226"/>
                  </a:moveTo>
                  <a:cubicBezTo>
                    <a:pt x="245" y="224"/>
                    <a:pt x="249" y="221"/>
                    <a:pt x="253" y="217"/>
                  </a:cubicBezTo>
                  <a:cubicBezTo>
                    <a:pt x="257" y="213"/>
                    <a:pt x="260" y="209"/>
                    <a:pt x="262" y="203"/>
                  </a:cubicBezTo>
                  <a:cubicBezTo>
                    <a:pt x="265" y="198"/>
                    <a:pt x="266" y="193"/>
                    <a:pt x="266" y="187"/>
                  </a:cubicBezTo>
                  <a:cubicBezTo>
                    <a:pt x="266" y="77"/>
                    <a:pt x="266" y="77"/>
                    <a:pt x="266" y="77"/>
                  </a:cubicBezTo>
                  <a:cubicBezTo>
                    <a:pt x="106" y="77"/>
                    <a:pt x="106" y="77"/>
                    <a:pt x="106" y="77"/>
                  </a:cubicBezTo>
                  <a:cubicBezTo>
                    <a:pt x="106" y="229"/>
                    <a:pt x="106" y="229"/>
                    <a:pt x="106" y="229"/>
                  </a:cubicBezTo>
                  <a:cubicBezTo>
                    <a:pt x="224" y="229"/>
                    <a:pt x="224" y="229"/>
                    <a:pt x="224" y="229"/>
                  </a:cubicBezTo>
                  <a:cubicBezTo>
                    <a:pt x="229" y="229"/>
                    <a:pt x="235" y="228"/>
                    <a:pt x="240" y="226"/>
                  </a:cubicBezTo>
                  <a:close/>
                  <a:moveTo>
                    <a:pt x="213" y="179"/>
                  </a:moveTo>
                  <a:cubicBezTo>
                    <a:pt x="213" y="183"/>
                    <a:pt x="212" y="186"/>
                    <a:pt x="209" y="188"/>
                  </a:cubicBezTo>
                  <a:cubicBezTo>
                    <a:pt x="207" y="190"/>
                    <a:pt x="204" y="191"/>
                    <a:pt x="201" y="191"/>
                  </a:cubicBezTo>
                  <a:cubicBezTo>
                    <a:pt x="159" y="191"/>
                    <a:pt x="159" y="191"/>
                    <a:pt x="159" y="191"/>
                  </a:cubicBezTo>
                  <a:cubicBezTo>
                    <a:pt x="159" y="169"/>
                    <a:pt x="159" y="169"/>
                    <a:pt x="159" y="169"/>
                  </a:cubicBezTo>
                  <a:cubicBezTo>
                    <a:pt x="213" y="169"/>
                    <a:pt x="213" y="169"/>
                    <a:pt x="213" y="169"/>
                  </a:cubicBezTo>
                  <a:lnTo>
                    <a:pt x="213" y="179"/>
                  </a:lnTo>
                  <a:close/>
                  <a:moveTo>
                    <a:pt x="213" y="132"/>
                  </a:moveTo>
                  <a:cubicBezTo>
                    <a:pt x="159" y="132"/>
                    <a:pt x="159" y="132"/>
                    <a:pt x="159" y="132"/>
                  </a:cubicBezTo>
                  <a:cubicBezTo>
                    <a:pt x="159" y="115"/>
                    <a:pt x="159" y="115"/>
                    <a:pt x="159" y="115"/>
                  </a:cubicBezTo>
                  <a:cubicBezTo>
                    <a:pt x="213" y="115"/>
                    <a:pt x="213" y="115"/>
                    <a:pt x="213" y="115"/>
                  </a:cubicBezTo>
                  <a:lnTo>
                    <a:pt x="213" y="132"/>
                  </a:lnTo>
                  <a:close/>
                </a:path>
              </a:pathLst>
            </a:custGeom>
            <a:solidFill>
              <a:srgbClr val="89898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83838"/>
                </a:solidFill>
                <a:effectLst/>
                <a:uLnTx/>
                <a:uFillTx/>
                <a:latin typeface="Arial" panose="020B0604020202020204"/>
                <a:ea typeface="微软雅黑" panose="020B0503020204020204" charset="-122"/>
                <a:cs typeface="+mn-cs"/>
              </a:endParaRPr>
            </a:p>
          </p:txBody>
        </p:sp>
        <p:sp>
          <p:nvSpPr>
            <p:cNvPr id="42" name="Freeform 17"/>
            <p:cNvSpPr/>
            <p:nvPr/>
          </p:nvSpPr>
          <p:spPr bwMode="auto">
            <a:xfrm>
              <a:off x="12006263" y="-247650"/>
              <a:ext cx="393700" cy="298450"/>
            </a:xfrm>
            <a:custGeom>
              <a:avLst/>
              <a:gdLst>
                <a:gd name="T0" fmla="*/ 165 w 248"/>
                <a:gd name="T1" fmla="*/ 188 h 188"/>
                <a:gd name="T2" fmla="*/ 0 w 248"/>
                <a:gd name="T3" fmla="*/ 188 h 188"/>
                <a:gd name="T4" fmla="*/ 83 w 248"/>
                <a:gd name="T5" fmla="*/ 0 h 188"/>
                <a:gd name="T6" fmla="*/ 248 w 248"/>
                <a:gd name="T7" fmla="*/ 0 h 188"/>
                <a:gd name="T8" fmla="*/ 165 w 248"/>
                <a:gd name="T9" fmla="*/ 188 h 188"/>
              </a:gdLst>
              <a:ahLst/>
              <a:cxnLst>
                <a:cxn ang="0">
                  <a:pos x="T0" y="T1"/>
                </a:cxn>
                <a:cxn ang="0">
                  <a:pos x="T2" y="T3"/>
                </a:cxn>
                <a:cxn ang="0">
                  <a:pos x="T4" y="T5"/>
                </a:cxn>
                <a:cxn ang="0">
                  <a:pos x="T6" y="T7"/>
                </a:cxn>
                <a:cxn ang="0">
                  <a:pos x="T8" y="T9"/>
                </a:cxn>
              </a:cxnLst>
              <a:rect l="0" t="0" r="r" b="b"/>
              <a:pathLst>
                <a:path w="248" h="188">
                  <a:moveTo>
                    <a:pt x="165" y="188"/>
                  </a:moveTo>
                  <a:lnTo>
                    <a:pt x="0" y="188"/>
                  </a:lnTo>
                  <a:lnTo>
                    <a:pt x="83" y="0"/>
                  </a:lnTo>
                  <a:lnTo>
                    <a:pt x="248" y="0"/>
                  </a:lnTo>
                  <a:lnTo>
                    <a:pt x="165" y="188"/>
                  </a:lnTo>
                  <a:close/>
                </a:path>
              </a:pathLst>
            </a:custGeom>
            <a:solidFill>
              <a:srgbClr val="F8B6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383838"/>
                </a:solidFill>
                <a:effectLst/>
                <a:uLnTx/>
                <a:uFillTx/>
                <a:latin typeface="Arial" panose="020B0604020202020204"/>
                <a:ea typeface="微软雅黑" panose="020B0503020204020204" charset="-122"/>
                <a:cs typeface="+mn-cs"/>
              </a:endParaRPr>
            </a:p>
          </p:txBody>
        </p:sp>
      </p:grpSp>
      <p:sp>
        <p:nvSpPr>
          <p:cNvPr id="2" name="标题 1"/>
          <p:cNvSpPr>
            <a:spLocks noGrp="1"/>
          </p:cNvSpPr>
          <p:nvPr>
            <p:ph type="title"/>
          </p:nvPr>
        </p:nvSpPr>
        <p:spPr>
          <a:xfrm>
            <a:off x="633514" y="329011"/>
            <a:ext cx="9402691" cy="374925"/>
          </a:xfrm>
          <a:prstGeom prst="rect">
            <a:avLst/>
          </a:prstGeom>
        </p:spPr>
        <p:txBody>
          <a:bodyPr/>
          <a:lstStyle>
            <a:lvl1pPr>
              <a:defRPr sz="2400" b="0">
                <a:solidFill>
                  <a:schemeClr val="accent1"/>
                </a:solidFill>
                <a:latin typeface="汉仪旗黑-80S" panose="00020600040101010101" pitchFamily="18" charset="-122"/>
                <a:ea typeface="汉仪旗黑-80S" panose="00020600040101010101" pitchFamily="18" charset="-122"/>
              </a:defRPr>
            </a:lvl1pPr>
          </a:lstStyle>
          <a:p>
            <a:r>
              <a:rPr lang="zh-CN" altLang="en-US" dirty="0"/>
              <a:t>单击此处编辑母版标题样式</a:t>
            </a:r>
            <a:endParaRPr lang="zh-CN" altLang="en-US" dirty="0"/>
          </a:p>
        </p:txBody>
      </p:sp>
      <p:sp>
        <p:nvSpPr>
          <p:cNvPr id="24" name="任意多边形: 形状 23"/>
          <p:cNvSpPr/>
          <p:nvPr userDrawn="1"/>
        </p:nvSpPr>
        <p:spPr>
          <a:xfrm>
            <a:off x="430023" y="404504"/>
            <a:ext cx="203491" cy="227420"/>
          </a:xfrm>
          <a:custGeom>
            <a:avLst/>
            <a:gdLst>
              <a:gd name="connsiteX0" fmla="*/ 100621 w 203491"/>
              <a:gd name="connsiteY0" fmla="*/ 0 h 227420"/>
              <a:gd name="connsiteX1" fmla="*/ 203491 w 203491"/>
              <a:gd name="connsiteY1" fmla="*/ 0 h 227420"/>
              <a:gd name="connsiteX2" fmla="*/ 102870 w 203491"/>
              <a:gd name="connsiteY2" fmla="*/ 227420 h 227420"/>
              <a:gd name="connsiteX3" fmla="*/ 0 w 203491"/>
              <a:gd name="connsiteY3" fmla="*/ 227420 h 227420"/>
            </a:gdLst>
            <a:ahLst/>
            <a:cxnLst>
              <a:cxn ang="0">
                <a:pos x="connsiteX0" y="connsiteY0"/>
              </a:cxn>
              <a:cxn ang="0">
                <a:pos x="connsiteX1" y="connsiteY1"/>
              </a:cxn>
              <a:cxn ang="0">
                <a:pos x="connsiteX2" y="connsiteY2"/>
              </a:cxn>
              <a:cxn ang="0">
                <a:pos x="connsiteX3" y="connsiteY3"/>
              </a:cxn>
            </a:cxnLst>
            <a:rect l="l" t="t" r="r" b="b"/>
            <a:pathLst>
              <a:path w="203491" h="227420">
                <a:moveTo>
                  <a:pt x="100621" y="0"/>
                </a:moveTo>
                <a:lnTo>
                  <a:pt x="203491" y="0"/>
                </a:lnTo>
                <a:lnTo>
                  <a:pt x="102870" y="227420"/>
                </a:lnTo>
                <a:lnTo>
                  <a:pt x="0" y="22742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44" name="任意多边形: 形状 43"/>
          <p:cNvSpPr/>
          <p:nvPr userDrawn="1"/>
        </p:nvSpPr>
        <p:spPr>
          <a:xfrm>
            <a:off x="141618" y="404504"/>
            <a:ext cx="356189" cy="227420"/>
          </a:xfrm>
          <a:custGeom>
            <a:avLst/>
            <a:gdLst>
              <a:gd name="connsiteX0" fmla="*/ 0 w 356189"/>
              <a:gd name="connsiteY0" fmla="*/ 0 h 227420"/>
              <a:gd name="connsiteX1" fmla="*/ 49055 w 356189"/>
              <a:gd name="connsiteY1" fmla="*/ 0 h 227420"/>
              <a:gd name="connsiteX2" fmla="*/ 79962 w 356189"/>
              <a:gd name="connsiteY2" fmla="*/ 0 h 227420"/>
              <a:gd name="connsiteX3" fmla="*/ 159159 w 356189"/>
              <a:gd name="connsiteY3" fmla="*/ 0 h 227420"/>
              <a:gd name="connsiteX4" fmla="*/ 164955 w 356189"/>
              <a:gd name="connsiteY4" fmla="*/ 0 h 227420"/>
              <a:gd name="connsiteX5" fmla="*/ 271196 w 356189"/>
              <a:gd name="connsiteY5" fmla="*/ 0 h 227420"/>
              <a:gd name="connsiteX6" fmla="*/ 356189 w 356189"/>
              <a:gd name="connsiteY6" fmla="*/ 0 h 227420"/>
              <a:gd name="connsiteX7" fmla="*/ 255568 w 356189"/>
              <a:gd name="connsiteY7" fmla="*/ 227420 h 227420"/>
              <a:gd name="connsiteX8" fmla="*/ 0 w 356189"/>
              <a:gd name="connsiteY8" fmla="*/ 227420 h 22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89" h="227420">
                <a:moveTo>
                  <a:pt x="0" y="0"/>
                </a:moveTo>
                <a:lnTo>
                  <a:pt x="49055" y="0"/>
                </a:lnTo>
                <a:lnTo>
                  <a:pt x="79962" y="0"/>
                </a:lnTo>
                <a:lnTo>
                  <a:pt x="159159" y="0"/>
                </a:lnTo>
                <a:lnTo>
                  <a:pt x="164955" y="0"/>
                </a:lnTo>
                <a:lnTo>
                  <a:pt x="271196" y="0"/>
                </a:lnTo>
                <a:lnTo>
                  <a:pt x="356189" y="0"/>
                </a:lnTo>
                <a:lnTo>
                  <a:pt x="255568" y="227420"/>
                </a:lnTo>
                <a:lnTo>
                  <a:pt x="0" y="22742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45" name="灯片编号占位符 5"/>
          <p:cNvSpPr>
            <a:spLocks noGrp="1"/>
          </p:cNvSpPr>
          <p:nvPr>
            <p:ph type="sldNum" sz="quarter" idx="4"/>
          </p:nvPr>
        </p:nvSpPr>
        <p:spPr>
          <a:xfrm>
            <a:off x="9201275" y="6621641"/>
            <a:ext cx="2723188" cy="261124"/>
          </a:xfrm>
          <a:prstGeom prst="rect">
            <a:avLst/>
          </a:prstGeom>
        </p:spPr>
        <p:txBody>
          <a:bodyPr vert="horz" lIns="91440" tIns="45720" rIns="91440" bIns="45720" rtlCol="0" anchor="ctr"/>
          <a:lstStyle>
            <a:lvl1pPr algn="r">
              <a:defRPr sz="800" b="1">
                <a:solidFill>
                  <a:schemeClr val="bg1"/>
                </a:solidFill>
                <a:latin typeface="微软雅黑" panose="020B0503020204020204" charset="-122"/>
                <a:ea typeface="微软雅黑" panose="020B0503020204020204" charset="-122"/>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F68DCAF4-B12D-42CC-A016-125DCF811B0E}" type="slidenum">
              <a:rPr kumimoji="0" lang="zh-CN" altLang="en-US" sz="800" b="1" i="0" u="none" strike="noStrike" kern="1200" cap="none" spc="0" normalizeH="0" baseline="0" noProof="0" smtClean="0">
                <a:ln>
                  <a:noFill/>
                </a:ln>
                <a:solidFill>
                  <a:srgbClr val="FFFFFF"/>
                </a:solidFill>
                <a:effectLst/>
                <a:uLnTx/>
                <a:uFillTx/>
                <a:latin typeface="微软雅黑" panose="020B0503020204020204" charset="-122"/>
                <a:ea typeface="微软雅黑" panose="020B0503020204020204" charset="-122"/>
                <a:cs typeface="+mn-cs"/>
              </a:rPr>
            </a:fld>
            <a:endParaRPr kumimoji="0" lang="zh-CN" altLang="en-US" sz="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46" name="矩形 45"/>
          <p:cNvSpPr/>
          <p:nvPr userDrawn="1"/>
        </p:nvSpPr>
        <p:spPr>
          <a:xfrm>
            <a:off x="9608741" y="6642556"/>
            <a:ext cx="2056973"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 </a:t>
            </a:r>
            <a:r>
              <a:rPr kumimoji="0" lang="zh-CN" altLang="zh-CN" sz="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中智管理</a:t>
            </a:r>
            <a:r>
              <a:rPr kumimoji="0" lang="zh-CN" altLang="en-US" sz="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咨询</a:t>
            </a:r>
            <a:r>
              <a:rPr kumimoji="0" lang="zh-CN" altLang="zh-CN" sz="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有限公司</a:t>
            </a:r>
            <a:r>
              <a:rPr kumimoji="0" lang="en-US" altLang="zh-CN" sz="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a:t>
            </a:r>
            <a:r>
              <a:rPr kumimoji="0" lang="zh-CN" altLang="zh-CN" sz="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保留所有权利</a:t>
            </a:r>
            <a:endParaRPr kumimoji="0" lang="zh-CN" altLang="en-US" sz="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6" name="内容占位符 3"/>
          <p:cNvSpPr>
            <a:spLocks noGrp="1"/>
          </p:cNvSpPr>
          <p:nvPr>
            <p:ph sz="quarter" idx="10"/>
          </p:nvPr>
        </p:nvSpPr>
        <p:spPr>
          <a:xfrm>
            <a:off x="633413" y="939800"/>
            <a:ext cx="10934700" cy="5421313"/>
          </a:xfrm>
          <a:prstGeom prst="rect">
            <a:avLst/>
          </a:prstGeom>
        </p:spPr>
        <p:txBody>
          <a:bodyPr/>
          <a:lstStyle>
            <a:lvl1pPr algn="just">
              <a:lnSpc>
                <a:spcPts val="2000"/>
              </a:lnSpc>
              <a:defRPr lang="zh-CN" altLang="en-US" dirty="0">
                <a:solidFill>
                  <a:srgbClr val="595959"/>
                </a:solidFill>
              </a:defRPr>
            </a:lvl1pPr>
            <a:lvl2pPr algn="just">
              <a:lnSpc>
                <a:spcPts val="2000"/>
              </a:lnSpc>
              <a:defRPr lang="zh-CN" altLang="en-US" dirty="0">
                <a:solidFill>
                  <a:srgbClr val="595959"/>
                </a:solidFill>
              </a:defRPr>
            </a:lvl2pPr>
            <a:lvl3pPr algn="just">
              <a:lnSpc>
                <a:spcPts val="2000"/>
              </a:lnSpc>
              <a:defRPr lang="zh-CN" altLang="en-US" dirty="0">
                <a:solidFill>
                  <a:srgbClr val="595959"/>
                </a:solidFill>
              </a:defRPr>
            </a:lvl3pPr>
            <a:lvl4pPr algn="just">
              <a:lnSpc>
                <a:spcPts val="2000"/>
              </a:lnSpc>
              <a:defRPr lang="zh-CN" altLang="en-US" sz="1200" dirty="0">
                <a:solidFill>
                  <a:srgbClr val="595959"/>
                </a:solidFill>
              </a:defRPr>
            </a:lvl4pPr>
          </a:lstStyle>
          <a:p>
            <a:pPr lvl="0">
              <a:lnSpc>
                <a:spcPct val="100000"/>
              </a:lnSpc>
            </a:pPr>
            <a:r>
              <a:rPr lang="zh-CN" altLang="en-US" dirty="0"/>
              <a:t>单击此处编辑母版文本样式</a:t>
            </a:r>
            <a:endParaRPr lang="zh-CN" altLang="en-US" dirty="0"/>
          </a:p>
          <a:p>
            <a:pPr lvl="1">
              <a:lnSpc>
                <a:spcPct val="100000"/>
              </a:lnSpc>
            </a:pPr>
            <a:r>
              <a:rPr lang="zh-CN" altLang="en-US" dirty="0"/>
              <a:t>第二级</a:t>
            </a:r>
            <a:endParaRPr lang="zh-CN" altLang="en-US" dirty="0"/>
          </a:p>
          <a:p>
            <a:pPr lvl="2">
              <a:lnSpc>
                <a:spcPct val="100000"/>
              </a:lnSpc>
            </a:pPr>
            <a:r>
              <a:rPr lang="zh-CN" altLang="en-US" dirty="0"/>
              <a:t>第三级</a:t>
            </a:r>
            <a:endParaRPr lang="zh-CN" altLang="en-US" dirty="0"/>
          </a:p>
          <a:p>
            <a:pPr lvl="3">
              <a:lnSpc>
                <a:spcPct val="100000"/>
              </a:lnSpc>
            </a:pPr>
            <a:r>
              <a:rPr lang="zh-CN" altLang="en-US" dirty="0"/>
              <a:t>第四级</a:t>
            </a:r>
            <a:endParaRPr lang="zh-CN" altLang="en-US" dirty="0"/>
          </a:p>
        </p:txBody>
      </p:sp>
      <p:sp>
        <p:nvSpPr>
          <p:cNvPr id="3" name="矩形 2"/>
          <p:cNvSpPr/>
          <p:nvPr userDrawn="1"/>
        </p:nvSpPr>
        <p:spPr>
          <a:xfrm>
            <a:off x="633413" y="939800"/>
            <a:ext cx="10934700" cy="5421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
        <p:nvSpPr>
          <p:cNvPr id="27" name="矩形 26"/>
          <p:cNvSpPr/>
          <p:nvPr userDrawn="1"/>
        </p:nvSpPr>
        <p:spPr>
          <a:xfrm>
            <a:off x="497807" y="6642556"/>
            <a:ext cx="1066318"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rPr>
              <a:t>内部资料  请勿翻拍</a:t>
            </a:r>
            <a:endParaRPr kumimoji="0" lang="zh-CN" altLang="en-US" sz="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p:cNvSpPr/>
          <p:nvPr userDrawn="1"/>
        </p:nvSpPr>
        <p:spPr>
          <a:xfrm>
            <a:off x="0" y="6634991"/>
            <a:ext cx="12192000" cy="216000"/>
          </a:xfrm>
          <a:prstGeom prst="rect">
            <a:avLst/>
          </a:prstGeom>
          <a:solidFill>
            <a:srgbClr val="003D7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8" name="矩形 7"/>
          <p:cNvSpPr/>
          <p:nvPr userDrawn="1"/>
        </p:nvSpPr>
        <p:spPr>
          <a:xfrm>
            <a:off x="8579975" y="6624592"/>
            <a:ext cx="3001143" cy="246221"/>
          </a:xfrm>
          <a:prstGeom prst="rect">
            <a:avLst/>
          </a:prstGeom>
        </p:spPr>
        <p:txBody>
          <a:bodyPr wrap="none">
            <a:spAutoFit/>
          </a:bodyPr>
          <a:lstStyle/>
          <a:p>
            <a:r>
              <a:rPr lang="en-US" altLang="zh-CN" sz="1000" b="1" dirty="0">
                <a:solidFill>
                  <a:schemeClr val="bg1"/>
                </a:solidFill>
                <a:latin typeface="微软雅黑 Light" panose="020B0502040204020203" pitchFamily="34" charset="-122"/>
                <a:ea typeface="微软雅黑 Light" panose="020B0502040204020203" pitchFamily="34" charset="-122"/>
              </a:rPr>
              <a:t>© </a:t>
            </a:r>
            <a:r>
              <a:rPr lang="zh-CN" altLang="zh-CN" sz="1000" b="1" dirty="0">
                <a:solidFill>
                  <a:schemeClr val="bg1"/>
                </a:solidFill>
                <a:latin typeface="微软雅黑 Light" panose="020B0502040204020203" pitchFamily="34" charset="-122"/>
                <a:ea typeface="微软雅黑 Light" panose="020B0502040204020203" pitchFamily="34" charset="-122"/>
              </a:rPr>
              <a:t>中智人力资源管理</a:t>
            </a:r>
            <a:r>
              <a:rPr lang="zh-CN" altLang="en-US" sz="1000" b="1" dirty="0">
                <a:solidFill>
                  <a:schemeClr val="bg1"/>
                </a:solidFill>
                <a:latin typeface="微软雅黑 Light" panose="020B0502040204020203" pitchFamily="34" charset="-122"/>
                <a:ea typeface="微软雅黑 Light" panose="020B0502040204020203" pitchFamily="34" charset="-122"/>
              </a:rPr>
              <a:t>咨询</a:t>
            </a:r>
            <a:r>
              <a:rPr lang="zh-CN" altLang="zh-CN" sz="1000" b="1" dirty="0">
                <a:solidFill>
                  <a:schemeClr val="bg1"/>
                </a:solidFill>
                <a:latin typeface="微软雅黑 Light" panose="020B0502040204020203" pitchFamily="34" charset="-122"/>
                <a:ea typeface="微软雅黑 Light" panose="020B0502040204020203" pitchFamily="34" charset="-122"/>
              </a:rPr>
              <a:t>有限公司</a:t>
            </a:r>
            <a:r>
              <a:rPr lang="en-US" altLang="zh-CN" sz="1000" b="1" dirty="0">
                <a:solidFill>
                  <a:schemeClr val="bg1"/>
                </a:solidFill>
                <a:latin typeface="微软雅黑 Light" panose="020B0502040204020203" pitchFamily="34" charset="-122"/>
                <a:ea typeface="微软雅黑 Light" panose="020B0502040204020203" pitchFamily="34" charset="-122"/>
              </a:rPr>
              <a:t>│</a:t>
            </a:r>
            <a:r>
              <a:rPr lang="zh-CN" altLang="zh-CN" sz="1000" b="1" dirty="0">
                <a:solidFill>
                  <a:schemeClr val="bg1"/>
                </a:solidFill>
                <a:latin typeface="微软雅黑 Light" panose="020B0502040204020203" pitchFamily="34" charset="-122"/>
                <a:ea typeface="微软雅黑 Light" panose="020B0502040204020203" pitchFamily="34" charset="-122"/>
              </a:rPr>
              <a:t>保留所有权利</a:t>
            </a:r>
            <a:endParaRPr lang="zh-CN" altLang="en-US" sz="1000" b="1" dirty="0">
              <a:solidFill>
                <a:schemeClr val="bg1"/>
              </a:solidFill>
              <a:latin typeface="微软雅黑 Light" panose="020B0502040204020203" pitchFamily="34" charset="-122"/>
              <a:ea typeface="微软雅黑 Light" panose="020B0502040204020203" pitchFamily="34" charset="-122"/>
            </a:endParaRPr>
          </a:p>
        </p:txBody>
      </p:sp>
      <p:pic>
        <p:nvPicPr>
          <p:cNvPr id="10" name="图片 9"/>
          <p:cNvPicPr>
            <a:picLocks noChangeAspect="1"/>
          </p:cNvPicPr>
          <p:nvPr userDrawn="1"/>
        </p:nvPicPr>
        <p:blipFill>
          <a:blip r:embed="rId2" cstate="screen"/>
          <a:stretch>
            <a:fillRect/>
          </a:stretch>
        </p:blipFill>
        <p:spPr>
          <a:xfrm>
            <a:off x="518849" y="6648847"/>
            <a:ext cx="844540" cy="162000"/>
          </a:xfrm>
          <a:prstGeom prst="rect">
            <a:avLst/>
          </a:prstGeom>
        </p:spPr>
      </p:pic>
      <p:sp>
        <p:nvSpPr>
          <p:cNvPr id="11" name="灯片编号占位符 5"/>
          <p:cNvSpPr>
            <a:spLocks noGrp="1"/>
          </p:cNvSpPr>
          <p:nvPr>
            <p:ph type="sldNum" sz="quarter" idx="4"/>
          </p:nvPr>
        </p:nvSpPr>
        <p:spPr>
          <a:xfrm>
            <a:off x="9201275" y="6621641"/>
            <a:ext cx="2723188" cy="261124"/>
          </a:xfrm>
          <a:prstGeom prst="rect">
            <a:avLst/>
          </a:prstGeom>
        </p:spPr>
        <p:txBody>
          <a:bodyPr vert="horz" lIns="91440" tIns="45720" rIns="91440" bIns="45720" rtlCol="0" anchor="ctr"/>
          <a:lstStyle>
            <a:lvl1pPr algn="r">
              <a:defRPr sz="800" b="1">
                <a:solidFill>
                  <a:schemeClr val="bg1"/>
                </a:solidFill>
                <a:latin typeface="微软雅黑" panose="020B0503020204020204" charset="-122"/>
                <a:ea typeface="微软雅黑" panose="020B0503020204020204" charset="-122"/>
              </a:defRPr>
            </a:lvl1pPr>
          </a:lstStyle>
          <a:p>
            <a:fld id="{F68DCAF4-B12D-42CC-A016-125DCF811B0E}"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2_封面">
    <p:spTree>
      <p:nvGrpSpPr>
        <p:cNvPr id="1" name=""/>
        <p:cNvGrpSpPr/>
        <p:nvPr/>
      </p:nvGrpSpPr>
      <p:grpSpPr>
        <a:xfrm>
          <a:off x="0" y="0"/>
          <a:ext cx="0" cy="0"/>
          <a:chOff x="0" y="0"/>
          <a:chExt cx="0" cy="0"/>
        </a:xfrm>
      </p:grpSpPr>
      <p:pic>
        <p:nvPicPr>
          <p:cNvPr id="26" name="图片 25" descr="背景图案&#10;&#10;描述已自动生成"/>
          <p:cNvPicPr>
            <a:picLocks noChangeAspect="1"/>
          </p:cNvPicPr>
          <p:nvPr userDrawn="1"/>
        </p:nvPicPr>
        <p:blipFill>
          <a:blip r:embed="rId2" cstate="screen"/>
          <a:stretch>
            <a:fillRect/>
          </a:stretch>
        </p:blipFill>
        <p:spPr>
          <a:xfrm>
            <a:off x="-20248" y="-2"/>
            <a:ext cx="12212248" cy="6858000"/>
          </a:xfrm>
          <a:prstGeom prst="rect">
            <a:avLst/>
          </a:prstGeom>
        </p:spPr>
      </p:pic>
      <p:sp>
        <p:nvSpPr>
          <p:cNvPr id="50" name="任意多边形: 形状 49"/>
          <p:cNvSpPr/>
          <p:nvPr userDrawn="1"/>
        </p:nvSpPr>
        <p:spPr>
          <a:xfrm>
            <a:off x="6886721" y="0"/>
            <a:ext cx="7845555" cy="6858001"/>
          </a:xfrm>
          <a:custGeom>
            <a:avLst/>
            <a:gdLst>
              <a:gd name="connsiteX0" fmla="*/ 6155383 w 7845555"/>
              <a:gd name="connsiteY0" fmla="*/ 0 h 6858001"/>
              <a:gd name="connsiteX1" fmla="*/ 7845555 w 7845555"/>
              <a:gd name="connsiteY1" fmla="*/ 0 h 6858001"/>
              <a:gd name="connsiteX2" fmla="*/ 7845555 w 7845555"/>
              <a:gd name="connsiteY2" fmla="*/ 3346659 h 6858001"/>
              <a:gd name="connsiteX3" fmla="*/ 6249863 w 7845555"/>
              <a:gd name="connsiteY3" fmla="*/ 6858001 h 6858001"/>
              <a:gd name="connsiteX4" fmla="*/ 0 w 7845555"/>
              <a:gd name="connsiteY4" fmla="*/ 6858001 h 6858001"/>
              <a:gd name="connsiteX5" fmla="*/ 1 w 7845555"/>
              <a:gd name="connsiteY5" fmla="*/ 6858000 h 6858001"/>
              <a:gd name="connsiteX6" fmla="*/ 3101218 w 7845555"/>
              <a:gd name="connsiteY6"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5555" h="6858001">
                <a:moveTo>
                  <a:pt x="6155383" y="0"/>
                </a:moveTo>
                <a:lnTo>
                  <a:pt x="7845555" y="0"/>
                </a:lnTo>
                <a:lnTo>
                  <a:pt x="7845555" y="3346659"/>
                </a:lnTo>
                <a:lnTo>
                  <a:pt x="6249863" y="6858001"/>
                </a:lnTo>
                <a:lnTo>
                  <a:pt x="0" y="6858001"/>
                </a:lnTo>
                <a:lnTo>
                  <a:pt x="1" y="6858000"/>
                </a:lnTo>
                <a:lnTo>
                  <a:pt x="3101218" y="6858000"/>
                </a:lnTo>
                <a:close/>
              </a:path>
            </a:pathLst>
          </a:custGeom>
          <a:blipFill>
            <a:blip r:embed="rId3" cstate="screen"/>
            <a:srcRect/>
            <a:stretch>
              <a:fillRect l="-61738" t="-26861" r="-6292" b="-1550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0" name="组合 9"/>
          <p:cNvGrpSpPr/>
          <p:nvPr userDrawn="1"/>
        </p:nvGrpSpPr>
        <p:grpSpPr>
          <a:xfrm>
            <a:off x="669453" y="692251"/>
            <a:ext cx="1898547" cy="363608"/>
            <a:chOff x="1593304" y="2567354"/>
            <a:chExt cx="9004206" cy="1724478"/>
          </a:xfrm>
          <a:solidFill>
            <a:schemeClr val="bg1"/>
          </a:solidFill>
        </p:grpSpPr>
        <p:sp>
          <p:nvSpPr>
            <p:cNvPr id="11" name="任意多边形: 形状 10"/>
            <p:cNvSpPr/>
            <p:nvPr/>
          </p:nvSpPr>
          <p:spPr>
            <a:xfrm>
              <a:off x="2592985" y="2567354"/>
              <a:ext cx="316950" cy="316950"/>
            </a:xfrm>
            <a:custGeom>
              <a:avLst/>
              <a:gdLst>
                <a:gd name="connsiteX0" fmla="*/ 158315 w 316950"/>
                <a:gd name="connsiteY0" fmla="*/ -294 h 316950"/>
                <a:gd name="connsiteX1" fmla="*/ -329 w 316950"/>
                <a:gd name="connsiteY1" fmla="*/ 158013 h 316950"/>
                <a:gd name="connsiteX2" fmla="*/ 157978 w 316950"/>
                <a:gd name="connsiteY2" fmla="*/ 316657 h 316950"/>
                <a:gd name="connsiteX3" fmla="*/ 316622 w 316950"/>
                <a:gd name="connsiteY3" fmla="*/ 158350 h 316950"/>
                <a:gd name="connsiteX4" fmla="*/ 158315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315" y="-294"/>
                  </a:moveTo>
                  <a:cubicBezTo>
                    <a:pt x="70799" y="-395"/>
                    <a:pt x="-228" y="70497"/>
                    <a:pt x="-329" y="158013"/>
                  </a:cubicBezTo>
                  <a:cubicBezTo>
                    <a:pt x="-430" y="245529"/>
                    <a:pt x="70461" y="316556"/>
                    <a:pt x="157978" y="316657"/>
                  </a:cubicBezTo>
                  <a:cubicBezTo>
                    <a:pt x="245494" y="316758"/>
                    <a:pt x="316521" y="245866"/>
                    <a:pt x="316622" y="158350"/>
                  </a:cubicBezTo>
                  <a:cubicBezTo>
                    <a:pt x="316622" y="70868"/>
                    <a:pt x="245798" y="-108"/>
                    <a:pt x="158315" y="-294"/>
                  </a:cubicBezTo>
                  <a:close/>
                </a:path>
              </a:pathLst>
            </a:custGeom>
            <a:grpFill/>
            <a:ln w="16888" cap="flat">
              <a:noFill/>
              <a:prstDash val="solid"/>
              <a:miter/>
            </a:ln>
          </p:spPr>
          <p:txBody>
            <a:bodyPr rtlCol="0" anchor="ctr"/>
            <a:lstStyle/>
            <a:p>
              <a:endParaRPr lang="zh-CN" altLang="en-US"/>
            </a:p>
          </p:txBody>
        </p:sp>
        <p:sp>
          <p:nvSpPr>
            <p:cNvPr id="13" name="任意多边形: 形状 12"/>
            <p:cNvSpPr/>
            <p:nvPr/>
          </p:nvSpPr>
          <p:spPr>
            <a:xfrm>
              <a:off x="2608191" y="2985667"/>
              <a:ext cx="287046" cy="1163740"/>
            </a:xfrm>
            <a:custGeom>
              <a:avLst/>
              <a:gdLst>
                <a:gd name="connsiteX0" fmla="*/ 231809 w 287046"/>
                <a:gd name="connsiteY0" fmla="*/ -287 h 1163740"/>
                <a:gd name="connsiteX1" fmla="*/ 54580 w 287046"/>
                <a:gd name="connsiteY1" fmla="*/ -287 h 1163740"/>
                <a:gd name="connsiteX2" fmla="*/ -329 w 287046"/>
                <a:gd name="connsiteY2" fmla="*/ 52916 h 1163740"/>
                <a:gd name="connsiteX3" fmla="*/ -329 w 287046"/>
                <a:gd name="connsiteY3" fmla="*/ 53271 h 1163740"/>
                <a:gd name="connsiteX4" fmla="*/ -329 w 287046"/>
                <a:gd name="connsiteY4" fmla="*/ 1109885 h 1163740"/>
                <a:gd name="connsiteX5" fmla="*/ 54225 w 287046"/>
                <a:gd name="connsiteY5" fmla="*/ 1163442 h 1163740"/>
                <a:gd name="connsiteX6" fmla="*/ 54580 w 287046"/>
                <a:gd name="connsiteY6" fmla="*/ 1163442 h 1163740"/>
                <a:gd name="connsiteX7" fmla="*/ 231809 w 287046"/>
                <a:gd name="connsiteY7" fmla="*/ 1163442 h 1163740"/>
                <a:gd name="connsiteX8" fmla="*/ 286717 w 287046"/>
                <a:gd name="connsiteY8" fmla="*/ 1109885 h 1163740"/>
                <a:gd name="connsiteX9" fmla="*/ 286717 w 287046"/>
                <a:gd name="connsiteY9" fmla="*/ 1109885 h 1163740"/>
                <a:gd name="connsiteX10" fmla="*/ 286717 w 287046"/>
                <a:gd name="connsiteY10" fmla="*/ 53271 h 1163740"/>
                <a:gd name="connsiteX11" fmla="*/ 231809 w 287046"/>
                <a:gd name="connsiteY11" fmla="*/ -287 h 1163740"/>
                <a:gd name="connsiteX12" fmla="*/ 231809 w 287046"/>
                <a:gd name="connsiteY12" fmla="*/ -287 h 11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046" h="1163740">
                  <a:moveTo>
                    <a:pt x="231809" y="-287"/>
                  </a:moveTo>
                  <a:lnTo>
                    <a:pt x="54580" y="-287"/>
                  </a:lnTo>
                  <a:cubicBezTo>
                    <a:pt x="24727" y="-760"/>
                    <a:pt x="144" y="23062"/>
                    <a:pt x="-329" y="52916"/>
                  </a:cubicBezTo>
                  <a:cubicBezTo>
                    <a:pt x="-329" y="53034"/>
                    <a:pt x="-329" y="53153"/>
                    <a:pt x="-329" y="53271"/>
                  </a:cubicBezTo>
                  <a:lnTo>
                    <a:pt x="-329" y="1109885"/>
                  </a:lnTo>
                  <a:cubicBezTo>
                    <a:pt x="-59" y="1139739"/>
                    <a:pt x="24372" y="1163729"/>
                    <a:pt x="54225" y="1163442"/>
                  </a:cubicBezTo>
                  <a:cubicBezTo>
                    <a:pt x="54343" y="1163442"/>
                    <a:pt x="54461" y="1163442"/>
                    <a:pt x="54580" y="1163442"/>
                  </a:cubicBezTo>
                  <a:lnTo>
                    <a:pt x="231809" y="1163442"/>
                  </a:lnTo>
                  <a:cubicBezTo>
                    <a:pt x="261764" y="1163814"/>
                    <a:pt x="286346" y="1139840"/>
                    <a:pt x="286717" y="1109885"/>
                  </a:cubicBezTo>
                  <a:cubicBezTo>
                    <a:pt x="286717" y="1109885"/>
                    <a:pt x="286717" y="1109885"/>
                    <a:pt x="286717" y="1109885"/>
                  </a:cubicBezTo>
                  <a:lnTo>
                    <a:pt x="286717" y="53271"/>
                  </a:lnTo>
                  <a:cubicBezTo>
                    <a:pt x="286346" y="23316"/>
                    <a:pt x="261764" y="-659"/>
                    <a:pt x="231809" y="-287"/>
                  </a:cubicBezTo>
                  <a:cubicBezTo>
                    <a:pt x="231809" y="-287"/>
                    <a:pt x="231809" y="-287"/>
                    <a:pt x="231809" y="-287"/>
                  </a:cubicBezTo>
                  <a:close/>
                </a:path>
              </a:pathLst>
            </a:custGeom>
            <a:grpFill/>
            <a:ln w="16888" cap="flat">
              <a:noFill/>
              <a:prstDash val="solid"/>
              <a:miter/>
            </a:ln>
          </p:spPr>
          <p:txBody>
            <a:bodyPr rtlCol="0" anchor="ctr"/>
            <a:lstStyle/>
            <a:p>
              <a:endParaRPr lang="zh-CN" altLang="en-US"/>
            </a:p>
          </p:txBody>
        </p:sp>
        <p:sp>
          <p:nvSpPr>
            <p:cNvPr id="14" name="任意多边形: 形状 13"/>
            <p:cNvSpPr/>
            <p:nvPr/>
          </p:nvSpPr>
          <p:spPr>
            <a:xfrm>
              <a:off x="3021443" y="2779386"/>
              <a:ext cx="316950" cy="316950"/>
            </a:xfrm>
            <a:custGeom>
              <a:avLst/>
              <a:gdLst>
                <a:gd name="connsiteX0" fmla="*/ 158147 w 316950"/>
                <a:gd name="connsiteY0" fmla="*/ -294 h 316950"/>
                <a:gd name="connsiteX1" fmla="*/ -329 w 316950"/>
                <a:gd name="connsiteY1" fmla="*/ 158182 h 316950"/>
                <a:gd name="connsiteX2" fmla="*/ 158147 w 316950"/>
                <a:gd name="connsiteY2" fmla="*/ 316657 h 316950"/>
                <a:gd name="connsiteX3" fmla="*/ 316622 w 316950"/>
                <a:gd name="connsiteY3" fmla="*/ 158182 h 316950"/>
                <a:gd name="connsiteX4" fmla="*/ 158147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147" y="-294"/>
                  </a:moveTo>
                  <a:cubicBezTo>
                    <a:pt x="70630" y="-294"/>
                    <a:pt x="-329" y="70666"/>
                    <a:pt x="-329" y="158182"/>
                  </a:cubicBezTo>
                  <a:cubicBezTo>
                    <a:pt x="-329" y="245698"/>
                    <a:pt x="70630" y="316657"/>
                    <a:pt x="158147" y="316657"/>
                  </a:cubicBezTo>
                  <a:cubicBezTo>
                    <a:pt x="245663" y="316657"/>
                    <a:pt x="316622" y="245698"/>
                    <a:pt x="316622" y="158182"/>
                  </a:cubicBezTo>
                  <a:cubicBezTo>
                    <a:pt x="316622" y="70666"/>
                    <a:pt x="245663" y="-294"/>
                    <a:pt x="158147" y="-294"/>
                  </a:cubicBezTo>
                  <a:close/>
                </a:path>
              </a:pathLst>
            </a:custGeom>
            <a:grpFill/>
            <a:ln w="16888" cap="flat">
              <a:noFill/>
              <a:prstDash val="solid"/>
              <a:miter/>
            </a:ln>
          </p:spPr>
          <p:txBody>
            <a:bodyPr rtlCol="0" anchor="ctr"/>
            <a:lstStyle/>
            <a:p>
              <a:endParaRPr lang="zh-CN" altLang="en-US"/>
            </a:p>
          </p:txBody>
        </p:sp>
        <p:sp>
          <p:nvSpPr>
            <p:cNvPr id="15" name="任意多边形: 形状 14"/>
            <p:cNvSpPr/>
            <p:nvPr/>
          </p:nvSpPr>
          <p:spPr>
            <a:xfrm>
              <a:off x="3040028" y="3193983"/>
              <a:ext cx="287215" cy="1097849"/>
            </a:xfrm>
            <a:custGeom>
              <a:avLst/>
              <a:gdLst>
                <a:gd name="connsiteX0" fmla="*/ 231809 w 287215"/>
                <a:gd name="connsiteY0" fmla="*/ -287 h 1097849"/>
                <a:gd name="connsiteX1" fmla="*/ 54749 w 287215"/>
                <a:gd name="connsiteY1" fmla="*/ -287 h 1097849"/>
                <a:gd name="connsiteX2" fmla="*/ -329 w 287215"/>
                <a:gd name="connsiteY2" fmla="*/ 53084 h 1097849"/>
                <a:gd name="connsiteX3" fmla="*/ -329 w 287215"/>
                <a:gd name="connsiteY3" fmla="*/ 53439 h 1097849"/>
                <a:gd name="connsiteX4" fmla="*/ -329 w 287215"/>
                <a:gd name="connsiteY4" fmla="*/ 1043994 h 1097849"/>
                <a:gd name="connsiteX5" fmla="*/ 54225 w 287215"/>
                <a:gd name="connsiteY5" fmla="*/ 1097551 h 1097849"/>
                <a:gd name="connsiteX6" fmla="*/ 54749 w 287215"/>
                <a:gd name="connsiteY6" fmla="*/ 1097551 h 1097849"/>
                <a:gd name="connsiteX7" fmla="*/ 231809 w 287215"/>
                <a:gd name="connsiteY7" fmla="*/ 1097551 h 1097849"/>
                <a:gd name="connsiteX8" fmla="*/ 286887 w 287215"/>
                <a:gd name="connsiteY8" fmla="*/ 1043994 h 1097849"/>
                <a:gd name="connsiteX9" fmla="*/ 286887 w 287215"/>
                <a:gd name="connsiteY9" fmla="*/ 52932 h 1097849"/>
                <a:gd name="connsiteX10" fmla="*/ 231809 w 287215"/>
                <a:gd name="connsiteY10" fmla="*/ -287 h 109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215" h="1097849">
                  <a:moveTo>
                    <a:pt x="231809" y="-287"/>
                  </a:moveTo>
                  <a:lnTo>
                    <a:pt x="54749" y="-287"/>
                  </a:lnTo>
                  <a:cubicBezTo>
                    <a:pt x="24794" y="-760"/>
                    <a:pt x="144" y="23146"/>
                    <a:pt x="-329" y="53084"/>
                  </a:cubicBezTo>
                  <a:cubicBezTo>
                    <a:pt x="-329" y="53203"/>
                    <a:pt x="-329" y="53321"/>
                    <a:pt x="-329" y="53439"/>
                  </a:cubicBezTo>
                  <a:lnTo>
                    <a:pt x="-329" y="1043994"/>
                  </a:lnTo>
                  <a:cubicBezTo>
                    <a:pt x="-59" y="1073848"/>
                    <a:pt x="24372" y="1097838"/>
                    <a:pt x="54225" y="1097551"/>
                  </a:cubicBezTo>
                  <a:cubicBezTo>
                    <a:pt x="54411" y="1097551"/>
                    <a:pt x="54580" y="1097551"/>
                    <a:pt x="54749" y="1097551"/>
                  </a:cubicBezTo>
                  <a:lnTo>
                    <a:pt x="231809" y="1097551"/>
                  </a:lnTo>
                  <a:cubicBezTo>
                    <a:pt x="261797" y="1097923"/>
                    <a:pt x="286430" y="1073966"/>
                    <a:pt x="286887" y="1043994"/>
                  </a:cubicBezTo>
                  <a:lnTo>
                    <a:pt x="286887" y="52932"/>
                  </a:lnTo>
                  <a:cubicBezTo>
                    <a:pt x="286143" y="23129"/>
                    <a:pt x="261629" y="-574"/>
                    <a:pt x="231809" y="-287"/>
                  </a:cubicBezTo>
                  <a:close/>
                </a:path>
              </a:pathLst>
            </a:custGeom>
            <a:grpFill/>
            <a:ln w="16888" cap="flat">
              <a:noFill/>
              <a:prstDash val="solid"/>
              <a:miter/>
            </a:ln>
          </p:spPr>
          <p:txBody>
            <a:bodyPr rtlCol="0" anchor="ctr"/>
            <a:lstStyle/>
            <a:p>
              <a:endParaRPr lang="zh-CN" altLang="en-US"/>
            </a:p>
          </p:txBody>
        </p:sp>
        <p:sp>
          <p:nvSpPr>
            <p:cNvPr id="16" name="任意多边形: 形状 15"/>
            <p:cNvSpPr/>
            <p:nvPr/>
          </p:nvSpPr>
          <p:spPr>
            <a:xfrm>
              <a:off x="3466619" y="2982123"/>
              <a:ext cx="871284" cy="1167111"/>
            </a:xfrm>
            <a:custGeom>
              <a:avLst/>
              <a:gdLst>
                <a:gd name="connsiteX0" fmla="*/ 870955 w 871284"/>
                <a:gd name="connsiteY0" fmla="*/ 909337 h 1167111"/>
                <a:gd name="connsiteX1" fmla="*/ 828042 w 871284"/>
                <a:gd name="connsiteY1" fmla="*/ 873689 h 1167111"/>
                <a:gd name="connsiteX2" fmla="*/ 573603 w 871284"/>
                <a:gd name="connsiteY2" fmla="*/ 875209 h 1167111"/>
                <a:gd name="connsiteX3" fmla="*/ 320178 w 871284"/>
                <a:gd name="connsiteY3" fmla="*/ 707610 h 1167111"/>
                <a:gd name="connsiteX4" fmla="*/ 293145 w 871284"/>
                <a:gd name="connsiteY4" fmla="*/ 599651 h 1167111"/>
                <a:gd name="connsiteX5" fmla="*/ 573941 w 871284"/>
                <a:gd name="connsiteY5" fmla="*/ 294021 h 1167111"/>
                <a:gd name="connsiteX6" fmla="*/ 824325 w 871284"/>
                <a:gd name="connsiteY6" fmla="*/ 294021 h 1167111"/>
                <a:gd name="connsiteX7" fmla="*/ 867069 w 871284"/>
                <a:gd name="connsiteY7" fmla="*/ 261920 h 1167111"/>
                <a:gd name="connsiteX8" fmla="*/ 867069 w 871284"/>
                <a:gd name="connsiteY8" fmla="*/ 52253 h 1167111"/>
                <a:gd name="connsiteX9" fmla="*/ 827873 w 871284"/>
                <a:gd name="connsiteY9" fmla="*/ 1568 h 1167111"/>
                <a:gd name="connsiteX10" fmla="*/ 587288 w 871284"/>
                <a:gd name="connsiteY10" fmla="*/ -291 h 1167111"/>
                <a:gd name="connsiteX11" fmla="*/ -321 w 871284"/>
                <a:gd name="connsiteY11" fmla="*/ 572788 h 1167111"/>
                <a:gd name="connsiteX12" fmla="*/ 3396 w 871284"/>
                <a:gd name="connsiteY12" fmla="*/ 646113 h 1167111"/>
                <a:gd name="connsiteX13" fmla="*/ 117100 w 871284"/>
                <a:gd name="connsiteY13" fmla="*/ 934680 h 1167111"/>
                <a:gd name="connsiteX14" fmla="*/ 170994 w 871284"/>
                <a:gd name="connsiteY14" fmla="*/ 996684 h 1167111"/>
                <a:gd name="connsiteX15" fmla="*/ 472909 w 871284"/>
                <a:gd name="connsiteY15" fmla="*/ 1156849 h 1167111"/>
                <a:gd name="connsiteX16" fmla="*/ 566676 w 871284"/>
                <a:gd name="connsiteY16" fmla="*/ 1166817 h 1167111"/>
                <a:gd name="connsiteX17" fmla="*/ 801179 w 871284"/>
                <a:gd name="connsiteY17" fmla="*/ 1166817 h 1167111"/>
                <a:gd name="connsiteX18" fmla="*/ 870786 w 871284"/>
                <a:gd name="connsiteY18" fmla="*/ 1121370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284" h="1167111">
                  <a:moveTo>
                    <a:pt x="870955" y="909337"/>
                  </a:moveTo>
                  <a:cubicBezTo>
                    <a:pt x="870955" y="878926"/>
                    <a:pt x="828042" y="873689"/>
                    <a:pt x="828042" y="873689"/>
                  </a:cubicBezTo>
                  <a:lnTo>
                    <a:pt x="573603" y="875209"/>
                  </a:lnTo>
                  <a:cubicBezTo>
                    <a:pt x="464191" y="871898"/>
                    <a:pt x="366047" y="807004"/>
                    <a:pt x="320178" y="707610"/>
                  </a:cubicBezTo>
                  <a:cubicBezTo>
                    <a:pt x="304330" y="673685"/>
                    <a:pt x="295156" y="637040"/>
                    <a:pt x="293145" y="599651"/>
                  </a:cubicBezTo>
                  <a:cubicBezTo>
                    <a:pt x="286844" y="437915"/>
                    <a:pt x="412255" y="301420"/>
                    <a:pt x="573941" y="294021"/>
                  </a:cubicBezTo>
                  <a:lnTo>
                    <a:pt x="824325" y="294021"/>
                  </a:lnTo>
                  <a:cubicBezTo>
                    <a:pt x="844616" y="295558"/>
                    <a:pt x="862896" y="281822"/>
                    <a:pt x="867069" y="261920"/>
                  </a:cubicBezTo>
                  <a:lnTo>
                    <a:pt x="867069" y="52253"/>
                  </a:lnTo>
                  <a:cubicBezTo>
                    <a:pt x="867069" y="385"/>
                    <a:pt x="827873" y="1568"/>
                    <a:pt x="827873" y="1568"/>
                  </a:cubicBezTo>
                  <a:cubicBezTo>
                    <a:pt x="827873" y="1568"/>
                    <a:pt x="667708" y="-291"/>
                    <a:pt x="587288" y="-291"/>
                  </a:cubicBezTo>
                  <a:cubicBezTo>
                    <a:pt x="267989" y="-1287"/>
                    <a:pt x="6673" y="253557"/>
                    <a:pt x="-321" y="572788"/>
                  </a:cubicBezTo>
                  <a:cubicBezTo>
                    <a:pt x="-439" y="597286"/>
                    <a:pt x="794" y="621767"/>
                    <a:pt x="3396" y="646113"/>
                  </a:cubicBezTo>
                  <a:cubicBezTo>
                    <a:pt x="13888" y="750963"/>
                    <a:pt x="53236" y="850863"/>
                    <a:pt x="117100" y="934680"/>
                  </a:cubicBezTo>
                  <a:cubicBezTo>
                    <a:pt x="133487" y="956660"/>
                    <a:pt x="151514" y="977390"/>
                    <a:pt x="170994" y="996684"/>
                  </a:cubicBezTo>
                  <a:cubicBezTo>
                    <a:pt x="253222" y="1079233"/>
                    <a:pt x="358445" y="1135038"/>
                    <a:pt x="472909" y="1156849"/>
                  </a:cubicBezTo>
                  <a:cubicBezTo>
                    <a:pt x="503759" y="1163219"/>
                    <a:pt x="535167" y="1166547"/>
                    <a:pt x="566676" y="1166817"/>
                  </a:cubicBezTo>
                  <a:lnTo>
                    <a:pt x="801179" y="1166817"/>
                  </a:lnTo>
                  <a:cubicBezTo>
                    <a:pt x="874503" y="1166817"/>
                    <a:pt x="870786" y="1121370"/>
                    <a:pt x="870786" y="1121370"/>
                  </a:cubicBezTo>
                  <a:close/>
                </a:path>
              </a:pathLst>
            </a:custGeom>
            <a:grpFill/>
            <a:ln w="16888" cap="flat">
              <a:noFill/>
              <a:prstDash val="solid"/>
              <a:miter/>
            </a:ln>
          </p:spPr>
          <p:txBody>
            <a:bodyPr rtlCol="0" anchor="ctr"/>
            <a:lstStyle/>
            <a:p>
              <a:endParaRPr lang="zh-CN" altLang="en-US"/>
            </a:p>
          </p:txBody>
        </p:sp>
        <p:sp>
          <p:nvSpPr>
            <p:cNvPr id="17" name="任意多边形: 形状 16"/>
            <p:cNvSpPr/>
            <p:nvPr/>
          </p:nvSpPr>
          <p:spPr>
            <a:xfrm>
              <a:off x="1593304" y="2982124"/>
              <a:ext cx="871616" cy="1167110"/>
            </a:xfrm>
            <a:custGeom>
              <a:avLst/>
              <a:gdLst>
                <a:gd name="connsiteX0" fmla="*/ 871288 w 871616"/>
                <a:gd name="connsiteY0" fmla="*/ 909336 h 1167110"/>
                <a:gd name="connsiteX1" fmla="*/ 828374 w 871616"/>
                <a:gd name="connsiteY1" fmla="*/ 873688 h 1167110"/>
                <a:gd name="connsiteX2" fmla="*/ 573767 w 871616"/>
                <a:gd name="connsiteY2" fmla="*/ 875208 h 1167110"/>
                <a:gd name="connsiteX3" fmla="*/ 320341 w 871616"/>
                <a:gd name="connsiteY3" fmla="*/ 707610 h 1167110"/>
                <a:gd name="connsiteX4" fmla="*/ 293478 w 871616"/>
                <a:gd name="connsiteY4" fmla="*/ 599651 h 1167110"/>
                <a:gd name="connsiteX5" fmla="*/ 574274 w 871616"/>
                <a:gd name="connsiteY5" fmla="*/ 294020 h 1167110"/>
                <a:gd name="connsiteX6" fmla="*/ 824658 w 871616"/>
                <a:gd name="connsiteY6" fmla="*/ 294020 h 1167110"/>
                <a:gd name="connsiteX7" fmla="*/ 867064 w 871616"/>
                <a:gd name="connsiteY7" fmla="*/ 261919 h 1167110"/>
                <a:gd name="connsiteX8" fmla="*/ 867064 w 871616"/>
                <a:gd name="connsiteY8" fmla="*/ 52252 h 1167110"/>
                <a:gd name="connsiteX9" fmla="*/ 828206 w 871616"/>
                <a:gd name="connsiteY9" fmla="*/ 1567 h 1167110"/>
                <a:gd name="connsiteX10" fmla="*/ 587620 w 871616"/>
                <a:gd name="connsiteY10" fmla="*/ -292 h 1167110"/>
                <a:gd name="connsiteX11" fmla="*/ -326 w 871616"/>
                <a:gd name="connsiteY11" fmla="*/ 572788 h 1167110"/>
                <a:gd name="connsiteX12" fmla="*/ 3560 w 871616"/>
                <a:gd name="connsiteY12" fmla="*/ 646112 h 1167110"/>
                <a:gd name="connsiteX13" fmla="*/ 117263 w 871616"/>
                <a:gd name="connsiteY13" fmla="*/ 934679 h 1167110"/>
                <a:gd name="connsiteX14" fmla="*/ 171158 w 871616"/>
                <a:gd name="connsiteY14" fmla="*/ 996684 h 1167110"/>
                <a:gd name="connsiteX15" fmla="*/ 472734 w 871616"/>
                <a:gd name="connsiteY15" fmla="*/ 1156848 h 1167110"/>
                <a:gd name="connsiteX16" fmla="*/ 566840 w 871616"/>
                <a:gd name="connsiteY16" fmla="*/ 1166817 h 1167110"/>
                <a:gd name="connsiteX17" fmla="*/ 801343 w 871616"/>
                <a:gd name="connsiteY17" fmla="*/ 1166817 h 1167110"/>
                <a:gd name="connsiteX18" fmla="*/ 871119 w 871616"/>
                <a:gd name="connsiteY18" fmla="*/ 1121369 h 116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616" h="1167110">
                  <a:moveTo>
                    <a:pt x="871288" y="909336"/>
                  </a:moveTo>
                  <a:cubicBezTo>
                    <a:pt x="871288" y="878925"/>
                    <a:pt x="828374" y="873688"/>
                    <a:pt x="828374" y="873688"/>
                  </a:cubicBezTo>
                  <a:lnTo>
                    <a:pt x="573767" y="875208"/>
                  </a:lnTo>
                  <a:cubicBezTo>
                    <a:pt x="464371" y="871812"/>
                    <a:pt x="366279" y="806952"/>
                    <a:pt x="320341" y="707610"/>
                  </a:cubicBezTo>
                  <a:cubicBezTo>
                    <a:pt x="304680" y="673634"/>
                    <a:pt x="295573" y="637005"/>
                    <a:pt x="293478" y="599651"/>
                  </a:cubicBezTo>
                  <a:cubicBezTo>
                    <a:pt x="286906" y="437813"/>
                    <a:pt x="412470" y="301149"/>
                    <a:pt x="574274" y="294020"/>
                  </a:cubicBezTo>
                  <a:lnTo>
                    <a:pt x="824658" y="294020"/>
                  </a:lnTo>
                  <a:cubicBezTo>
                    <a:pt x="844864" y="295523"/>
                    <a:pt x="863027" y="281771"/>
                    <a:pt x="867064" y="261919"/>
                  </a:cubicBezTo>
                  <a:lnTo>
                    <a:pt x="867064" y="52252"/>
                  </a:lnTo>
                  <a:cubicBezTo>
                    <a:pt x="867064" y="384"/>
                    <a:pt x="828206" y="1567"/>
                    <a:pt x="828206" y="1567"/>
                  </a:cubicBezTo>
                  <a:cubicBezTo>
                    <a:pt x="828206" y="1567"/>
                    <a:pt x="667872" y="-292"/>
                    <a:pt x="587620" y="-292"/>
                  </a:cubicBezTo>
                  <a:cubicBezTo>
                    <a:pt x="268339" y="-1120"/>
                    <a:pt x="7023" y="253590"/>
                    <a:pt x="-326" y="572788"/>
                  </a:cubicBezTo>
                  <a:cubicBezTo>
                    <a:pt x="-394" y="597285"/>
                    <a:pt x="907" y="621766"/>
                    <a:pt x="3560" y="646112"/>
                  </a:cubicBezTo>
                  <a:cubicBezTo>
                    <a:pt x="14119" y="750945"/>
                    <a:pt x="53467" y="850812"/>
                    <a:pt x="117263" y="934679"/>
                  </a:cubicBezTo>
                  <a:cubicBezTo>
                    <a:pt x="133651" y="956659"/>
                    <a:pt x="151678" y="977389"/>
                    <a:pt x="171158" y="996684"/>
                  </a:cubicBezTo>
                  <a:cubicBezTo>
                    <a:pt x="253319" y="1079148"/>
                    <a:pt x="358406" y="1134969"/>
                    <a:pt x="472734" y="1156848"/>
                  </a:cubicBezTo>
                  <a:cubicBezTo>
                    <a:pt x="503703" y="1163201"/>
                    <a:pt x="535229" y="1166546"/>
                    <a:pt x="566840" y="1166817"/>
                  </a:cubicBezTo>
                  <a:lnTo>
                    <a:pt x="801343" y="1166817"/>
                  </a:lnTo>
                  <a:cubicBezTo>
                    <a:pt x="874498" y="1166817"/>
                    <a:pt x="871119" y="1121369"/>
                    <a:pt x="871119" y="1121369"/>
                  </a:cubicBezTo>
                  <a:close/>
                </a:path>
              </a:pathLst>
            </a:custGeom>
            <a:grpFill/>
            <a:ln w="16888" cap="flat">
              <a:noFill/>
              <a:prstDash val="solid"/>
              <a:miter/>
            </a:ln>
          </p:spPr>
          <p:txBody>
            <a:bodyPr rtlCol="0" anchor="ctr"/>
            <a:lstStyle/>
            <a:p>
              <a:endParaRPr lang="zh-CN" altLang="en-US"/>
            </a:p>
          </p:txBody>
        </p:sp>
        <p:sp>
          <p:nvSpPr>
            <p:cNvPr id="18" name="任意多边形: 形状 17"/>
            <p:cNvSpPr/>
            <p:nvPr/>
          </p:nvSpPr>
          <p:spPr>
            <a:xfrm>
              <a:off x="4612448" y="2982802"/>
              <a:ext cx="1424250" cy="1167783"/>
            </a:xfrm>
            <a:custGeom>
              <a:avLst/>
              <a:gdLst>
                <a:gd name="connsiteX0" fmla="*/ 821614 w 1424250"/>
                <a:gd name="connsiteY0" fmla="*/ -294 h 1167783"/>
                <a:gd name="connsiteX1" fmla="*/ 821614 w 1424250"/>
                <a:gd name="connsiteY1" fmla="*/ 97359 h 1167783"/>
                <a:gd name="connsiteX2" fmla="*/ 1423922 w 1424250"/>
                <a:gd name="connsiteY2" fmla="*/ 97359 h 1167783"/>
                <a:gd name="connsiteX3" fmla="*/ 1423922 w 1424250"/>
                <a:gd name="connsiteY3" fmla="*/ 795630 h 1167783"/>
                <a:gd name="connsiteX4" fmla="*/ 1247707 w 1424250"/>
                <a:gd name="connsiteY4" fmla="*/ 973704 h 1167783"/>
                <a:gd name="connsiteX5" fmla="*/ 821614 w 1424250"/>
                <a:gd name="connsiteY5" fmla="*/ 973704 h 1167783"/>
                <a:gd name="connsiteX6" fmla="*/ 821614 w 1424250"/>
                <a:gd name="connsiteY6" fmla="*/ 1167490 h 1167783"/>
                <a:gd name="connsiteX7" fmla="*/ 603499 w 1424250"/>
                <a:gd name="connsiteY7" fmla="*/ 1167490 h 1167783"/>
                <a:gd name="connsiteX8" fmla="*/ 603499 w 1424250"/>
                <a:gd name="connsiteY8" fmla="*/ 973704 h 1167783"/>
                <a:gd name="connsiteX9" fmla="*/ -329 w 1424250"/>
                <a:gd name="connsiteY9" fmla="*/ 973704 h 1167783"/>
                <a:gd name="connsiteX10" fmla="*/ -329 w 1424250"/>
                <a:gd name="connsiteY10" fmla="*/ 97359 h 1167783"/>
                <a:gd name="connsiteX11" fmla="*/ 603499 w 1424250"/>
                <a:gd name="connsiteY11" fmla="*/ 97359 h 1167783"/>
                <a:gd name="connsiteX12" fmla="*/ 603499 w 1424250"/>
                <a:gd name="connsiteY12" fmla="*/ -294 h 1167783"/>
                <a:gd name="connsiteX13" fmla="*/ 603499 w 1424250"/>
                <a:gd name="connsiteY13" fmla="*/ 821649 h 1167783"/>
                <a:gd name="connsiteX14" fmla="*/ 603499 w 1424250"/>
                <a:gd name="connsiteY14" fmla="*/ 248739 h 1167783"/>
                <a:gd name="connsiteX15" fmla="*/ 217785 w 1424250"/>
                <a:gd name="connsiteY15" fmla="*/ 248739 h 1167783"/>
                <a:gd name="connsiteX16" fmla="*/ 217785 w 1424250"/>
                <a:gd name="connsiteY16" fmla="*/ 821649 h 1167783"/>
                <a:gd name="connsiteX17" fmla="*/ 821614 w 1424250"/>
                <a:gd name="connsiteY17" fmla="*/ 248739 h 1167783"/>
                <a:gd name="connsiteX18" fmla="*/ 821614 w 1424250"/>
                <a:gd name="connsiteY18" fmla="*/ 821649 h 1167783"/>
                <a:gd name="connsiteX19" fmla="*/ 1169990 w 1424250"/>
                <a:gd name="connsiteY19" fmla="*/ 821649 h 1167783"/>
                <a:gd name="connsiteX20" fmla="*/ 1205807 w 1424250"/>
                <a:gd name="connsiteY20" fmla="*/ 785832 h 1167783"/>
                <a:gd name="connsiteX21" fmla="*/ 1205807 w 1424250"/>
                <a:gd name="connsiteY21" fmla="*/ 248739 h 116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4250" h="1167783">
                  <a:moveTo>
                    <a:pt x="821614" y="-294"/>
                  </a:moveTo>
                  <a:lnTo>
                    <a:pt x="821614" y="97359"/>
                  </a:lnTo>
                  <a:lnTo>
                    <a:pt x="1423922" y="97359"/>
                  </a:lnTo>
                  <a:lnTo>
                    <a:pt x="1423922" y="795630"/>
                  </a:lnTo>
                  <a:cubicBezTo>
                    <a:pt x="1422587" y="892692"/>
                    <a:pt x="1344752" y="971356"/>
                    <a:pt x="1247707" y="973704"/>
                  </a:cubicBezTo>
                  <a:lnTo>
                    <a:pt x="821614" y="973704"/>
                  </a:lnTo>
                  <a:lnTo>
                    <a:pt x="821614" y="1167490"/>
                  </a:lnTo>
                  <a:lnTo>
                    <a:pt x="603499" y="1167490"/>
                  </a:lnTo>
                  <a:lnTo>
                    <a:pt x="603499" y="973704"/>
                  </a:lnTo>
                  <a:lnTo>
                    <a:pt x="-329" y="973704"/>
                  </a:lnTo>
                  <a:lnTo>
                    <a:pt x="-329" y="97359"/>
                  </a:lnTo>
                  <a:lnTo>
                    <a:pt x="603499" y="97359"/>
                  </a:lnTo>
                  <a:lnTo>
                    <a:pt x="603499" y="-294"/>
                  </a:lnTo>
                  <a:close/>
                  <a:moveTo>
                    <a:pt x="603499" y="821649"/>
                  </a:moveTo>
                  <a:lnTo>
                    <a:pt x="603499" y="248739"/>
                  </a:lnTo>
                  <a:lnTo>
                    <a:pt x="217785" y="248739"/>
                  </a:lnTo>
                  <a:lnTo>
                    <a:pt x="217785" y="821649"/>
                  </a:lnTo>
                  <a:close/>
                  <a:moveTo>
                    <a:pt x="821614" y="248739"/>
                  </a:moveTo>
                  <a:lnTo>
                    <a:pt x="821614" y="821649"/>
                  </a:lnTo>
                  <a:lnTo>
                    <a:pt x="1169990" y="821649"/>
                  </a:lnTo>
                  <a:cubicBezTo>
                    <a:pt x="1189739" y="821564"/>
                    <a:pt x="1205723" y="805582"/>
                    <a:pt x="1205807" y="785832"/>
                  </a:cubicBezTo>
                  <a:lnTo>
                    <a:pt x="1205807" y="248739"/>
                  </a:lnTo>
                  <a:close/>
                </a:path>
              </a:pathLst>
            </a:custGeom>
            <a:grpFill/>
            <a:ln w="16888" cap="flat">
              <a:noFill/>
              <a:prstDash val="solid"/>
              <a:miter/>
            </a:ln>
          </p:spPr>
          <p:txBody>
            <a:bodyPr rtlCol="0" anchor="ctr"/>
            <a:lstStyle/>
            <a:p>
              <a:endParaRPr lang="zh-CN" altLang="en-US"/>
            </a:p>
          </p:txBody>
        </p:sp>
        <p:sp>
          <p:nvSpPr>
            <p:cNvPr id="19" name="任意多边形: 形状 18"/>
            <p:cNvSpPr/>
            <p:nvPr/>
          </p:nvSpPr>
          <p:spPr>
            <a:xfrm>
              <a:off x="7734479" y="2982802"/>
              <a:ext cx="1366469" cy="1167113"/>
            </a:xfrm>
            <a:custGeom>
              <a:avLst/>
              <a:gdLst>
                <a:gd name="connsiteX0" fmla="*/ 179 w 1366469"/>
                <a:gd name="connsiteY0" fmla="*/ 1166814 h 1167113"/>
                <a:gd name="connsiteX1" fmla="*/ 1135017 w 1366469"/>
                <a:gd name="connsiteY1" fmla="*/ 1166814 h 1167113"/>
                <a:gd name="connsiteX2" fmla="*/ 1204625 w 1366469"/>
                <a:gd name="connsiteY2" fmla="*/ 1152960 h 1167113"/>
                <a:gd name="connsiteX3" fmla="*/ 1299236 w 1366469"/>
                <a:gd name="connsiteY3" fmla="*/ 1059024 h 1167113"/>
                <a:gd name="connsiteX4" fmla="*/ 1312415 w 1366469"/>
                <a:gd name="connsiteY4" fmla="*/ 990599 h 1167113"/>
                <a:gd name="connsiteX5" fmla="*/ 1312415 w 1366469"/>
                <a:gd name="connsiteY5" fmla="*/ 692402 h 1167113"/>
                <a:gd name="connsiteX6" fmla="*/ -329 w 1366469"/>
                <a:gd name="connsiteY6" fmla="*/ 692402 h 1167113"/>
                <a:gd name="connsiteX7" fmla="*/ 225220 w 1366469"/>
                <a:gd name="connsiteY7" fmla="*/ 852736 h 1167113"/>
                <a:gd name="connsiteX8" fmla="*/ 1088048 w 1366469"/>
                <a:gd name="connsiteY8" fmla="*/ 852736 h 1167113"/>
                <a:gd name="connsiteX9" fmla="*/ 1088048 w 1366469"/>
                <a:gd name="connsiteY9" fmla="*/ 956809 h 1167113"/>
                <a:gd name="connsiteX10" fmla="*/ 1037363 w 1366469"/>
                <a:gd name="connsiteY10" fmla="*/ 1007494 h 1167113"/>
                <a:gd name="connsiteX11" fmla="*/ 224713 w 1366469"/>
                <a:gd name="connsiteY11" fmla="*/ 1007494 h 1167113"/>
                <a:gd name="connsiteX12" fmla="*/ 1008304 w 1366469"/>
                <a:gd name="connsiteY12" fmla="*/ 342844 h 1167113"/>
                <a:gd name="connsiteX13" fmla="*/ 1242977 w 1366469"/>
                <a:gd name="connsiteY13" fmla="*/ 342844 h 1167113"/>
                <a:gd name="connsiteX14" fmla="*/ 1366141 w 1366469"/>
                <a:gd name="connsiteY14" fmla="*/ 70834 h 1167113"/>
                <a:gd name="connsiteX15" fmla="*/ 731902 w 1366469"/>
                <a:gd name="connsiteY15" fmla="*/ 70834 h 1167113"/>
                <a:gd name="connsiteX16" fmla="*/ 764340 w 1366469"/>
                <a:gd name="connsiteY16" fmla="*/ -294 h 1167113"/>
                <a:gd name="connsiteX17" fmla="*/ 524769 w 1366469"/>
                <a:gd name="connsiteY17" fmla="*/ -294 h 1167113"/>
                <a:gd name="connsiteX18" fmla="*/ 421033 w 1366469"/>
                <a:gd name="connsiteY18" fmla="*/ 231168 h 1167113"/>
                <a:gd name="connsiteX19" fmla="*/ 1058989 w 1366469"/>
                <a:gd name="connsiteY19" fmla="*/ 231168 h 1167113"/>
                <a:gd name="connsiteX20" fmla="*/ 920957 w 1366469"/>
                <a:gd name="connsiteY20" fmla="*/ 286246 h 1167113"/>
                <a:gd name="connsiteX21" fmla="*/ 660604 w 1366469"/>
                <a:gd name="connsiteY21" fmla="*/ 286246 h 1167113"/>
                <a:gd name="connsiteX22" fmla="*/ 660604 w 1366469"/>
                <a:gd name="connsiteY22" fmla="*/ 406031 h 1167113"/>
                <a:gd name="connsiteX23" fmla="*/ 330476 w 1366469"/>
                <a:gd name="connsiteY23" fmla="*/ 653712 h 1167113"/>
                <a:gd name="connsiteX24" fmla="*/ 600796 w 1366469"/>
                <a:gd name="connsiteY24" fmla="*/ 653712 h 1167113"/>
                <a:gd name="connsiteX25" fmla="*/ 819249 w 1366469"/>
                <a:gd name="connsiteY25" fmla="*/ 491689 h 1167113"/>
                <a:gd name="connsiteX26" fmla="*/ 1026551 w 1366469"/>
                <a:gd name="connsiteY26" fmla="*/ 653712 h 1167113"/>
                <a:gd name="connsiteX27" fmla="*/ 1296872 w 1366469"/>
                <a:gd name="connsiteY27" fmla="*/ 653712 h 1167113"/>
                <a:gd name="connsiteX28" fmla="*/ 1055610 w 1366469"/>
                <a:gd name="connsiteY28" fmla="*/ 464319 h 1167113"/>
                <a:gd name="connsiteX29" fmla="*/ 856249 w 1366469"/>
                <a:gd name="connsiteY29" fmla="*/ 464319 h 1167113"/>
                <a:gd name="connsiteX30" fmla="*/ 920957 w 1366469"/>
                <a:gd name="connsiteY30" fmla="*/ 415662 h 116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6469" h="1167113">
                  <a:moveTo>
                    <a:pt x="179" y="1166814"/>
                  </a:moveTo>
                  <a:lnTo>
                    <a:pt x="1135017" y="1166814"/>
                  </a:lnTo>
                  <a:cubicBezTo>
                    <a:pt x="1158923" y="1167000"/>
                    <a:pt x="1182611" y="1162286"/>
                    <a:pt x="1204625" y="1152960"/>
                  </a:cubicBezTo>
                  <a:cubicBezTo>
                    <a:pt x="1247098" y="1135018"/>
                    <a:pt x="1280990" y="1101363"/>
                    <a:pt x="1299236" y="1059024"/>
                  </a:cubicBezTo>
                  <a:cubicBezTo>
                    <a:pt x="1308292" y="1037365"/>
                    <a:pt x="1312786" y="1014066"/>
                    <a:pt x="1312415" y="990599"/>
                  </a:cubicBezTo>
                  <a:lnTo>
                    <a:pt x="1312415" y="692402"/>
                  </a:lnTo>
                  <a:lnTo>
                    <a:pt x="-329" y="692402"/>
                  </a:lnTo>
                  <a:close/>
                  <a:moveTo>
                    <a:pt x="225220" y="852736"/>
                  </a:moveTo>
                  <a:lnTo>
                    <a:pt x="1088048" y="852736"/>
                  </a:lnTo>
                  <a:lnTo>
                    <a:pt x="1088048" y="956809"/>
                  </a:lnTo>
                  <a:cubicBezTo>
                    <a:pt x="1088048" y="984804"/>
                    <a:pt x="1065359" y="1007494"/>
                    <a:pt x="1037363" y="1007494"/>
                  </a:cubicBezTo>
                  <a:lnTo>
                    <a:pt x="224713" y="1007494"/>
                  </a:lnTo>
                  <a:close/>
                  <a:moveTo>
                    <a:pt x="1008304" y="342844"/>
                  </a:moveTo>
                  <a:lnTo>
                    <a:pt x="1242977" y="342844"/>
                  </a:lnTo>
                  <a:lnTo>
                    <a:pt x="1366141" y="70834"/>
                  </a:lnTo>
                  <a:lnTo>
                    <a:pt x="731902" y="70834"/>
                  </a:lnTo>
                  <a:lnTo>
                    <a:pt x="764340" y="-294"/>
                  </a:lnTo>
                  <a:lnTo>
                    <a:pt x="524769" y="-294"/>
                  </a:lnTo>
                  <a:lnTo>
                    <a:pt x="421033" y="231168"/>
                  </a:lnTo>
                  <a:lnTo>
                    <a:pt x="1058989" y="231168"/>
                  </a:lnTo>
                  <a:close/>
                  <a:moveTo>
                    <a:pt x="920957" y="286246"/>
                  </a:moveTo>
                  <a:lnTo>
                    <a:pt x="660604" y="286246"/>
                  </a:lnTo>
                  <a:lnTo>
                    <a:pt x="660604" y="406031"/>
                  </a:lnTo>
                  <a:lnTo>
                    <a:pt x="330476" y="653712"/>
                  </a:lnTo>
                  <a:lnTo>
                    <a:pt x="600796" y="653712"/>
                  </a:lnTo>
                  <a:lnTo>
                    <a:pt x="819249" y="491689"/>
                  </a:lnTo>
                  <a:lnTo>
                    <a:pt x="1026551" y="653712"/>
                  </a:lnTo>
                  <a:lnTo>
                    <a:pt x="1296872" y="653712"/>
                  </a:lnTo>
                  <a:lnTo>
                    <a:pt x="1055610" y="464319"/>
                  </a:lnTo>
                  <a:lnTo>
                    <a:pt x="856249" y="464319"/>
                  </a:lnTo>
                  <a:lnTo>
                    <a:pt x="920957" y="415662"/>
                  </a:lnTo>
                  <a:close/>
                </a:path>
              </a:pathLst>
            </a:custGeom>
            <a:grpFill/>
            <a:ln w="16888" cap="flat">
              <a:noFill/>
              <a:prstDash val="solid"/>
              <a:miter/>
            </a:ln>
          </p:spPr>
          <p:txBody>
            <a:bodyPr rtlCol="0" anchor="ctr"/>
            <a:lstStyle/>
            <a:p>
              <a:endParaRPr lang="zh-CN" altLang="en-US"/>
            </a:p>
          </p:txBody>
        </p:sp>
        <p:sp>
          <p:nvSpPr>
            <p:cNvPr id="20" name="任意多边形: 形状 19"/>
            <p:cNvSpPr/>
            <p:nvPr/>
          </p:nvSpPr>
          <p:spPr>
            <a:xfrm>
              <a:off x="7727045"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grpFill/>
            <a:ln w="16888" cap="flat">
              <a:noFill/>
              <a:prstDash val="solid"/>
              <a:miter/>
            </a:ln>
          </p:spPr>
          <p:txBody>
            <a:bodyPr rtlCol="0" anchor="ctr"/>
            <a:lstStyle/>
            <a:p>
              <a:endParaRPr lang="zh-CN" altLang="en-US"/>
            </a:p>
          </p:txBody>
        </p:sp>
        <p:sp>
          <p:nvSpPr>
            <p:cNvPr id="21" name="任意多边形: 形状 20"/>
            <p:cNvSpPr/>
            <p:nvPr/>
          </p:nvSpPr>
          <p:spPr>
            <a:xfrm>
              <a:off x="7727045" y="3343511"/>
              <a:ext cx="391626" cy="293804"/>
            </a:xfrm>
            <a:custGeom>
              <a:avLst/>
              <a:gdLst>
                <a:gd name="connsiteX0" fmla="*/ 260859 w 391626"/>
                <a:gd name="connsiteY0" fmla="*/ 293804 h 293804"/>
                <a:gd name="connsiteX1" fmla="*/ 0 w 391626"/>
                <a:gd name="connsiteY1" fmla="*/ 293804 h 293804"/>
                <a:gd name="connsiteX2" fmla="*/ 130767 w 391626"/>
                <a:gd name="connsiteY2" fmla="*/ 0 h 293804"/>
                <a:gd name="connsiteX3" fmla="*/ 391627 w 391626"/>
                <a:gd name="connsiteY3" fmla="*/ 0 h 293804"/>
                <a:gd name="connsiteX4" fmla="*/ 260859 w 391626"/>
                <a:gd name="connsiteY4" fmla="*/ 293804 h 293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804">
                  <a:moveTo>
                    <a:pt x="260859" y="293804"/>
                  </a:moveTo>
                  <a:lnTo>
                    <a:pt x="0" y="293804"/>
                  </a:lnTo>
                  <a:lnTo>
                    <a:pt x="130767" y="0"/>
                  </a:lnTo>
                  <a:lnTo>
                    <a:pt x="391627" y="0"/>
                  </a:lnTo>
                  <a:lnTo>
                    <a:pt x="260859" y="293804"/>
                  </a:lnTo>
                  <a:close/>
                </a:path>
              </a:pathLst>
            </a:custGeom>
            <a:grpFill/>
            <a:ln w="16888" cap="flat">
              <a:noFill/>
              <a:prstDash val="solid"/>
              <a:miter/>
            </a:ln>
          </p:spPr>
          <p:txBody>
            <a:bodyPr rtlCol="0" anchor="ctr"/>
            <a:lstStyle/>
            <a:p>
              <a:endParaRPr lang="zh-CN" altLang="en-US"/>
            </a:p>
          </p:txBody>
        </p:sp>
        <p:sp>
          <p:nvSpPr>
            <p:cNvPr id="22" name="任意多边形: 形状 21"/>
            <p:cNvSpPr/>
            <p:nvPr/>
          </p:nvSpPr>
          <p:spPr>
            <a:xfrm>
              <a:off x="6170337" y="2982802"/>
              <a:ext cx="1423075" cy="1167107"/>
            </a:xfrm>
            <a:custGeom>
              <a:avLst/>
              <a:gdLst>
                <a:gd name="connsiteX0" fmla="*/ 19101 w 1423075"/>
                <a:gd name="connsiteY0" fmla="*/ 1166814 h 1167107"/>
                <a:gd name="connsiteX1" fmla="*/ 1225068 w 1423075"/>
                <a:gd name="connsiteY1" fmla="*/ 1166814 h 1167107"/>
                <a:gd name="connsiteX2" fmla="*/ 1403310 w 1423075"/>
                <a:gd name="connsiteY2" fmla="*/ 990599 h 1167107"/>
                <a:gd name="connsiteX3" fmla="*/ 1403310 w 1423075"/>
                <a:gd name="connsiteY3" fmla="*/ 643238 h 1167107"/>
                <a:gd name="connsiteX4" fmla="*/ 19101 w 1423075"/>
                <a:gd name="connsiteY4" fmla="*/ 643238 h 1167107"/>
                <a:gd name="connsiteX5" fmla="*/ 249211 w 1423075"/>
                <a:gd name="connsiteY5" fmla="*/ 785832 h 1167107"/>
                <a:gd name="connsiteX6" fmla="*/ 1168301 w 1423075"/>
                <a:gd name="connsiteY6" fmla="*/ 785832 h 1167107"/>
                <a:gd name="connsiteX7" fmla="*/ 1168301 w 1423075"/>
                <a:gd name="connsiteY7" fmla="*/ 850708 h 1167107"/>
                <a:gd name="connsiteX8" fmla="*/ 249211 w 1423075"/>
                <a:gd name="connsiteY8" fmla="*/ 850708 h 1167107"/>
                <a:gd name="connsiteX9" fmla="*/ 249211 w 1423075"/>
                <a:gd name="connsiteY9" fmla="*/ 960864 h 1167107"/>
                <a:gd name="connsiteX10" fmla="*/ 1168301 w 1423075"/>
                <a:gd name="connsiteY10" fmla="*/ 960864 h 1167107"/>
                <a:gd name="connsiteX11" fmla="*/ 1168301 w 1423075"/>
                <a:gd name="connsiteY11" fmla="*/ 964074 h 1167107"/>
                <a:gd name="connsiteX12" fmla="*/ 1153264 w 1423075"/>
                <a:gd name="connsiteY12" fmla="*/ 1007494 h 1167107"/>
                <a:gd name="connsiteX13" fmla="*/ 1115926 w 1423075"/>
                <a:gd name="connsiteY13" fmla="*/ 1024389 h 1167107"/>
                <a:gd name="connsiteX14" fmla="*/ 249211 w 1423075"/>
                <a:gd name="connsiteY14" fmla="*/ 1024389 h 1167107"/>
                <a:gd name="connsiteX15" fmla="*/ 263910 w 1423075"/>
                <a:gd name="connsiteY15" fmla="*/ 601000 h 1167107"/>
                <a:gd name="connsiteX16" fmla="*/ 406504 w 1423075"/>
                <a:gd name="connsiteY16" fmla="*/ 477835 h 1167107"/>
                <a:gd name="connsiteX17" fmla="*/ 510239 w 1423075"/>
                <a:gd name="connsiteY17" fmla="*/ 601000 h 1167107"/>
                <a:gd name="connsiteX18" fmla="*/ 735450 w 1423075"/>
                <a:gd name="connsiteY18" fmla="*/ 601000 h 1167107"/>
                <a:gd name="connsiteX19" fmla="*/ 594545 w 1423075"/>
                <a:gd name="connsiteY19" fmla="*/ 435767 h 1167107"/>
                <a:gd name="connsiteX20" fmla="*/ 713993 w 1423075"/>
                <a:gd name="connsiteY20" fmla="*/ 435767 h 1167107"/>
                <a:gd name="connsiteX21" fmla="*/ 713993 w 1423075"/>
                <a:gd name="connsiteY21" fmla="*/ 293679 h 1167107"/>
                <a:gd name="connsiteX22" fmla="*/ 503650 w 1423075"/>
                <a:gd name="connsiteY22" fmla="*/ 293679 h 1167107"/>
                <a:gd name="connsiteX23" fmla="*/ 503650 w 1423075"/>
                <a:gd name="connsiteY23" fmla="*/ 216976 h 1167107"/>
                <a:gd name="connsiteX24" fmla="*/ 704701 w 1423075"/>
                <a:gd name="connsiteY24" fmla="*/ 216976 h 1167107"/>
                <a:gd name="connsiteX25" fmla="*/ 704701 w 1423075"/>
                <a:gd name="connsiteY25" fmla="*/ 56473 h 1167107"/>
                <a:gd name="connsiteX26" fmla="*/ 280129 w 1423075"/>
                <a:gd name="connsiteY26" fmla="*/ 56473 h 1167107"/>
                <a:gd name="connsiteX27" fmla="*/ 305303 w 1423075"/>
                <a:gd name="connsiteY27" fmla="*/ -294 h 1167107"/>
                <a:gd name="connsiteX28" fmla="*/ 96311 w 1423075"/>
                <a:gd name="connsiteY28" fmla="*/ -294 h 1167107"/>
                <a:gd name="connsiteX29" fmla="*/ -329 w 1423075"/>
                <a:gd name="connsiteY29" fmla="*/ 216807 h 1167107"/>
                <a:gd name="connsiteX30" fmla="*/ 278439 w 1423075"/>
                <a:gd name="connsiteY30" fmla="*/ 216807 h 1167107"/>
                <a:gd name="connsiteX31" fmla="*/ 278439 w 1423075"/>
                <a:gd name="connsiteY31" fmla="*/ 293510 h 1167107"/>
                <a:gd name="connsiteX32" fmla="*/ -329 w 1423075"/>
                <a:gd name="connsiteY32" fmla="*/ 293510 h 1167107"/>
                <a:gd name="connsiteX33" fmla="*/ -329 w 1423075"/>
                <a:gd name="connsiteY33" fmla="*/ 435598 h 1167107"/>
                <a:gd name="connsiteX34" fmla="*/ 194133 w 1423075"/>
                <a:gd name="connsiteY34" fmla="*/ 435598 h 1167107"/>
                <a:gd name="connsiteX35" fmla="*/ 2881 w 1423075"/>
                <a:gd name="connsiteY35" fmla="*/ 600831 h 1167107"/>
                <a:gd name="connsiteX36" fmla="*/ 779208 w 1423075"/>
                <a:gd name="connsiteY36" fmla="*/ -294 h 1167107"/>
                <a:gd name="connsiteX37" fmla="*/ 779208 w 1423075"/>
                <a:gd name="connsiteY37" fmla="*/ 601000 h 1167107"/>
                <a:gd name="connsiteX38" fmla="*/ 1244498 w 1423075"/>
                <a:gd name="connsiteY38" fmla="*/ 601000 h 1167107"/>
                <a:gd name="connsiteX39" fmla="*/ 1314105 w 1423075"/>
                <a:gd name="connsiteY39" fmla="*/ 587315 h 1167107"/>
                <a:gd name="connsiteX40" fmla="*/ 1422740 w 1423075"/>
                <a:gd name="connsiteY40" fmla="*/ 422758 h 1167107"/>
                <a:gd name="connsiteX41" fmla="*/ 1422740 w 1423075"/>
                <a:gd name="connsiteY41" fmla="*/ 382 h 1167107"/>
                <a:gd name="connsiteX42" fmla="*/ 1197529 w 1423075"/>
                <a:gd name="connsiteY42" fmla="*/ 390319 h 1167107"/>
                <a:gd name="connsiteX43" fmla="*/ 1146844 w 1423075"/>
                <a:gd name="connsiteY43" fmla="*/ 441004 h 1167107"/>
                <a:gd name="connsiteX44" fmla="*/ 1004588 w 1423075"/>
                <a:gd name="connsiteY44" fmla="*/ 441004 h 1167107"/>
                <a:gd name="connsiteX45" fmla="*/ 1004588 w 1423075"/>
                <a:gd name="connsiteY45" fmla="*/ 160547 h 1167107"/>
                <a:gd name="connsiteX46" fmla="*/ 1197529 w 1423075"/>
                <a:gd name="connsiteY46" fmla="*/ 160547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23075" h="1167107">
                  <a:moveTo>
                    <a:pt x="19101" y="1166814"/>
                  </a:moveTo>
                  <a:lnTo>
                    <a:pt x="1225068" y="1166814"/>
                  </a:lnTo>
                  <a:cubicBezTo>
                    <a:pt x="1360228" y="1166814"/>
                    <a:pt x="1403310" y="1050745"/>
                    <a:pt x="1403310" y="990599"/>
                  </a:cubicBezTo>
                  <a:lnTo>
                    <a:pt x="1403310" y="643238"/>
                  </a:lnTo>
                  <a:lnTo>
                    <a:pt x="19101" y="643238"/>
                  </a:lnTo>
                  <a:close/>
                  <a:moveTo>
                    <a:pt x="249211" y="785832"/>
                  </a:moveTo>
                  <a:lnTo>
                    <a:pt x="1168301" y="785832"/>
                  </a:lnTo>
                  <a:lnTo>
                    <a:pt x="1168301" y="850708"/>
                  </a:lnTo>
                  <a:lnTo>
                    <a:pt x="249211" y="850708"/>
                  </a:lnTo>
                  <a:close/>
                  <a:moveTo>
                    <a:pt x="249211" y="960864"/>
                  </a:moveTo>
                  <a:lnTo>
                    <a:pt x="1168301" y="960864"/>
                  </a:lnTo>
                  <a:lnTo>
                    <a:pt x="1168301" y="964074"/>
                  </a:lnTo>
                  <a:cubicBezTo>
                    <a:pt x="1168841" y="979905"/>
                    <a:pt x="1163469" y="995380"/>
                    <a:pt x="1153264" y="1007494"/>
                  </a:cubicBezTo>
                  <a:cubicBezTo>
                    <a:pt x="1144090" y="1018594"/>
                    <a:pt x="1130321" y="1024828"/>
                    <a:pt x="1115926" y="1024389"/>
                  </a:cubicBezTo>
                  <a:lnTo>
                    <a:pt x="249211" y="1024389"/>
                  </a:lnTo>
                  <a:close/>
                  <a:moveTo>
                    <a:pt x="263910" y="601000"/>
                  </a:moveTo>
                  <a:lnTo>
                    <a:pt x="406504" y="477835"/>
                  </a:lnTo>
                  <a:lnTo>
                    <a:pt x="510239" y="601000"/>
                  </a:lnTo>
                  <a:lnTo>
                    <a:pt x="735450" y="601000"/>
                  </a:lnTo>
                  <a:lnTo>
                    <a:pt x="594545" y="435767"/>
                  </a:lnTo>
                  <a:lnTo>
                    <a:pt x="713993" y="435767"/>
                  </a:lnTo>
                  <a:lnTo>
                    <a:pt x="713993" y="293679"/>
                  </a:lnTo>
                  <a:lnTo>
                    <a:pt x="503650" y="293679"/>
                  </a:lnTo>
                  <a:lnTo>
                    <a:pt x="503650" y="216976"/>
                  </a:lnTo>
                  <a:lnTo>
                    <a:pt x="704701" y="216976"/>
                  </a:lnTo>
                  <a:lnTo>
                    <a:pt x="704701" y="56473"/>
                  </a:lnTo>
                  <a:lnTo>
                    <a:pt x="280129" y="56473"/>
                  </a:lnTo>
                  <a:lnTo>
                    <a:pt x="305303" y="-294"/>
                  </a:lnTo>
                  <a:lnTo>
                    <a:pt x="96311" y="-294"/>
                  </a:lnTo>
                  <a:lnTo>
                    <a:pt x="-329" y="216807"/>
                  </a:lnTo>
                  <a:lnTo>
                    <a:pt x="278439" y="216807"/>
                  </a:lnTo>
                  <a:lnTo>
                    <a:pt x="278439" y="293510"/>
                  </a:lnTo>
                  <a:lnTo>
                    <a:pt x="-329" y="293510"/>
                  </a:lnTo>
                  <a:lnTo>
                    <a:pt x="-329" y="435598"/>
                  </a:lnTo>
                  <a:lnTo>
                    <a:pt x="194133" y="435598"/>
                  </a:lnTo>
                  <a:lnTo>
                    <a:pt x="2881" y="600831"/>
                  </a:lnTo>
                  <a:close/>
                  <a:moveTo>
                    <a:pt x="779208" y="-294"/>
                  </a:moveTo>
                  <a:lnTo>
                    <a:pt x="779208" y="601000"/>
                  </a:lnTo>
                  <a:lnTo>
                    <a:pt x="1244498" y="601000"/>
                  </a:lnTo>
                  <a:cubicBezTo>
                    <a:pt x="1268387" y="601186"/>
                    <a:pt x="1292057" y="596523"/>
                    <a:pt x="1314105" y="587315"/>
                  </a:cubicBezTo>
                  <a:cubicBezTo>
                    <a:pt x="1380434" y="559674"/>
                    <a:pt x="1423381" y="494612"/>
                    <a:pt x="1422740" y="422758"/>
                  </a:cubicBezTo>
                  <a:lnTo>
                    <a:pt x="1422740" y="382"/>
                  </a:lnTo>
                  <a:close/>
                  <a:moveTo>
                    <a:pt x="1197529" y="390319"/>
                  </a:moveTo>
                  <a:cubicBezTo>
                    <a:pt x="1197529" y="418314"/>
                    <a:pt x="1174839" y="441004"/>
                    <a:pt x="1146844" y="441004"/>
                  </a:cubicBezTo>
                  <a:lnTo>
                    <a:pt x="1004588" y="441004"/>
                  </a:lnTo>
                  <a:lnTo>
                    <a:pt x="1004588" y="160547"/>
                  </a:lnTo>
                  <a:lnTo>
                    <a:pt x="1197529" y="160547"/>
                  </a:lnTo>
                  <a:close/>
                </a:path>
              </a:pathLst>
            </a:custGeom>
            <a:grpFill/>
            <a:ln w="16888" cap="flat">
              <a:noFill/>
              <a:prstDash val="solid"/>
              <a:miter/>
            </a:ln>
          </p:spPr>
          <p:txBody>
            <a:bodyPr rtlCol="0" anchor="ctr"/>
            <a:lstStyle/>
            <a:p>
              <a:endParaRPr lang="zh-CN" altLang="en-US"/>
            </a:p>
          </p:txBody>
        </p:sp>
        <p:sp>
          <p:nvSpPr>
            <p:cNvPr id="23" name="任意多边形: 形状 22"/>
            <p:cNvSpPr/>
            <p:nvPr/>
          </p:nvSpPr>
          <p:spPr>
            <a:xfrm>
              <a:off x="9181369" y="2982295"/>
              <a:ext cx="1416141" cy="1167107"/>
            </a:xfrm>
            <a:custGeom>
              <a:avLst/>
              <a:gdLst>
                <a:gd name="connsiteX0" fmla="*/ 312905 w 1416141"/>
                <a:gd name="connsiteY0" fmla="*/ 1012225 h 1167107"/>
                <a:gd name="connsiteX1" fmla="*/ 298375 w 1416141"/>
                <a:gd name="connsiteY1" fmla="*/ 976745 h 1167107"/>
                <a:gd name="connsiteX2" fmla="*/ 298375 w 1416141"/>
                <a:gd name="connsiteY2" fmla="*/ 353657 h 1167107"/>
                <a:gd name="connsiteX3" fmla="*/ -329 w 1416141"/>
                <a:gd name="connsiteY3" fmla="*/ 353657 h 1167107"/>
                <a:gd name="connsiteX4" fmla="*/ -329 w 1416141"/>
                <a:gd name="connsiteY4" fmla="*/ 511963 h 1167107"/>
                <a:gd name="connsiteX5" fmla="*/ 74010 w 1416141"/>
                <a:gd name="connsiteY5" fmla="*/ 511963 h 1167107"/>
                <a:gd name="connsiteX6" fmla="*/ 74010 w 1416141"/>
                <a:gd name="connsiteY6" fmla="*/ 988065 h 1167107"/>
                <a:gd name="connsiteX7" fmla="*/ 125877 w 1416141"/>
                <a:gd name="connsiteY7" fmla="*/ 1113933 h 1167107"/>
                <a:gd name="connsiteX8" fmla="*/ 252252 w 1416141"/>
                <a:gd name="connsiteY8" fmla="*/ 1165631 h 1167107"/>
                <a:gd name="connsiteX9" fmla="*/ 365111 w 1416141"/>
                <a:gd name="connsiteY9" fmla="*/ 1165631 h 1167107"/>
                <a:gd name="connsiteX10" fmla="*/ 426609 w 1416141"/>
                <a:gd name="connsiteY10" fmla="*/ 1026754 h 1167107"/>
                <a:gd name="connsiteX11" fmla="*/ 349905 w 1416141"/>
                <a:gd name="connsiteY11" fmla="*/ 1026754 h 1167107"/>
                <a:gd name="connsiteX12" fmla="*/ 312905 w 1416141"/>
                <a:gd name="connsiteY12" fmla="*/ 1012225 h 1167107"/>
                <a:gd name="connsiteX13" fmla="*/ 756737 w 1416141"/>
                <a:gd name="connsiteY13" fmla="*/ 117971 h 1167107"/>
                <a:gd name="connsiteX14" fmla="*/ 807422 w 1416141"/>
                <a:gd name="connsiteY14" fmla="*/ -294 h 1167107"/>
                <a:gd name="connsiteX15" fmla="*/ 548590 w 1416141"/>
                <a:gd name="connsiteY15" fmla="*/ -294 h 1167107"/>
                <a:gd name="connsiteX16" fmla="*/ 435563 w 1416141"/>
                <a:gd name="connsiteY16" fmla="*/ 259552 h 1167107"/>
                <a:gd name="connsiteX17" fmla="*/ 1197360 w 1416141"/>
                <a:gd name="connsiteY17" fmla="*/ 259552 h 1167107"/>
                <a:gd name="connsiteX18" fmla="*/ 1197360 w 1416141"/>
                <a:gd name="connsiteY18" fmla="*/ 948868 h 1167107"/>
                <a:gd name="connsiteX19" fmla="*/ 1149800 w 1416141"/>
                <a:gd name="connsiteY19" fmla="*/ 1000567 h 1167107"/>
                <a:gd name="connsiteX20" fmla="*/ 1145830 w 1416141"/>
                <a:gd name="connsiteY20" fmla="*/ 1000567 h 1167107"/>
                <a:gd name="connsiteX21" fmla="*/ 965053 w 1416141"/>
                <a:gd name="connsiteY21" fmla="*/ 1000567 h 1167107"/>
                <a:gd name="connsiteX22" fmla="*/ 890715 w 1416141"/>
                <a:gd name="connsiteY22" fmla="*/ 1166814 h 1167107"/>
                <a:gd name="connsiteX23" fmla="*/ 1228615 w 1416141"/>
                <a:gd name="connsiteY23" fmla="*/ 1166814 h 1167107"/>
                <a:gd name="connsiteX24" fmla="*/ 1415812 w 1416141"/>
                <a:gd name="connsiteY24" fmla="*/ 980969 h 1167107"/>
                <a:gd name="connsiteX25" fmla="*/ 1415812 w 1416141"/>
                <a:gd name="connsiteY25" fmla="*/ 117633 h 1167107"/>
                <a:gd name="connsiteX26" fmla="*/ 1013373 w 1416141"/>
                <a:gd name="connsiteY26" fmla="*/ 953430 h 1167107"/>
                <a:gd name="connsiteX27" fmla="*/ 1069971 w 1416141"/>
                <a:gd name="connsiteY27" fmla="*/ 915416 h 1167107"/>
                <a:gd name="connsiteX28" fmla="*/ 1108661 w 1416141"/>
                <a:gd name="connsiteY28" fmla="*/ 858987 h 1167107"/>
                <a:gd name="connsiteX29" fmla="*/ 1123190 w 1416141"/>
                <a:gd name="connsiteY29" fmla="*/ 789548 h 1167107"/>
                <a:gd name="connsiteX30" fmla="*/ 1123190 w 1416141"/>
                <a:gd name="connsiteY30" fmla="*/ 324597 h 1167107"/>
                <a:gd name="connsiteX31" fmla="*/ 448403 w 1416141"/>
                <a:gd name="connsiteY31" fmla="*/ 324597 h 1167107"/>
                <a:gd name="connsiteX32" fmla="*/ 448403 w 1416141"/>
                <a:gd name="connsiteY32" fmla="*/ 966608 h 1167107"/>
                <a:gd name="connsiteX33" fmla="*/ 945623 w 1416141"/>
                <a:gd name="connsiteY33" fmla="*/ 966608 h 1167107"/>
                <a:gd name="connsiteX34" fmla="*/ 1013373 w 1416141"/>
                <a:gd name="connsiteY34" fmla="*/ 953430 h 1167107"/>
                <a:gd name="connsiteX35" fmla="*/ 898824 w 1416141"/>
                <a:gd name="connsiteY35" fmla="*/ 756603 h 1167107"/>
                <a:gd name="connsiteX36" fmla="*/ 884294 w 1416141"/>
                <a:gd name="connsiteY36" fmla="*/ 793096 h 1167107"/>
                <a:gd name="connsiteX37" fmla="*/ 849153 w 1416141"/>
                <a:gd name="connsiteY37" fmla="*/ 807288 h 1167107"/>
                <a:gd name="connsiteX38" fmla="*/ 672769 w 1416141"/>
                <a:gd name="connsiteY38" fmla="*/ 807288 h 1167107"/>
                <a:gd name="connsiteX39" fmla="*/ 672769 w 1416141"/>
                <a:gd name="connsiteY39" fmla="*/ 715210 h 1167107"/>
                <a:gd name="connsiteX40" fmla="*/ 898824 w 1416141"/>
                <a:gd name="connsiteY40" fmla="*/ 715210 h 1167107"/>
                <a:gd name="connsiteX41" fmla="*/ 898824 w 1416141"/>
                <a:gd name="connsiteY41" fmla="*/ 555552 h 1167107"/>
                <a:gd name="connsiteX42" fmla="*/ 672769 w 1416141"/>
                <a:gd name="connsiteY42" fmla="*/ 555552 h 1167107"/>
                <a:gd name="connsiteX43" fmla="*/ 672769 w 1416141"/>
                <a:gd name="connsiteY43" fmla="*/ 484255 h 1167107"/>
                <a:gd name="connsiteX44" fmla="*/ 898824 w 1416141"/>
                <a:gd name="connsiteY44" fmla="*/ 484255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16141" h="1167107">
                  <a:moveTo>
                    <a:pt x="312905" y="1012225"/>
                  </a:moveTo>
                  <a:cubicBezTo>
                    <a:pt x="303308" y="1002949"/>
                    <a:pt x="298037" y="990092"/>
                    <a:pt x="298375" y="976745"/>
                  </a:cubicBezTo>
                  <a:lnTo>
                    <a:pt x="298375" y="353657"/>
                  </a:lnTo>
                  <a:lnTo>
                    <a:pt x="-329" y="353657"/>
                  </a:lnTo>
                  <a:lnTo>
                    <a:pt x="-329" y="511963"/>
                  </a:lnTo>
                  <a:lnTo>
                    <a:pt x="74010" y="511963"/>
                  </a:lnTo>
                  <a:lnTo>
                    <a:pt x="74010" y="988065"/>
                  </a:lnTo>
                  <a:cubicBezTo>
                    <a:pt x="73570" y="1035303"/>
                    <a:pt x="92273" y="1080717"/>
                    <a:pt x="125877" y="1113933"/>
                  </a:cubicBezTo>
                  <a:cubicBezTo>
                    <a:pt x="159346" y="1147452"/>
                    <a:pt x="204895" y="1166088"/>
                    <a:pt x="252252" y="1165631"/>
                  </a:cubicBezTo>
                  <a:lnTo>
                    <a:pt x="365111" y="1165631"/>
                  </a:lnTo>
                  <a:lnTo>
                    <a:pt x="426609" y="1026754"/>
                  </a:lnTo>
                  <a:lnTo>
                    <a:pt x="349905" y="1026754"/>
                  </a:lnTo>
                  <a:cubicBezTo>
                    <a:pt x="336085" y="1027295"/>
                    <a:pt x="322670" y="1022024"/>
                    <a:pt x="312905" y="1012225"/>
                  </a:cubicBezTo>
                  <a:close/>
                  <a:moveTo>
                    <a:pt x="756737" y="117971"/>
                  </a:moveTo>
                  <a:lnTo>
                    <a:pt x="807422" y="-294"/>
                  </a:lnTo>
                  <a:lnTo>
                    <a:pt x="548590" y="-294"/>
                  </a:lnTo>
                  <a:lnTo>
                    <a:pt x="435563" y="259552"/>
                  </a:lnTo>
                  <a:lnTo>
                    <a:pt x="1197360" y="259552"/>
                  </a:lnTo>
                  <a:lnTo>
                    <a:pt x="1197360" y="948868"/>
                  </a:lnTo>
                  <a:cubicBezTo>
                    <a:pt x="1198491" y="976272"/>
                    <a:pt x="1177204" y="999418"/>
                    <a:pt x="1149800" y="1000567"/>
                  </a:cubicBezTo>
                  <a:cubicBezTo>
                    <a:pt x="1148482" y="1000618"/>
                    <a:pt x="1147147" y="1000618"/>
                    <a:pt x="1145830" y="1000567"/>
                  </a:cubicBezTo>
                  <a:lnTo>
                    <a:pt x="965053" y="1000567"/>
                  </a:lnTo>
                  <a:lnTo>
                    <a:pt x="890715" y="1166814"/>
                  </a:lnTo>
                  <a:lnTo>
                    <a:pt x="1228615" y="1166814"/>
                  </a:lnTo>
                  <a:cubicBezTo>
                    <a:pt x="1353470" y="1166814"/>
                    <a:pt x="1415812" y="1077947"/>
                    <a:pt x="1415812" y="980969"/>
                  </a:cubicBezTo>
                  <a:lnTo>
                    <a:pt x="1415812" y="117633"/>
                  </a:lnTo>
                  <a:close/>
                  <a:moveTo>
                    <a:pt x="1013373" y="953430"/>
                  </a:moveTo>
                  <a:cubicBezTo>
                    <a:pt x="1034542" y="944577"/>
                    <a:pt x="1053769" y="931669"/>
                    <a:pt x="1069971" y="915416"/>
                  </a:cubicBezTo>
                  <a:cubicBezTo>
                    <a:pt x="1086207" y="899129"/>
                    <a:pt x="1099317" y="880004"/>
                    <a:pt x="1108661" y="858987"/>
                  </a:cubicBezTo>
                  <a:cubicBezTo>
                    <a:pt x="1118358" y="837124"/>
                    <a:pt x="1123309" y="813455"/>
                    <a:pt x="1123190" y="789548"/>
                  </a:cubicBezTo>
                  <a:lnTo>
                    <a:pt x="1123190" y="324597"/>
                  </a:lnTo>
                  <a:lnTo>
                    <a:pt x="448403" y="324597"/>
                  </a:lnTo>
                  <a:lnTo>
                    <a:pt x="448403" y="966608"/>
                  </a:lnTo>
                  <a:lnTo>
                    <a:pt x="945623" y="966608"/>
                  </a:lnTo>
                  <a:cubicBezTo>
                    <a:pt x="968872" y="966845"/>
                    <a:pt x="991916" y="962368"/>
                    <a:pt x="1013373" y="953430"/>
                  </a:cubicBezTo>
                  <a:close/>
                  <a:moveTo>
                    <a:pt x="898824" y="756603"/>
                  </a:moveTo>
                  <a:cubicBezTo>
                    <a:pt x="899213" y="770254"/>
                    <a:pt x="893959" y="783449"/>
                    <a:pt x="884294" y="793096"/>
                  </a:cubicBezTo>
                  <a:cubicBezTo>
                    <a:pt x="875019" y="802439"/>
                    <a:pt x="862315" y="807558"/>
                    <a:pt x="849153" y="807288"/>
                  </a:cubicBezTo>
                  <a:lnTo>
                    <a:pt x="672769" y="807288"/>
                  </a:lnTo>
                  <a:lnTo>
                    <a:pt x="672769" y="715210"/>
                  </a:lnTo>
                  <a:lnTo>
                    <a:pt x="898824" y="715210"/>
                  </a:lnTo>
                  <a:close/>
                  <a:moveTo>
                    <a:pt x="898824" y="555552"/>
                  </a:moveTo>
                  <a:lnTo>
                    <a:pt x="672769" y="555552"/>
                  </a:lnTo>
                  <a:lnTo>
                    <a:pt x="672769" y="484255"/>
                  </a:lnTo>
                  <a:lnTo>
                    <a:pt x="898824" y="484255"/>
                  </a:lnTo>
                  <a:close/>
                </a:path>
              </a:pathLst>
            </a:custGeom>
            <a:grpFill/>
            <a:ln w="16888" cap="flat">
              <a:noFill/>
              <a:prstDash val="solid"/>
              <a:miter/>
            </a:ln>
          </p:spPr>
          <p:txBody>
            <a:bodyPr rtlCol="0" anchor="ctr"/>
            <a:lstStyle/>
            <a:p>
              <a:endParaRPr lang="zh-CN" altLang="en-US"/>
            </a:p>
          </p:txBody>
        </p:sp>
        <p:sp>
          <p:nvSpPr>
            <p:cNvPr id="24" name="任意多边形: 形状 23"/>
            <p:cNvSpPr/>
            <p:nvPr/>
          </p:nvSpPr>
          <p:spPr>
            <a:xfrm>
              <a:off x="9181369"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F8B62B"/>
            </a:solidFill>
            <a:ln w="16888" cap="flat">
              <a:noFill/>
              <a:prstDash val="solid"/>
              <a:miter/>
            </a:ln>
          </p:spPr>
          <p:txBody>
            <a:bodyPr rtlCol="0" anchor="ctr"/>
            <a:lstStyle/>
            <a:p>
              <a:endParaRPr lang="zh-CN" altLang="en-US" dirty="0"/>
            </a:p>
          </p:txBody>
        </p:sp>
      </p:grpSp>
      <p:sp>
        <p:nvSpPr>
          <p:cNvPr id="25" name="任意多边形: 形状 24"/>
          <p:cNvSpPr/>
          <p:nvPr userDrawn="1"/>
        </p:nvSpPr>
        <p:spPr>
          <a:xfrm>
            <a:off x="5874018" y="3676816"/>
            <a:ext cx="1783572" cy="1337289"/>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5"/>
          </a:solidFill>
          <a:ln w="16888" cap="flat">
            <a:noFill/>
            <a:prstDash val="solid"/>
            <a:miter/>
          </a:ln>
        </p:spPr>
        <p:txBody>
          <a:bodyPr rtlCol="0" anchor="ctr"/>
          <a:lstStyle/>
          <a:p>
            <a:endParaRPr lang="zh-CN" altLang="en-US"/>
          </a:p>
        </p:txBody>
      </p:sp>
      <p:grpSp>
        <p:nvGrpSpPr>
          <p:cNvPr id="36" name="组合 35"/>
          <p:cNvGrpSpPr/>
          <p:nvPr userDrawn="1"/>
        </p:nvGrpSpPr>
        <p:grpSpPr>
          <a:xfrm>
            <a:off x="609823" y="5541558"/>
            <a:ext cx="645264" cy="592103"/>
            <a:chOff x="11295894" y="5480127"/>
            <a:chExt cx="842131" cy="772752"/>
          </a:xfrm>
        </p:grpSpPr>
        <p:sp>
          <p:nvSpPr>
            <p:cNvPr id="37" name="任意多边形: 形状 36"/>
            <p:cNvSpPr/>
            <p:nvPr/>
          </p:nvSpPr>
          <p:spPr>
            <a:xfrm>
              <a:off x="11395260" y="5695963"/>
              <a:ext cx="742765" cy="55691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4"/>
            </a:solidFill>
            <a:ln w="16888" cap="flat">
              <a:noFill/>
              <a:prstDash val="solid"/>
              <a:miter/>
            </a:ln>
          </p:spPr>
          <p:txBody>
            <a:bodyPr wrap="square" rtlCol="0" anchor="ctr">
              <a:noAutofit/>
            </a:bodyPr>
            <a:lstStyle/>
            <a:p>
              <a:pPr algn="just"/>
              <a:endParaRPr lang="zh-CN" altLang="en-US" dirty="0"/>
            </a:p>
          </p:txBody>
        </p:sp>
        <p:sp>
          <p:nvSpPr>
            <p:cNvPr id="38" name="任意多边形: 形状 37"/>
            <p:cNvSpPr/>
            <p:nvPr/>
          </p:nvSpPr>
          <p:spPr>
            <a:xfrm>
              <a:off x="11295894" y="5480127"/>
              <a:ext cx="742765" cy="55691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gradFill>
              <a:gsLst>
                <a:gs pos="0">
                  <a:schemeClr val="bg1">
                    <a:alpha val="0"/>
                  </a:schemeClr>
                </a:gs>
                <a:gs pos="100000">
                  <a:schemeClr val="bg1"/>
                </a:gs>
              </a:gsLst>
              <a:lin ang="1440000" scaled="0"/>
            </a:gradFill>
            <a:ln w="16888" cap="flat">
              <a:noFill/>
              <a:prstDash val="solid"/>
              <a:miter/>
            </a:ln>
          </p:spPr>
          <p:txBody>
            <a:bodyPr wrap="square" rtlCol="0" anchor="ctr">
              <a:noAutofit/>
            </a:bodyPr>
            <a:lstStyle/>
            <a:p>
              <a:pPr algn="just"/>
              <a:endParaRPr lang="zh-CN" altLang="en-US"/>
            </a:p>
          </p:txBody>
        </p:sp>
        <p:sp>
          <p:nvSpPr>
            <p:cNvPr id="39" name="任意多边形: 形状 38"/>
            <p:cNvSpPr/>
            <p:nvPr/>
          </p:nvSpPr>
          <p:spPr>
            <a:xfrm>
              <a:off x="11697363" y="6036735"/>
              <a:ext cx="287863" cy="21583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2"/>
            </a:solidFill>
            <a:ln w="16888" cap="flat">
              <a:noFill/>
              <a:prstDash val="solid"/>
              <a:miter/>
            </a:ln>
          </p:spPr>
          <p:txBody>
            <a:bodyPr rtlCol="0" anchor="ctr"/>
            <a:lstStyle/>
            <a:p>
              <a:pPr algn="just"/>
              <a:endParaRPr lang="zh-CN" altLang="en-US" dirty="0"/>
            </a:p>
          </p:txBody>
        </p:sp>
      </p:grpSp>
      <p:sp>
        <p:nvSpPr>
          <p:cNvPr id="54" name="任意多边形: 形状 53"/>
          <p:cNvSpPr/>
          <p:nvPr userDrawn="1"/>
        </p:nvSpPr>
        <p:spPr>
          <a:xfrm>
            <a:off x="-20248" y="-8726"/>
            <a:ext cx="6686940" cy="6866726"/>
          </a:xfrm>
          <a:custGeom>
            <a:avLst/>
            <a:gdLst>
              <a:gd name="connsiteX0" fmla="*/ 561160 w 6686940"/>
              <a:gd name="connsiteY0" fmla="*/ 0 h 6866726"/>
              <a:gd name="connsiteX1" fmla="*/ 6686940 w 6686940"/>
              <a:gd name="connsiteY1" fmla="*/ 0 h 6866726"/>
              <a:gd name="connsiteX2" fmla="*/ 3632790 w 6686940"/>
              <a:gd name="connsiteY2" fmla="*/ 6866726 h 6866726"/>
              <a:gd name="connsiteX3" fmla="*/ 0 w 6686940"/>
              <a:gd name="connsiteY3" fmla="*/ 6866726 h 6866726"/>
              <a:gd name="connsiteX4" fmla="*/ 0 w 6686940"/>
              <a:gd name="connsiteY4" fmla="*/ 1234848 h 68667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940" h="6866726">
                <a:moveTo>
                  <a:pt x="561160" y="0"/>
                </a:moveTo>
                <a:lnTo>
                  <a:pt x="6686940" y="0"/>
                </a:lnTo>
                <a:lnTo>
                  <a:pt x="3632790" y="6866726"/>
                </a:lnTo>
                <a:lnTo>
                  <a:pt x="0" y="6866726"/>
                </a:lnTo>
                <a:lnTo>
                  <a:pt x="0" y="1234848"/>
                </a:lnTo>
                <a:close/>
              </a:path>
            </a:pathLst>
          </a:custGeom>
          <a:blipFill>
            <a:blip r:embed="rId4"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Speaker Placeholder 3"/>
          <p:cNvSpPr>
            <a:spLocks noGrp="1"/>
          </p:cNvSpPr>
          <p:nvPr>
            <p:ph type="body" sz="quarter" idx="13" hasCustomPrompt="1"/>
          </p:nvPr>
        </p:nvSpPr>
        <p:spPr>
          <a:xfrm>
            <a:off x="7877192" y="5541558"/>
            <a:ext cx="3153286" cy="296271"/>
          </a:xfrm>
        </p:spPr>
        <p:txBody>
          <a:bodyPr vert="horz" lIns="91440" tIns="45720" rIns="91440" bIns="45720" rtlCol="0" anchor="ctr">
            <a:normAutofit/>
          </a:bodyPr>
          <a:lstStyle>
            <a:lvl1pPr marL="0" indent="0" algn="just">
              <a:buNone/>
              <a:defRPr lang="en-US" altLang="zh-CN" sz="1200" b="0" smtClean="0">
                <a:solidFill>
                  <a:schemeClr val="bg1"/>
                </a:solidFill>
              </a:defRPr>
            </a:lvl1pPr>
            <a:lvl2pPr>
              <a:defRPr lang="en-US" altLang="zh-CN" sz="1600" smtClean="0"/>
            </a:lvl2pPr>
            <a:lvl3pPr>
              <a:defRPr lang="en-US" altLang="zh-CN" sz="1400" smtClean="0"/>
            </a:lvl3pPr>
            <a:lvl4pPr>
              <a:defRPr lang="en-US" altLang="zh-CN" sz="1200" smtClean="0"/>
            </a:lvl4pPr>
            <a:lvl5pPr>
              <a:defRPr lang="zh-CN" altLang="en-US" sz="1200"/>
            </a:lvl5pPr>
          </a:lstStyle>
          <a:p>
            <a:r>
              <a:rPr lang="zh-CN" altLang="en-US" dirty="0"/>
              <a:t>单击此处添加演讲者及日期</a:t>
            </a:r>
            <a:r>
              <a:rPr lang="en-US" altLang="zh-CN" dirty="0"/>
              <a:t>-12pt</a:t>
            </a:r>
            <a:endParaRPr lang="zh-CN" altLang="en-US" dirty="0"/>
          </a:p>
        </p:txBody>
      </p:sp>
      <p:sp>
        <p:nvSpPr>
          <p:cNvPr id="9" name="Date Placeholder 4"/>
          <p:cNvSpPr>
            <a:spLocks noGrp="1"/>
          </p:cNvSpPr>
          <p:nvPr>
            <p:ph type="body" sz="quarter" idx="14" hasCustomPrompt="1"/>
          </p:nvPr>
        </p:nvSpPr>
        <p:spPr>
          <a:xfrm>
            <a:off x="7877192" y="5837829"/>
            <a:ext cx="3153286" cy="296271"/>
          </a:xfrm>
        </p:spPr>
        <p:txBody>
          <a:bodyPr vert="horz" lIns="91440" tIns="45720" rIns="91440" bIns="45720" rtlCol="0" anchor="ctr">
            <a:normAutofit/>
          </a:bodyPr>
          <a:lstStyle>
            <a:lvl1pPr marL="0" indent="0" algn="just">
              <a:buNone/>
              <a:defRPr lang="en-US" altLang="zh-CN" sz="1200" b="0" smtClean="0">
                <a:solidFill>
                  <a:schemeClr val="bg1"/>
                </a:solidFill>
              </a:defRPr>
            </a:lvl1pPr>
            <a:lvl2pPr>
              <a:defRPr lang="en-US" altLang="zh-CN" sz="1600" smtClean="0"/>
            </a:lvl2pPr>
            <a:lvl3pPr>
              <a:defRPr lang="en-US" altLang="zh-CN" sz="1400" smtClean="0"/>
            </a:lvl3pPr>
            <a:lvl4pPr>
              <a:defRPr lang="en-US" altLang="zh-CN" sz="1200" smtClean="0"/>
            </a:lvl4pPr>
            <a:lvl5pPr>
              <a:defRPr lang="zh-CN" altLang="en-US" sz="1200"/>
            </a:lvl5pPr>
          </a:lstStyle>
          <a:p>
            <a:r>
              <a:rPr lang="en-US" altLang="zh-CN" dirty="0"/>
              <a:t>www.ciicmc.com</a:t>
            </a:r>
            <a:endParaRPr lang="en-US" altLang="en-US" dirty="0"/>
          </a:p>
        </p:txBody>
      </p:sp>
      <p:sp>
        <p:nvSpPr>
          <p:cNvPr id="42" name="任意多边形: 形状 41"/>
          <p:cNvSpPr/>
          <p:nvPr userDrawn="1"/>
        </p:nvSpPr>
        <p:spPr>
          <a:xfrm>
            <a:off x="-1283" y="2528155"/>
            <a:ext cx="7771564" cy="2185637"/>
          </a:xfrm>
          <a:custGeom>
            <a:avLst/>
            <a:gdLst>
              <a:gd name="connsiteX0" fmla="*/ 0 w 7771564"/>
              <a:gd name="connsiteY0" fmla="*/ 0 h 2185637"/>
              <a:gd name="connsiteX1" fmla="*/ 257780 w 7771564"/>
              <a:gd name="connsiteY1" fmla="*/ 0 h 2185637"/>
              <a:gd name="connsiteX2" fmla="*/ 1262888 w 7771564"/>
              <a:gd name="connsiteY2" fmla="*/ 0 h 2185637"/>
              <a:gd name="connsiteX3" fmla="*/ 1446212 w 7771564"/>
              <a:gd name="connsiteY3" fmla="*/ 0 h 2185637"/>
              <a:gd name="connsiteX4" fmla="*/ 1662455 w 7771564"/>
              <a:gd name="connsiteY4" fmla="*/ 0 h 2185637"/>
              <a:gd name="connsiteX5" fmla="*/ 1799887 w 7771564"/>
              <a:gd name="connsiteY5" fmla="*/ 0 h 2185637"/>
              <a:gd name="connsiteX6" fmla="*/ 1845779 w 7771564"/>
              <a:gd name="connsiteY6" fmla="*/ 0 h 2185637"/>
              <a:gd name="connsiteX7" fmla="*/ 2199453 w 7771564"/>
              <a:gd name="connsiteY7" fmla="*/ 0 h 2185637"/>
              <a:gd name="connsiteX8" fmla="*/ 2850887 w 7771564"/>
              <a:gd name="connsiteY8" fmla="*/ 0 h 2185637"/>
              <a:gd name="connsiteX9" fmla="*/ 2958766 w 7771564"/>
              <a:gd name="connsiteY9" fmla="*/ 0 h 2185637"/>
              <a:gd name="connsiteX10" fmla="*/ 3204562 w 7771564"/>
              <a:gd name="connsiteY10" fmla="*/ 0 h 2185637"/>
              <a:gd name="connsiteX11" fmla="*/ 3250454 w 7771564"/>
              <a:gd name="connsiteY11" fmla="*/ 0 h 2185637"/>
              <a:gd name="connsiteX12" fmla="*/ 3358332 w 7771564"/>
              <a:gd name="connsiteY12" fmla="*/ 0 h 2185637"/>
              <a:gd name="connsiteX13" fmla="*/ 3387886 w 7771564"/>
              <a:gd name="connsiteY13" fmla="*/ 0 h 2185637"/>
              <a:gd name="connsiteX14" fmla="*/ 3604128 w 7771564"/>
              <a:gd name="connsiteY14" fmla="*/ 0 h 2185637"/>
              <a:gd name="connsiteX15" fmla="*/ 3787452 w 7771564"/>
              <a:gd name="connsiteY15" fmla="*/ 0 h 2185637"/>
              <a:gd name="connsiteX16" fmla="*/ 4025650 w 7771564"/>
              <a:gd name="connsiteY16" fmla="*/ 0 h 2185637"/>
              <a:gd name="connsiteX17" fmla="*/ 4363441 w 7771564"/>
              <a:gd name="connsiteY17" fmla="*/ 0 h 2185637"/>
              <a:gd name="connsiteX18" fmla="*/ 4425216 w 7771564"/>
              <a:gd name="connsiteY18" fmla="*/ 0 h 2185637"/>
              <a:gd name="connsiteX19" fmla="*/ 4763007 w 7771564"/>
              <a:gd name="connsiteY19" fmla="*/ 0 h 2185637"/>
              <a:gd name="connsiteX20" fmla="*/ 4792561 w 7771564"/>
              <a:gd name="connsiteY20" fmla="*/ 0 h 2185637"/>
              <a:gd name="connsiteX21" fmla="*/ 4900439 w 7771564"/>
              <a:gd name="connsiteY21" fmla="*/ 0 h 2185637"/>
              <a:gd name="connsiteX22" fmla="*/ 5192127 w 7771564"/>
              <a:gd name="connsiteY22" fmla="*/ 0 h 2185637"/>
              <a:gd name="connsiteX23" fmla="*/ 5300005 w 7771564"/>
              <a:gd name="connsiteY23" fmla="*/ 0 h 2185637"/>
              <a:gd name="connsiteX24" fmla="*/ 5430325 w 7771564"/>
              <a:gd name="connsiteY24" fmla="*/ 0 h 2185637"/>
              <a:gd name="connsiteX25" fmla="*/ 5829891 w 7771564"/>
              <a:gd name="connsiteY25" fmla="*/ 0 h 2185637"/>
              <a:gd name="connsiteX26" fmla="*/ 5967323 w 7771564"/>
              <a:gd name="connsiteY26" fmla="*/ 0 h 2185637"/>
              <a:gd name="connsiteX27" fmla="*/ 6305114 w 7771564"/>
              <a:gd name="connsiteY27" fmla="*/ 0 h 2185637"/>
              <a:gd name="connsiteX28" fmla="*/ 6366889 w 7771564"/>
              <a:gd name="connsiteY28" fmla="*/ 0 h 2185637"/>
              <a:gd name="connsiteX29" fmla="*/ 6704680 w 7771564"/>
              <a:gd name="connsiteY29" fmla="*/ 0 h 2185637"/>
              <a:gd name="connsiteX30" fmla="*/ 7371998 w 7771564"/>
              <a:gd name="connsiteY30" fmla="*/ 0 h 2185637"/>
              <a:gd name="connsiteX31" fmla="*/ 7771564 w 7771564"/>
              <a:gd name="connsiteY31" fmla="*/ 0 h 2185637"/>
              <a:gd name="connsiteX32" fmla="*/ 6798211 w 7771564"/>
              <a:gd name="connsiteY32" fmla="*/ 2185637 h 2185637"/>
              <a:gd name="connsiteX33" fmla="*/ 6398645 w 7771564"/>
              <a:gd name="connsiteY33" fmla="*/ 2185637 h 2185637"/>
              <a:gd name="connsiteX34" fmla="*/ 5731327 w 7771564"/>
              <a:gd name="connsiteY34" fmla="*/ 2185637 h 2185637"/>
              <a:gd name="connsiteX35" fmla="*/ 5393536 w 7771564"/>
              <a:gd name="connsiteY35" fmla="*/ 2185637 h 2185637"/>
              <a:gd name="connsiteX36" fmla="*/ 5331761 w 7771564"/>
              <a:gd name="connsiteY36" fmla="*/ 2185637 h 2185637"/>
              <a:gd name="connsiteX37" fmla="*/ 4993970 w 7771564"/>
              <a:gd name="connsiteY37" fmla="*/ 2185637 h 2185637"/>
              <a:gd name="connsiteX38" fmla="*/ 4856546 w 7771564"/>
              <a:gd name="connsiteY38" fmla="*/ 2185637 h 2185637"/>
              <a:gd name="connsiteX39" fmla="*/ 4456979 w 7771564"/>
              <a:gd name="connsiteY39" fmla="*/ 2185637 h 2185637"/>
              <a:gd name="connsiteX40" fmla="*/ 4326652 w 7771564"/>
              <a:gd name="connsiteY40" fmla="*/ 2185637 h 2185637"/>
              <a:gd name="connsiteX41" fmla="*/ 4218774 w 7771564"/>
              <a:gd name="connsiteY41" fmla="*/ 2185637 h 2185637"/>
              <a:gd name="connsiteX42" fmla="*/ 3927086 w 7771564"/>
              <a:gd name="connsiteY42" fmla="*/ 2185637 h 2185637"/>
              <a:gd name="connsiteX43" fmla="*/ 3819208 w 7771564"/>
              <a:gd name="connsiteY43" fmla="*/ 2185637 h 2185637"/>
              <a:gd name="connsiteX44" fmla="*/ 3789662 w 7771564"/>
              <a:gd name="connsiteY44" fmla="*/ 2185637 h 2185637"/>
              <a:gd name="connsiteX45" fmla="*/ 3451871 w 7771564"/>
              <a:gd name="connsiteY45" fmla="*/ 2185637 h 2185637"/>
              <a:gd name="connsiteX46" fmla="*/ 3390095 w 7771564"/>
              <a:gd name="connsiteY46" fmla="*/ 2185637 h 2185637"/>
              <a:gd name="connsiteX47" fmla="*/ 3052305 w 7771564"/>
              <a:gd name="connsiteY47" fmla="*/ 2185637 h 2185637"/>
              <a:gd name="connsiteX48" fmla="*/ 2814099 w 7771564"/>
              <a:gd name="connsiteY48" fmla="*/ 2185637 h 2185637"/>
              <a:gd name="connsiteX49" fmla="*/ 2630775 w 7771564"/>
              <a:gd name="connsiteY49" fmla="*/ 2185637 h 2185637"/>
              <a:gd name="connsiteX50" fmla="*/ 2414533 w 7771564"/>
              <a:gd name="connsiteY50" fmla="*/ 2185637 h 2185637"/>
              <a:gd name="connsiteX51" fmla="*/ 2384987 w 7771564"/>
              <a:gd name="connsiteY51" fmla="*/ 2185637 h 2185637"/>
              <a:gd name="connsiteX52" fmla="*/ 2277108 w 7771564"/>
              <a:gd name="connsiteY52" fmla="*/ 2185637 h 2185637"/>
              <a:gd name="connsiteX53" fmla="*/ 2231209 w 7771564"/>
              <a:gd name="connsiteY53" fmla="*/ 2185637 h 2185637"/>
              <a:gd name="connsiteX54" fmla="*/ 1985420 w 7771564"/>
              <a:gd name="connsiteY54" fmla="*/ 2185637 h 2185637"/>
              <a:gd name="connsiteX55" fmla="*/ 1877542 w 7771564"/>
              <a:gd name="connsiteY55" fmla="*/ 2185637 h 2185637"/>
              <a:gd name="connsiteX56" fmla="*/ 1226100 w 7771564"/>
              <a:gd name="connsiteY56" fmla="*/ 2185637 h 2185637"/>
              <a:gd name="connsiteX57" fmla="*/ 872433 w 7771564"/>
              <a:gd name="connsiteY57" fmla="*/ 2185637 h 2185637"/>
              <a:gd name="connsiteX58" fmla="*/ 826534 w 7771564"/>
              <a:gd name="connsiteY58" fmla="*/ 2185637 h 2185637"/>
              <a:gd name="connsiteX59" fmla="*/ 689109 w 7771564"/>
              <a:gd name="connsiteY59" fmla="*/ 2185637 h 2185637"/>
              <a:gd name="connsiteX60" fmla="*/ 472867 w 7771564"/>
              <a:gd name="connsiteY60" fmla="*/ 2185637 h 2185637"/>
              <a:gd name="connsiteX61" fmla="*/ 289543 w 7771564"/>
              <a:gd name="connsiteY61" fmla="*/ 2185637 h 2185637"/>
              <a:gd name="connsiteX62" fmla="*/ 0 w 7771564"/>
              <a:gd name="connsiteY62" fmla="*/ 2185637 h 218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771564" h="2185637">
                <a:moveTo>
                  <a:pt x="0" y="0"/>
                </a:moveTo>
                <a:lnTo>
                  <a:pt x="257780" y="0"/>
                </a:lnTo>
                <a:lnTo>
                  <a:pt x="1262888" y="0"/>
                </a:lnTo>
                <a:lnTo>
                  <a:pt x="1446212" y="0"/>
                </a:lnTo>
                <a:lnTo>
                  <a:pt x="1662455" y="0"/>
                </a:lnTo>
                <a:lnTo>
                  <a:pt x="1799887" y="0"/>
                </a:lnTo>
                <a:lnTo>
                  <a:pt x="1845779" y="0"/>
                </a:lnTo>
                <a:lnTo>
                  <a:pt x="2199453" y="0"/>
                </a:lnTo>
                <a:lnTo>
                  <a:pt x="2850887" y="0"/>
                </a:lnTo>
                <a:lnTo>
                  <a:pt x="2958766" y="0"/>
                </a:lnTo>
                <a:lnTo>
                  <a:pt x="3204562" y="0"/>
                </a:lnTo>
                <a:lnTo>
                  <a:pt x="3250454" y="0"/>
                </a:lnTo>
                <a:lnTo>
                  <a:pt x="3358332" y="0"/>
                </a:lnTo>
                <a:lnTo>
                  <a:pt x="3387886" y="0"/>
                </a:lnTo>
                <a:lnTo>
                  <a:pt x="3604128" y="0"/>
                </a:lnTo>
                <a:lnTo>
                  <a:pt x="3787452" y="0"/>
                </a:lnTo>
                <a:lnTo>
                  <a:pt x="4025650" y="0"/>
                </a:lnTo>
                <a:lnTo>
                  <a:pt x="4363441" y="0"/>
                </a:lnTo>
                <a:lnTo>
                  <a:pt x="4425216" y="0"/>
                </a:lnTo>
                <a:lnTo>
                  <a:pt x="4763007" y="0"/>
                </a:lnTo>
                <a:lnTo>
                  <a:pt x="4792561" y="0"/>
                </a:lnTo>
                <a:lnTo>
                  <a:pt x="4900439" y="0"/>
                </a:lnTo>
                <a:lnTo>
                  <a:pt x="5192127" y="0"/>
                </a:lnTo>
                <a:lnTo>
                  <a:pt x="5300005" y="0"/>
                </a:lnTo>
                <a:lnTo>
                  <a:pt x="5430325" y="0"/>
                </a:lnTo>
                <a:lnTo>
                  <a:pt x="5829891" y="0"/>
                </a:lnTo>
                <a:lnTo>
                  <a:pt x="5967323" y="0"/>
                </a:lnTo>
                <a:lnTo>
                  <a:pt x="6305114" y="0"/>
                </a:lnTo>
                <a:lnTo>
                  <a:pt x="6366889" y="0"/>
                </a:lnTo>
                <a:lnTo>
                  <a:pt x="6704680" y="0"/>
                </a:lnTo>
                <a:lnTo>
                  <a:pt x="7371998" y="0"/>
                </a:lnTo>
                <a:lnTo>
                  <a:pt x="7771564" y="0"/>
                </a:lnTo>
                <a:lnTo>
                  <a:pt x="6798211" y="2185637"/>
                </a:lnTo>
                <a:lnTo>
                  <a:pt x="6398645" y="2185637"/>
                </a:lnTo>
                <a:lnTo>
                  <a:pt x="5731327" y="2185637"/>
                </a:lnTo>
                <a:lnTo>
                  <a:pt x="5393536" y="2185637"/>
                </a:lnTo>
                <a:lnTo>
                  <a:pt x="5331761" y="2185637"/>
                </a:lnTo>
                <a:lnTo>
                  <a:pt x="4993970" y="2185637"/>
                </a:lnTo>
                <a:lnTo>
                  <a:pt x="4856546" y="2185637"/>
                </a:lnTo>
                <a:lnTo>
                  <a:pt x="4456979" y="2185637"/>
                </a:lnTo>
                <a:lnTo>
                  <a:pt x="4326652" y="2185637"/>
                </a:lnTo>
                <a:lnTo>
                  <a:pt x="4218774" y="2185637"/>
                </a:lnTo>
                <a:lnTo>
                  <a:pt x="3927086" y="2185637"/>
                </a:lnTo>
                <a:lnTo>
                  <a:pt x="3819208" y="2185637"/>
                </a:lnTo>
                <a:lnTo>
                  <a:pt x="3789662" y="2185637"/>
                </a:lnTo>
                <a:lnTo>
                  <a:pt x="3451871" y="2185637"/>
                </a:lnTo>
                <a:lnTo>
                  <a:pt x="3390095" y="2185637"/>
                </a:lnTo>
                <a:lnTo>
                  <a:pt x="3052305" y="2185637"/>
                </a:lnTo>
                <a:lnTo>
                  <a:pt x="2814099" y="2185637"/>
                </a:lnTo>
                <a:lnTo>
                  <a:pt x="2630775" y="2185637"/>
                </a:lnTo>
                <a:lnTo>
                  <a:pt x="2414533" y="2185637"/>
                </a:lnTo>
                <a:lnTo>
                  <a:pt x="2384987" y="2185637"/>
                </a:lnTo>
                <a:lnTo>
                  <a:pt x="2277108" y="2185637"/>
                </a:lnTo>
                <a:lnTo>
                  <a:pt x="2231209" y="2185637"/>
                </a:lnTo>
                <a:lnTo>
                  <a:pt x="1985420" y="2185637"/>
                </a:lnTo>
                <a:lnTo>
                  <a:pt x="1877542" y="2185637"/>
                </a:lnTo>
                <a:lnTo>
                  <a:pt x="1226100" y="2185637"/>
                </a:lnTo>
                <a:lnTo>
                  <a:pt x="872433" y="2185637"/>
                </a:lnTo>
                <a:lnTo>
                  <a:pt x="826534" y="2185637"/>
                </a:lnTo>
                <a:lnTo>
                  <a:pt x="689109" y="2185637"/>
                </a:lnTo>
                <a:lnTo>
                  <a:pt x="472867" y="2185637"/>
                </a:lnTo>
                <a:lnTo>
                  <a:pt x="289543" y="2185637"/>
                </a:lnTo>
                <a:lnTo>
                  <a:pt x="0" y="2185637"/>
                </a:lnTo>
                <a:close/>
              </a:path>
            </a:pathLst>
          </a:custGeom>
          <a:gradFill>
            <a:gsLst>
              <a:gs pos="0">
                <a:schemeClr val="accent2"/>
              </a:gs>
              <a:gs pos="100000">
                <a:schemeClr val="accent2"/>
              </a:gs>
            </a:gsLst>
            <a:lin ang="1440000" scaled="0"/>
          </a:gradFill>
          <a:ln w="16888" cap="flat">
            <a:noFill/>
            <a:prstDash val="solid"/>
            <a:miter/>
          </a:ln>
        </p:spPr>
        <p:txBody>
          <a:bodyPr wrap="square" rtlCol="0" anchor="ctr">
            <a:noAutofit/>
          </a:bodyPr>
          <a:lstStyle/>
          <a:p>
            <a:endParaRPr lang="zh-CN" altLang="en-US" dirty="0"/>
          </a:p>
        </p:txBody>
      </p:sp>
      <p:sp>
        <p:nvSpPr>
          <p:cNvPr id="41" name="任意多边形: 形状 40"/>
          <p:cNvSpPr/>
          <p:nvPr userDrawn="1"/>
        </p:nvSpPr>
        <p:spPr>
          <a:xfrm>
            <a:off x="-1283" y="2315261"/>
            <a:ext cx="7678960" cy="2185637"/>
          </a:xfrm>
          <a:custGeom>
            <a:avLst/>
            <a:gdLst>
              <a:gd name="connsiteX0" fmla="*/ 0 w 7678960"/>
              <a:gd name="connsiteY0" fmla="*/ 0 h 2185637"/>
              <a:gd name="connsiteX1" fmla="*/ 165176 w 7678960"/>
              <a:gd name="connsiteY1" fmla="*/ 0 h 2185637"/>
              <a:gd name="connsiteX2" fmla="*/ 1170284 w 7678960"/>
              <a:gd name="connsiteY2" fmla="*/ 0 h 2185637"/>
              <a:gd name="connsiteX3" fmla="*/ 1353608 w 7678960"/>
              <a:gd name="connsiteY3" fmla="*/ 0 h 2185637"/>
              <a:gd name="connsiteX4" fmla="*/ 1569851 w 7678960"/>
              <a:gd name="connsiteY4" fmla="*/ 0 h 2185637"/>
              <a:gd name="connsiteX5" fmla="*/ 1707283 w 7678960"/>
              <a:gd name="connsiteY5" fmla="*/ 0 h 2185637"/>
              <a:gd name="connsiteX6" fmla="*/ 1753175 w 7678960"/>
              <a:gd name="connsiteY6" fmla="*/ 0 h 2185637"/>
              <a:gd name="connsiteX7" fmla="*/ 2106849 w 7678960"/>
              <a:gd name="connsiteY7" fmla="*/ 0 h 2185637"/>
              <a:gd name="connsiteX8" fmla="*/ 2758283 w 7678960"/>
              <a:gd name="connsiteY8" fmla="*/ 0 h 2185637"/>
              <a:gd name="connsiteX9" fmla="*/ 2866162 w 7678960"/>
              <a:gd name="connsiteY9" fmla="*/ 0 h 2185637"/>
              <a:gd name="connsiteX10" fmla="*/ 3111958 w 7678960"/>
              <a:gd name="connsiteY10" fmla="*/ 0 h 2185637"/>
              <a:gd name="connsiteX11" fmla="*/ 3157850 w 7678960"/>
              <a:gd name="connsiteY11" fmla="*/ 0 h 2185637"/>
              <a:gd name="connsiteX12" fmla="*/ 3265728 w 7678960"/>
              <a:gd name="connsiteY12" fmla="*/ 0 h 2185637"/>
              <a:gd name="connsiteX13" fmla="*/ 3295282 w 7678960"/>
              <a:gd name="connsiteY13" fmla="*/ 0 h 2185637"/>
              <a:gd name="connsiteX14" fmla="*/ 3511524 w 7678960"/>
              <a:gd name="connsiteY14" fmla="*/ 0 h 2185637"/>
              <a:gd name="connsiteX15" fmla="*/ 3694848 w 7678960"/>
              <a:gd name="connsiteY15" fmla="*/ 0 h 2185637"/>
              <a:gd name="connsiteX16" fmla="*/ 3933046 w 7678960"/>
              <a:gd name="connsiteY16" fmla="*/ 0 h 2185637"/>
              <a:gd name="connsiteX17" fmla="*/ 4270837 w 7678960"/>
              <a:gd name="connsiteY17" fmla="*/ 0 h 2185637"/>
              <a:gd name="connsiteX18" fmla="*/ 4332612 w 7678960"/>
              <a:gd name="connsiteY18" fmla="*/ 0 h 2185637"/>
              <a:gd name="connsiteX19" fmla="*/ 4670403 w 7678960"/>
              <a:gd name="connsiteY19" fmla="*/ 0 h 2185637"/>
              <a:gd name="connsiteX20" fmla="*/ 4699957 w 7678960"/>
              <a:gd name="connsiteY20" fmla="*/ 0 h 2185637"/>
              <a:gd name="connsiteX21" fmla="*/ 4807835 w 7678960"/>
              <a:gd name="connsiteY21" fmla="*/ 0 h 2185637"/>
              <a:gd name="connsiteX22" fmla="*/ 5099523 w 7678960"/>
              <a:gd name="connsiteY22" fmla="*/ 0 h 2185637"/>
              <a:gd name="connsiteX23" fmla="*/ 5207401 w 7678960"/>
              <a:gd name="connsiteY23" fmla="*/ 0 h 2185637"/>
              <a:gd name="connsiteX24" fmla="*/ 5337721 w 7678960"/>
              <a:gd name="connsiteY24" fmla="*/ 0 h 2185637"/>
              <a:gd name="connsiteX25" fmla="*/ 5737287 w 7678960"/>
              <a:gd name="connsiteY25" fmla="*/ 0 h 2185637"/>
              <a:gd name="connsiteX26" fmla="*/ 5874719 w 7678960"/>
              <a:gd name="connsiteY26" fmla="*/ 0 h 2185637"/>
              <a:gd name="connsiteX27" fmla="*/ 6212510 w 7678960"/>
              <a:gd name="connsiteY27" fmla="*/ 0 h 2185637"/>
              <a:gd name="connsiteX28" fmla="*/ 6274285 w 7678960"/>
              <a:gd name="connsiteY28" fmla="*/ 0 h 2185637"/>
              <a:gd name="connsiteX29" fmla="*/ 6612076 w 7678960"/>
              <a:gd name="connsiteY29" fmla="*/ 0 h 2185637"/>
              <a:gd name="connsiteX30" fmla="*/ 7279394 w 7678960"/>
              <a:gd name="connsiteY30" fmla="*/ 0 h 2185637"/>
              <a:gd name="connsiteX31" fmla="*/ 7678960 w 7678960"/>
              <a:gd name="connsiteY31" fmla="*/ 0 h 2185637"/>
              <a:gd name="connsiteX32" fmla="*/ 6705607 w 7678960"/>
              <a:gd name="connsiteY32" fmla="*/ 2185637 h 2185637"/>
              <a:gd name="connsiteX33" fmla="*/ 6306041 w 7678960"/>
              <a:gd name="connsiteY33" fmla="*/ 2185637 h 2185637"/>
              <a:gd name="connsiteX34" fmla="*/ 5638723 w 7678960"/>
              <a:gd name="connsiteY34" fmla="*/ 2185637 h 2185637"/>
              <a:gd name="connsiteX35" fmla="*/ 5300932 w 7678960"/>
              <a:gd name="connsiteY35" fmla="*/ 2185637 h 2185637"/>
              <a:gd name="connsiteX36" fmla="*/ 5239157 w 7678960"/>
              <a:gd name="connsiteY36" fmla="*/ 2185637 h 2185637"/>
              <a:gd name="connsiteX37" fmla="*/ 4901366 w 7678960"/>
              <a:gd name="connsiteY37" fmla="*/ 2185637 h 2185637"/>
              <a:gd name="connsiteX38" fmla="*/ 4763942 w 7678960"/>
              <a:gd name="connsiteY38" fmla="*/ 2185637 h 2185637"/>
              <a:gd name="connsiteX39" fmla="*/ 4364375 w 7678960"/>
              <a:gd name="connsiteY39" fmla="*/ 2185637 h 2185637"/>
              <a:gd name="connsiteX40" fmla="*/ 4234048 w 7678960"/>
              <a:gd name="connsiteY40" fmla="*/ 2185637 h 2185637"/>
              <a:gd name="connsiteX41" fmla="*/ 4126170 w 7678960"/>
              <a:gd name="connsiteY41" fmla="*/ 2185637 h 2185637"/>
              <a:gd name="connsiteX42" fmla="*/ 3834482 w 7678960"/>
              <a:gd name="connsiteY42" fmla="*/ 2185637 h 2185637"/>
              <a:gd name="connsiteX43" fmla="*/ 3726604 w 7678960"/>
              <a:gd name="connsiteY43" fmla="*/ 2185637 h 2185637"/>
              <a:gd name="connsiteX44" fmla="*/ 3697058 w 7678960"/>
              <a:gd name="connsiteY44" fmla="*/ 2185637 h 2185637"/>
              <a:gd name="connsiteX45" fmla="*/ 3359267 w 7678960"/>
              <a:gd name="connsiteY45" fmla="*/ 2185637 h 2185637"/>
              <a:gd name="connsiteX46" fmla="*/ 3297491 w 7678960"/>
              <a:gd name="connsiteY46" fmla="*/ 2185637 h 2185637"/>
              <a:gd name="connsiteX47" fmla="*/ 2959701 w 7678960"/>
              <a:gd name="connsiteY47" fmla="*/ 2185637 h 2185637"/>
              <a:gd name="connsiteX48" fmla="*/ 2721495 w 7678960"/>
              <a:gd name="connsiteY48" fmla="*/ 2185637 h 2185637"/>
              <a:gd name="connsiteX49" fmla="*/ 2538171 w 7678960"/>
              <a:gd name="connsiteY49" fmla="*/ 2185637 h 2185637"/>
              <a:gd name="connsiteX50" fmla="*/ 2321929 w 7678960"/>
              <a:gd name="connsiteY50" fmla="*/ 2185637 h 2185637"/>
              <a:gd name="connsiteX51" fmla="*/ 2292383 w 7678960"/>
              <a:gd name="connsiteY51" fmla="*/ 2185637 h 2185637"/>
              <a:gd name="connsiteX52" fmla="*/ 2184504 w 7678960"/>
              <a:gd name="connsiteY52" fmla="*/ 2185637 h 2185637"/>
              <a:gd name="connsiteX53" fmla="*/ 2138605 w 7678960"/>
              <a:gd name="connsiteY53" fmla="*/ 2185637 h 2185637"/>
              <a:gd name="connsiteX54" fmla="*/ 1892816 w 7678960"/>
              <a:gd name="connsiteY54" fmla="*/ 2185637 h 2185637"/>
              <a:gd name="connsiteX55" fmla="*/ 1784938 w 7678960"/>
              <a:gd name="connsiteY55" fmla="*/ 2185637 h 2185637"/>
              <a:gd name="connsiteX56" fmla="*/ 1133496 w 7678960"/>
              <a:gd name="connsiteY56" fmla="*/ 2185637 h 2185637"/>
              <a:gd name="connsiteX57" fmla="*/ 779829 w 7678960"/>
              <a:gd name="connsiteY57" fmla="*/ 2185637 h 2185637"/>
              <a:gd name="connsiteX58" fmla="*/ 733930 w 7678960"/>
              <a:gd name="connsiteY58" fmla="*/ 2185637 h 2185637"/>
              <a:gd name="connsiteX59" fmla="*/ 596505 w 7678960"/>
              <a:gd name="connsiteY59" fmla="*/ 2185637 h 2185637"/>
              <a:gd name="connsiteX60" fmla="*/ 380263 w 7678960"/>
              <a:gd name="connsiteY60" fmla="*/ 2185637 h 2185637"/>
              <a:gd name="connsiteX61" fmla="*/ 196939 w 7678960"/>
              <a:gd name="connsiteY61" fmla="*/ 2185637 h 2185637"/>
              <a:gd name="connsiteX62" fmla="*/ 0 w 7678960"/>
              <a:gd name="connsiteY62" fmla="*/ 2185637 h 218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678960" h="2185637">
                <a:moveTo>
                  <a:pt x="0" y="0"/>
                </a:moveTo>
                <a:lnTo>
                  <a:pt x="165176" y="0"/>
                </a:lnTo>
                <a:lnTo>
                  <a:pt x="1170284" y="0"/>
                </a:lnTo>
                <a:lnTo>
                  <a:pt x="1353608" y="0"/>
                </a:lnTo>
                <a:lnTo>
                  <a:pt x="1569851" y="0"/>
                </a:lnTo>
                <a:lnTo>
                  <a:pt x="1707283" y="0"/>
                </a:lnTo>
                <a:lnTo>
                  <a:pt x="1753175" y="0"/>
                </a:lnTo>
                <a:lnTo>
                  <a:pt x="2106849" y="0"/>
                </a:lnTo>
                <a:lnTo>
                  <a:pt x="2758283" y="0"/>
                </a:lnTo>
                <a:lnTo>
                  <a:pt x="2866162" y="0"/>
                </a:lnTo>
                <a:lnTo>
                  <a:pt x="3111958" y="0"/>
                </a:lnTo>
                <a:lnTo>
                  <a:pt x="3157850" y="0"/>
                </a:lnTo>
                <a:lnTo>
                  <a:pt x="3265728" y="0"/>
                </a:lnTo>
                <a:lnTo>
                  <a:pt x="3295282" y="0"/>
                </a:lnTo>
                <a:lnTo>
                  <a:pt x="3511524" y="0"/>
                </a:lnTo>
                <a:lnTo>
                  <a:pt x="3694848" y="0"/>
                </a:lnTo>
                <a:lnTo>
                  <a:pt x="3933046" y="0"/>
                </a:lnTo>
                <a:lnTo>
                  <a:pt x="4270837" y="0"/>
                </a:lnTo>
                <a:lnTo>
                  <a:pt x="4332612" y="0"/>
                </a:lnTo>
                <a:lnTo>
                  <a:pt x="4670403" y="0"/>
                </a:lnTo>
                <a:lnTo>
                  <a:pt x="4699957" y="0"/>
                </a:lnTo>
                <a:lnTo>
                  <a:pt x="4807835" y="0"/>
                </a:lnTo>
                <a:lnTo>
                  <a:pt x="5099523" y="0"/>
                </a:lnTo>
                <a:lnTo>
                  <a:pt x="5207401" y="0"/>
                </a:lnTo>
                <a:lnTo>
                  <a:pt x="5337721" y="0"/>
                </a:lnTo>
                <a:lnTo>
                  <a:pt x="5737287" y="0"/>
                </a:lnTo>
                <a:lnTo>
                  <a:pt x="5874719" y="0"/>
                </a:lnTo>
                <a:lnTo>
                  <a:pt x="6212510" y="0"/>
                </a:lnTo>
                <a:lnTo>
                  <a:pt x="6274285" y="0"/>
                </a:lnTo>
                <a:lnTo>
                  <a:pt x="6612076" y="0"/>
                </a:lnTo>
                <a:lnTo>
                  <a:pt x="7279394" y="0"/>
                </a:lnTo>
                <a:lnTo>
                  <a:pt x="7678960" y="0"/>
                </a:lnTo>
                <a:lnTo>
                  <a:pt x="6705607" y="2185637"/>
                </a:lnTo>
                <a:lnTo>
                  <a:pt x="6306041" y="2185637"/>
                </a:lnTo>
                <a:lnTo>
                  <a:pt x="5638723" y="2185637"/>
                </a:lnTo>
                <a:lnTo>
                  <a:pt x="5300932" y="2185637"/>
                </a:lnTo>
                <a:lnTo>
                  <a:pt x="5239157" y="2185637"/>
                </a:lnTo>
                <a:lnTo>
                  <a:pt x="4901366" y="2185637"/>
                </a:lnTo>
                <a:lnTo>
                  <a:pt x="4763942" y="2185637"/>
                </a:lnTo>
                <a:lnTo>
                  <a:pt x="4364375" y="2185637"/>
                </a:lnTo>
                <a:lnTo>
                  <a:pt x="4234048" y="2185637"/>
                </a:lnTo>
                <a:lnTo>
                  <a:pt x="4126170" y="2185637"/>
                </a:lnTo>
                <a:lnTo>
                  <a:pt x="3834482" y="2185637"/>
                </a:lnTo>
                <a:lnTo>
                  <a:pt x="3726604" y="2185637"/>
                </a:lnTo>
                <a:lnTo>
                  <a:pt x="3697058" y="2185637"/>
                </a:lnTo>
                <a:lnTo>
                  <a:pt x="3359267" y="2185637"/>
                </a:lnTo>
                <a:lnTo>
                  <a:pt x="3297491" y="2185637"/>
                </a:lnTo>
                <a:lnTo>
                  <a:pt x="2959701" y="2185637"/>
                </a:lnTo>
                <a:lnTo>
                  <a:pt x="2721495" y="2185637"/>
                </a:lnTo>
                <a:lnTo>
                  <a:pt x="2538171" y="2185637"/>
                </a:lnTo>
                <a:lnTo>
                  <a:pt x="2321929" y="2185637"/>
                </a:lnTo>
                <a:lnTo>
                  <a:pt x="2292383" y="2185637"/>
                </a:lnTo>
                <a:lnTo>
                  <a:pt x="2184504" y="2185637"/>
                </a:lnTo>
                <a:lnTo>
                  <a:pt x="2138605" y="2185637"/>
                </a:lnTo>
                <a:lnTo>
                  <a:pt x="1892816" y="2185637"/>
                </a:lnTo>
                <a:lnTo>
                  <a:pt x="1784938" y="2185637"/>
                </a:lnTo>
                <a:lnTo>
                  <a:pt x="1133496" y="2185637"/>
                </a:lnTo>
                <a:lnTo>
                  <a:pt x="779829" y="2185637"/>
                </a:lnTo>
                <a:lnTo>
                  <a:pt x="733930" y="2185637"/>
                </a:lnTo>
                <a:lnTo>
                  <a:pt x="596505" y="2185637"/>
                </a:lnTo>
                <a:lnTo>
                  <a:pt x="380263" y="2185637"/>
                </a:lnTo>
                <a:lnTo>
                  <a:pt x="196939" y="2185637"/>
                </a:lnTo>
                <a:lnTo>
                  <a:pt x="0" y="2185637"/>
                </a:lnTo>
                <a:close/>
              </a:path>
            </a:pathLst>
          </a:custGeom>
          <a:solidFill>
            <a:schemeClr val="accent1"/>
          </a:solidFill>
          <a:ln w="16888" cap="flat">
            <a:noFill/>
            <a:prstDash val="solid"/>
            <a:miter/>
          </a:ln>
        </p:spPr>
        <p:txBody>
          <a:bodyPr wrap="square" rtlCol="0" anchor="ctr">
            <a:noAutofit/>
          </a:bodyPr>
          <a:lstStyle/>
          <a:p>
            <a:endParaRPr lang="zh-CN" altLang="en-US"/>
          </a:p>
        </p:txBody>
      </p:sp>
      <p:sp>
        <p:nvSpPr>
          <p:cNvPr id="30" name="任意多边形: 形状 29"/>
          <p:cNvSpPr/>
          <p:nvPr userDrawn="1"/>
        </p:nvSpPr>
        <p:spPr>
          <a:xfrm>
            <a:off x="6606573" y="4500642"/>
            <a:ext cx="287863" cy="21583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4"/>
          </a:solidFill>
          <a:ln w="16888" cap="flat">
            <a:noFill/>
            <a:prstDash val="solid"/>
            <a:miter/>
          </a:ln>
        </p:spPr>
        <p:txBody>
          <a:bodyPr rtlCol="0" anchor="ctr"/>
          <a:lstStyle/>
          <a:p>
            <a:pPr algn="just"/>
            <a:endParaRPr lang="zh-CN" altLang="en-US" dirty="0"/>
          </a:p>
        </p:txBody>
      </p:sp>
      <p:sp>
        <p:nvSpPr>
          <p:cNvPr id="31" name="任意多边形: 形状 30"/>
          <p:cNvSpPr/>
          <p:nvPr userDrawn="1"/>
        </p:nvSpPr>
        <p:spPr>
          <a:xfrm>
            <a:off x="1675946" y="2315261"/>
            <a:ext cx="5896843" cy="2134234"/>
          </a:xfrm>
          <a:custGeom>
            <a:avLst/>
            <a:gdLst>
              <a:gd name="connsiteX0" fmla="*/ 6022432 w 7143286"/>
              <a:gd name="connsiteY0" fmla="*/ 2441510 h 2585357"/>
              <a:gd name="connsiteX1" fmla="*/ 6150224 w 7143286"/>
              <a:gd name="connsiteY1" fmla="*/ 2441510 h 2585357"/>
              <a:gd name="connsiteX2" fmla="*/ 6086162 w 7143286"/>
              <a:gd name="connsiteY2" fmla="*/ 2585357 h 2585357"/>
              <a:gd name="connsiteX3" fmla="*/ 5958371 w 7143286"/>
              <a:gd name="connsiteY3" fmla="*/ 2585357 h 2585357"/>
              <a:gd name="connsiteX4" fmla="*/ 5774298 w 7143286"/>
              <a:gd name="connsiteY4" fmla="*/ 2441510 h 2585357"/>
              <a:gd name="connsiteX5" fmla="*/ 5901958 w 7143286"/>
              <a:gd name="connsiteY5" fmla="*/ 2441510 h 2585357"/>
              <a:gd name="connsiteX6" fmla="*/ 5837896 w 7143286"/>
              <a:gd name="connsiteY6" fmla="*/ 2585357 h 2585357"/>
              <a:gd name="connsiteX7" fmla="*/ 5710236 w 7143286"/>
              <a:gd name="connsiteY7" fmla="*/ 2585357 h 2585357"/>
              <a:gd name="connsiteX8" fmla="*/ 5526076 w 7143286"/>
              <a:gd name="connsiteY8" fmla="*/ 2441510 h 2585357"/>
              <a:gd name="connsiteX9" fmla="*/ 5653868 w 7143286"/>
              <a:gd name="connsiteY9" fmla="*/ 2441510 h 2585357"/>
              <a:gd name="connsiteX10" fmla="*/ 5589806 w 7143286"/>
              <a:gd name="connsiteY10" fmla="*/ 2585357 h 2585357"/>
              <a:gd name="connsiteX11" fmla="*/ 5461842 w 7143286"/>
              <a:gd name="connsiteY11" fmla="*/ 2585357 h 2585357"/>
              <a:gd name="connsiteX12" fmla="*/ 5277640 w 7143286"/>
              <a:gd name="connsiteY12" fmla="*/ 2441510 h 2585357"/>
              <a:gd name="connsiteX13" fmla="*/ 5405426 w 7143286"/>
              <a:gd name="connsiteY13" fmla="*/ 2441510 h 2585357"/>
              <a:gd name="connsiteX14" fmla="*/ 5341369 w 7143286"/>
              <a:gd name="connsiteY14" fmla="*/ 2585357 h 2585357"/>
              <a:gd name="connsiteX15" fmla="*/ 5213577 w 7143286"/>
              <a:gd name="connsiteY15" fmla="*/ 2585357 h 2585357"/>
              <a:gd name="connsiteX16" fmla="*/ 5029370 w 7143286"/>
              <a:gd name="connsiteY16" fmla="*/ 2441510 h 2585357"/>
              <a:gd name="connsiteX17" fmla="*/ 5157161 w 7143286"/>
              <a:gd name="connsiteY17" fmla="*/ 2441510 h 2585357"/>
              <a:gd name="connsiteX18" fmla="*/ 5093104 w 7143286"/>
              <a:gd name="connsiteY18" fmla="*/ 2585357 h 2585357"/>
              <a:gd name="connsiteX19" fmla="*/ 4965312 w 7143286"/>
              <a:gd name="connsiteY19" fmla="*/ 2585357 h 2585357"/>
              <a:gd name="connsiteX20" fmla="*/ 4781104 w 7143286"/>
              <a:gd name="connsiteY20" fmla="*/ 2441510 h 2585357"/>
              <a:gd name="connsiteX21" fmla="*/ 4908896 w 7143286"/>
              <a:gd name="connsiteY21" fmla="*/ 2441510 h 2585357"/>
              <a:gd name="connsiteX22" fmla="*/ 4844834 w 7143286"/>
              <a:gd name="connsiteY22" fmla="*/ 2585357 h 2585357"/>
              <a:gd name="connsiteX23" fmla="*/ 4717048 w 7143286"/>
              <a:gd name="connsiteY23" fmla="*/ 2585357 h 2585357"/>
              <a:gd name="connsiteX24" fmla="*/ 4532839 w 7143286"/>
              <a:gd name="connsiteY24" fmla="*/ 2441510 h 2585357"/>
              <a:gd name="connsiteX25" fmla="*/ 4660630 w 7143286"/>
              <a:gd name="connsiteY25" fmla="*/ 2441510 h 2585357"/>
              <a:gd name="connsiteX26" fmla="*/ 4596569 w 7143286"/>
              <a:gd name="connsiteY26" fmla="*/ 2585357 h 2585357"/>
              <a:gd name="connsiteX27" fmla="*/ 4468778 w 7143286"/>
              <a:gd name="connsiteY27" fmla="*/ 2585357 h 2585357"/>
              <a:gd name="connsiteX28" fmla="*/ 4284574 w 7143286"/>
              <a:gd name="connsiteY28" fmla="*/ 2441510 h 2585357"/>
              <a:gd name="connsiteX29" fmla="*/ 4412365 w 7143286"/>
              <a:gd name="connsiteY29" fmla="*/ 2441510 h 2585357"/>
              <a:gd name="connsiteX30" fmla="*/ 4348338 w 7143286"/>
              <a:gd name="connsiteY30" fmla="*/ 2585357 h 2585357"/>
              <a:gd name="connsiteX31" fmla="*/ 4220546 w 7143286"/>
              <a:gd name="connsiteY31" fmla="*/ 2585357 h 2585357"/>
              <a:gd name="connsiteX32" fmla="*/ 4036309 w 7143286"/>
              <a:gd name="connsiteY32" fmla="*/ 2441510 h 2585357"/>
              <a:gd name="connsiteX33" fmla="*/ 4164101 w 7143286"/>
              <a:gd name="connsiteY33" fmla="*/ 2441510 h 2585357"/>
              <a:gd name="connsiteX34" fmla="*/ 4100038 w 7143286"/>
              <a:gd name="connsiteY34" fmla="*/ 2585357 h 2585357"/>
              <a:gd name="connsiteX35" fmla="*/ 3972248 w 7143286"/>
              <a:gd name="connsiteY35" fmla="*/ 2585357 h 2585357"/>
              <a:gd name="connsiteX36" fmla="*/ 3788044 w 7143286"/>
              <a:gd name="connsiteY36" fmla="*/ 2441510 h 2585357"/>
              <a:gd name="connsiteX37" fmla="*/ 3915836 w 7143286"/>
              <a:gd name="connsiteY37" fmla="*/ 2441510 h 2585357"/>
              <a:gd name="connsiteX38" fmla="*/ 3851773 w 7143286"/>
              <a:gd name="connsiteY38" fmla="*/ 2585357 h 2585357"/>
              <a:gd name="connsiteX39" fmla="*/ 3723982 w 7143286"/>
              <a:gd name="connsiteY39" fmla="*/ 2585357 h 2585357"/>
              <a:gd name="connsiteX40" fmla="*/ 3539780 w 7143286"/>
              <a:gd name="connsiteY40" fmla="*/ 2441510 h 2585357"/>
              <a:gd name="connsiteX41" fmla="*/ 3667572 w 7143286"/>
              <a:gd name="connsiteY41" fmla="*/ 2441510 h 2585357"/>
              <a:gd name="connsiteX42" fmla="*/ 3603508 w 7143286"/>
              <a:gd name="connsiteY42" fmla="*/ 2585357 h 2585357"/>
              <a:gd name="connsiteX43" fmla="*/ 3475717 w 7143286"/>
              <a:gd name="connsiteY43" fmla="*/ 2585357 h 2585357"/>
              <a:gd name="connsiteX44" fmla="*/ 3291515 w 7143286"/>
              <a:gd name="connsiteY44" fmla="*/ 2441510 h 2585357"/>
              <a:gd name="connsiteX45" fmla="*/ 3419307 w 7143286"/>
              <a:gd name="connsiteY45" fmla="*/ 2441510 h 2585357"/>
              <a:gd name="connsiteX46" fmla="*/ 3355244 w 7143286"/>
              <a:gd name="connsiteY46" fmla="*/ 2585357 h 2585357"/>
              <a:gd name="connsiteX47" fmla="*/ 3227452 w 7143286"/>
              <a:gd name="connsiteY47" fmla="*/ 2585357 h 2585357"/>
              <a:gd name="connsiteX48" fmla="*/ 3043251 w 7143286"/>
              <a:gd name="connsiteY48" fmla="*/ 2441510 h 2585357"/>
              <a:gd name="connsiteX49" fmla="*/ 3171038 w 7143286"/>
              <a:gd name="connsiteY49" fmla="*/ 2441510 h 2585357"/>
              <a:gd name="connsiteX50" fmla="*/ 3106980 w 7143286"/>
              <a:gd name="connsiteY50" fmla="*/ 2585357 h 2585357"/>
              <a:gd name="connsiteX51" fmla="*/ 2979188 w 7143286"/>
              <a:gd name="connsiteY51" fmla="*/ 2585357 h 2585357"/>
              <a:gd name="connsiteX52" fmla="*/ 2794981 w 7143286"/>
              <a:gd name="connsiteY52" fmla="*/ 2441510 h 2585357"/>
              <a:gd name="connsiteX53" fmla="*/ 2922772 w 7143286"/>
              <a:gd name="connsiteY53" fmla="*/ 2441510 h 2585357"/>
              <a:gd name="connsiteX54" fmla="*/ 2858716 w 7143286"/>
              <a:gd name="connsiteY54" fmla="*/ 2585357 h 2585357"/>
              <a:gd name="connsiteX55" fmla="*/ 2730924 w 7143286"/>
              <a:gd name="connsiteY55" fmla="*/ 2585357 h 2585357"/>
              <a:gd name="connsiteX56" fmla="*/ 2546715 w 7143286"/>
              <a:gd name="connsiteY56" fmla="*/ 2441510 h 2585357"/>
              <a:gd name="connsiteX57" fmla="*/ 2674506 w 7143286"/>
              <a:gd name="connsiteY57" fmla="*/ 2441510 h 2585357"/>
              <a:gd name="connsiteX58" fmla="*/ 2610446 w 7143286"/>
              <a:gd name="connsiteY58" fmla="*/ 2585357 h 2585357"/>
              <a:gd name="connsiteX59" fmla="*/ 2482655 w 7143286"/>
              <a:gd name="connsiteY59" fmla="*/ 2585357 h 2585357"/>
              <a:gd name="connsiteX60" fmla="*/ 2298450 w 7143286"/>
              <a:gd name="connsiteY60" fmla="*/ 2441510 h 2585357"/>
              <a:gd name="connsiteX61" fmla="*/ 2426242 w 7143286"/>
              <a:gd name="connsiteY61" fmla="*/ 2441510 h 2585357"/>
              <a:gd name="connsiteX62" fmla="*/ 2362180 w 7143286"/>
              <a:gd name="connsiteY62" fmla="*/ 2585357 h 2585357"/>
              <a:gd name="connsiteX63" fmla="*/ 2234389 w 7143286"/>
              <a:gd name="connsiteY63" fmla="*/ 2585357 h 2585357"/>
              <a:gd name="connsiteX64" fmla="*/ 2050184 w 7143286"/>
              <a:gd name="connsiteY64" fmla="*/ 2441510 h 2585357"/>
              <a:gd name="connsiteX65" fmla="*/ 2177976 w 7143286"/>
              <a:gd name="connsiteY65" fmla="*/ 2441510 h 2585357"/>
              <a:gd name="connsiteX66" fmla="*/ 2113915 w 7143286"/>
              <a:gd name="connsiteY66" fmla="*/ 2585357 h 2585357"/>
              <a:gd name="connsiteX67" fmla="*/ 1986124 w 7143286"/>
              <a:gd name="connsiteY67" fmla="*/ 2585357 h 2585357"/>
              <a:gd name="connsiteX68" fmla="*/ 1801919 w 7143286"/>
              <a:gd name="connsiteY68" fmla="*/ 2441510 h 2585357"/>
              <a:gd name="connsiteX69" fmla="*/ 1929711 w 7143286"/>
              <a:gd name="connsiteY69" fmla="*/ 2441510 h 2585357"/>
              <a:gd name="connsiteX70" fmla="*/ 1865650 w 7143286"/>
              <a:gd name="connsiteY70" fmla="*/ 2585357 h 2585357"/>
              <a:gd name="connsiteX71" fmla="*/ 1737858 w 7143286"/>
              <a:gd name="connsiteY71" fmla="*/ 2585357 h 2585357"/>
              <a:gd name="connsiteX72" fmla="*/ 1553653 w 7143286"/>
              <a:gd name="connsiteY72" fmla="*/ 2441510 h 2585357"/>
              <a:gd name="connsiteX73" fmla="*/ 1681445 w 7143286"/>
              <a:gd name="connsiteY73" fmla="*/ 2441510 h 2585357"/>
              <a:gd name="connsiteX74" fmla="*/ 1617384 w 7143286"/>
              <a:gd name="connsiteY74" fmla="*/ 2585357 h 2585357"/>
              <a:gd name="connsiteX75" fmla="*/ 1489593 w 7143286"/>
              <a:gd name="connsiteY75" fmla="*/ 2585357 h 2585357"/>
              <a:gd name="connsiteX76" fmla="*/ 1305388 w 7143286"/>
              <a:gd name="connsiteY76" fmla="*/ 2441510 h 2585357"/>
              <a:gd name="connsiteX77" fmla="*/ 1433180 w 7143286"/>
              <a:gd name="connsiteY77" fmla="*/ 2441510 h 2585357"/>
              <a:gd name="connsiteX78" fmla="*/ 1369119 w 7143286"/>
              <a:gd name="connsiteY78" fmla="*/ 2585357 h 2585357"/>
              <a:gd name="connsiteX79" fmla="*/ 1241327 w 7143286"/>
              <a:gd name="connsiteY79" fmla="*/ 2585357 h 2585357"/>
              <a:gd name="connsiteX80" fmla="*/ 1057122 w 7143286"/>
              <a:gd name="connsiteY80" fmla="*/ 2441510 h 2585357"/>
              <a:gd name="connsiteX81" fmla="*/ 1184914 w 7143286"/>
              <a:gd name="connsiteY81" fmla="*/ 2441510 h 2585357"/>
              <a:gd name="connsiteX82" fmla="*/ 1120853 w 7143286"/>
              <a:gd name="connsiteY82" fmla="*/ 2585357 h 2585357"/>
              <a:gd name="connsiteX83" fmla="*/ 993062 w 7143286"/>
              <a:gd name="connsiteY83" fmla="*/ 2585357 h 2585357"/>
              <a:gd name="connsiteX84" fmla="*/ 808857 w 7143286"/>
              <a:gd name="connsiteY84" fmla="*/ 2441510 h 2585357"/>
              <a:gd name="connsiteX85" fmla="*/ 936649 w 7143286"/>
              <a:gd name="connsiteY85" fmla="*/ 2441510 h 2585357"/>
              <a:gd name="connsiteX86" fmla="*/ 872588 w 7143286"/>
              <a:gd name="connsiteY86" fmla="*/ 2585357 h 2585357"/>
              <a:gd name="connsiteX87" fmla="*/ 744796 w 7143286"/>
              <a:gd name="connsiteY87" fmla="*/ 2585357 h 2585357"/>
              <a:gd name="connsiteX88" fmla="*/ 560592 w 7143286"/>
              <a:gd name="connsiteY88" fmla="*/ 2441510 h 2585357"/>
              <a:gd name="connsiteX89" fmla="*/ 688384 w 7143286"/>
              <a:gd name="connsiteY89" fmla="*/ 2441510 h 2585357"/>
              <a:gd name="connsiteX90" fmla="*/ 624322 w 7143286"/>
              <a:gd name="connsiteY90" fmla="*/ 2585357 h 2585357"/>
              <a:gd name="connsiteX91" fmla="*/ 496531 w 7143286"/>
              <a:gd name="connsiteY91" fmla="*/ 2585357 h 2585357"/>
              <a:gd name="connsiteX92" fmla="*/ 312326 w 7143286"/>
              <a:gd name="connsiteY92" fmla="*/ 2441510 h 2585357"/>
              <a:gd name="connsiteX93" fmla="*/ 440118 w 7143286"/>
              <a:gd name="connsiteY93" fmla="*/ 2441510 h 2585357"/>
              <a:gd name="connsiteX94" fmla="*/ 376057 w 7143286"/>
              <a:gd name="connsiteY94" fmla="*/ 2585357 h 2585357"/>
              <a:gd name="connsiteX95" fmla="*/ 248265 w 7143286"/>
              <a:gd name="connsiteY95" fmla="*/ 2585357 h 2585357"/>
              <a:gd name="connsiteX96" fmla="*/ 64061 w 7143286"/>
              <a:gd name="connsiteY96" fmla="*/ 2441510 h 2585357"/>
              <a:gd name="connsiteX97" fmla="*/ 191853 w 7143286"/>
              <a:gd name="connsiteY97" fmla="*/ 2441510 h 2585357"/>
              <a:gd name="connsiteX98" fmla="*/ 127791 w 7143286"/>
              <a:gd name="connsiteY98" fmla="*/ 2585357 h 2585357"/>
              <a:gd name="connsiteX99" fmla="*/ 0 w 7143286"/>
              <a:gd name="connsiteY99" fmla="*/ 2585357 h 2585357"/>
              <a:gd name="connsiteX100" fmla="*/ 6270697 w 7143286"/>
              <a:gd name="connsiteY100" fmla="*/ 2136321 h 2585357"/>
              <a:gd name="connsiteX101" fmla="*/ 6309041 w 7143286"/>
              <a:gd name="connsiteY101" fmla="*/ 2136321 h 2585357"/>
              <a:gd name="connsiteX102" fmla="*/ 6244979 w 7143286"/>
              <a:gd name="connsiteY102" fmla="*/ 2280169 h 2585357"/>
              <a:gd name="connsiteX103" fmla="*/ 6206636 w 7143286"/>
              <a:gd name="connsiteY103" fmla="*/ 2280169 h 2585357"/>
              <a:gd name="connsiteX104" fmla="*/ 6022432 w 7143286"/>
              <a:gd name="connsiteY104" fmla="*/ 2136321 h 2585357"/>
              <a:gd name="connsiteX105" fmla="*/ 6150224 w 7143286"/>
              <a:gd name="connsiteY105" fmla="*/ 2136321 h 2585357"/>
              <a:gd name="connsiteX106" fmla="*/ 6086162 w 7143286"/>
              <a:gd name="connsiteY106" fmla="*/ 2280169 h 2585357"/>
              <a:gd name="connsiteX107" fmla="*/ 5958371 w 7143286"/>
              <a:gd name="connsiteY107" fmla="*/ 2280169 h 2585357"/>
              <a:gd name="connsiteX108" fmla="*/ 5774340 w 7143286"/>
              <a:gd name="connsiteY108" fmla="*/ 2136321 h 2585357"/>
              <a:gd name="connsiteX109" fmla="*/ 5901975 w 7143286"/>
              <a:gd name="connsiteY109" fmla="*/ 2136321 h 2585357"/>
              <a:gd name="connsiteX110" fmla="*/ 5837914 w 7143286"/>
              <a:gd name="connsiteY110" fmla="*/ 2280169 h 2585357"/>
              <a:gd name="connsiteX111" fmla="*/ 5710285 w 7143286"/>
              <a:gd name="connsiteY111" fmla="*/ 2280169 h 2585357"/>
              <a:gd name="connsiteX112" fmla="*/ 5525920 w 7143286"/>
              <a:gd name="connsiteY112" fmla="*/ 2136321 h 2585357"/>
              <a:gd name="connsiteX113" fmla="*/ 5653712 w 7143286"/>
              <a:gd name="connsiteY113" fmla="*/ 2136321 h 2585357"/>
              <a:gd name="connsiteX114" fmla="*/ 5589650 w 7143286"/>
              <a:gd name="connsiteY114" fmla="*/ 2280169 h 2585357"/>
              <a:gd name="connsiteX115" fmla="*/ 5461842 w 7143286"/>
              <a:gd name="connsiteY115" fmla="*/ 2280169 h 2585357"/>
              <a:gd name="connsiteX116" fmla="*/ 5277640 w 7143286"/>
              <a:gd name="connsiteY116" fmla="*/ 2136321 h 2585357"/>
              <a:gd name="connsiteX117" fmla="*/ 5405426 w 7143286"/>
              <a:gd name="connsiteY117" fmla="*/ 2136321 h 2585357"/>
              <a:gd name="connsiteX118" fmla="*/ 5341369 w 7143286"/>
              <a:gd name="connsiteY118" fmla="*/ 2280169 h 2585357"/>
              <a:gd name="connsiteX119" fmla="*/ 5213577 w 7143286"/>
              <a:gd name="connsiteY119" fmla="*/ 2280169 h 2585357"/>
              <a:gd name="connsiteX120" fmla="*/ 5029370 w 7143286"/>
              <a:gd name="connsiteY120" fmla="*/ 2136321 h 2585357"/>
              <a:gd name="connsiteX121" fmla="*/ 5157161 w 7143286"/>
              <a:gd name="connsiteY121" fmla="*/ 2136321 h 2585357"/>
              <a:gd name="connsiteX122" fmla="*/ 5093122 w 7143286"/>
              <a:gd name="connsiteY122" fmla="*/ 2280169 h 2585357"/>
              <a:gd name="connsiteX123" fmla="*/ 4965330 w 7143286"/>
              <a:gd name="connsiteY123" fmla="*/ 2280169 h 2585357"/>
              <a:gd name="connsiteX124" fmla="*/ 4781104 w 7143286"/>
              <a:gd name="connsiteY124" fmla="*/ 2136321 h 2585357"/>
              <a:gd name="connsiteX125" fmla="*/ 4908896 w 7143286"/>
              <a:gd name="connsiteY125" fmla="*/ 2136321 h 2585357"/>
              <a:gd name="connsiteX126" fmla="*/ 4844834 w 7143286"/>
              <a:gd name="connsiteY126" fmla="*/ 2280169 h 2585357"/>
              <a:gd name="connsiteX127" fmla="*/ 4717048 w 7143286"/>
              <a:gd name="connsiteY127" fmla="*/ 2280169 h 2585357"/>
              <a:gd name="connsiteX128" fmla="*/ 4532839 w 7143286"/>
              <a:gd name="connsiteY128" fmla="*/ 2136321 h 2585357"/>
              <a:gd name="connsiteX129" fmla="*/ 4660630 w 7143286"/>
              <a:gd name="connsiteY129" fmla="*/ 2136321 h 2585357"/>
              <a:gd name="connsiteX130" fmla="*/ 4596569 w 7143286"/>
              <a:gd name="connsiteY130" fmla="*/ 2280169 h 2585357"/>
              <a:gd name="connsiteX131" fmla="*/ 4468778 w 7143286"/>
              <a:gd name="connsiteY131" fmla="*/ 2280169 h 2585357"/>
              <a:gd name="connsiteX132" fmla="*/ 4284574 w 7143286"/>
              <a:gd name="connsiteY132" fmla="*/ 2136321 h 2585357"/>
              <a:gd name="connsiteX133" fmla="*/ 4412365 w 7143286"/>
              <a:gd name="connsiteY133" fmla="*/ 2136321 h 2585357"/>
              <a:gd name="connsiteX134" fmla="*/ 4348304 w 7143286"/>
              <a:gd name="connsiteY134" fmla="*/ 2280169 h 2585357"/>
              <a:gd name="connsiteX135" fmla="*/ 4220513 w 7143286"/>
              <a:gd name="connsiteY135" fmla="*/ 2280169 h 2585357"/>
              <a:gd name="connsiteX136" fmla="*/ 4036309 w 7143286"/>
              <a:gd name="connsiteY136" fmla="*/ 2136321 h 2585357"/>
              <a:gd name="connsiteX137" fmla="*/ 4164101 w 7143286"/>
              <a:gd name="connsiteY137" fmla="*/ 2136321 h 2585357"/>
              <a:gd name="connsiteX138" fmla="*/ 4100038 w 7143286"/>
              <a:gd name="connsiteY138" fmla="*/ 2280169 h 2585357"/>
              <a:gd name="connsiteX139" fmla="*/ 3972248 w 7143286"/>
              <a:gd name="connsiteY139" fmla="*/ 2280169 h 2585357"/>
              <a:gd name="connsiteX140" fmla="*/ 3788044 w 7143286"/>
              <a:gd name="connsiteY140" fmla="*/ 2136321 h 2585357"/>
              <a:gd name="connsiteX141" fmla="*/ 3915836 w 7143286"/>
              <a:gd name="connsiteY141" fmla="*/ 2136321 h 2585357"/>
              <a:gd name="connsiteX142" fmla="*/ 3851773 w 7143286"/>
              <a:gd name="connsiteY142" fmla="*/ 2280169 h 2585357"/>
              <a:gd name="connsiteX143" fmla="*/ 3723982 w 7143286"/>
              <a:gd name="connsiteY143" fmla="*/ 2280169 h 2585357"/>
              <a:gd name="connsiteX144" fmla="*/ 3539780 w 7143286"/>
              <a:gd name="connsiteY144" fmla="*/ 2136321 h 2585357"/>
              <a:gd name="connsiteX145" fmla="*/ 3667572 w 7143286"/>
              <a:gd name="connsiteY145" fmla="*/ 2136321 h 2585357"/>
              <a:gd name="connsiteX146" fmla="*/ 3603508 w 7143286"/>
              <a:gd name="connsiteY146" fmla="*/ 2280169 h 2585357"/>
              <a:gd name="connsiteX147" fmla="*/ 3475717 w 7143286"/>
              <a:gd name="connsiteY147" fmla="*/ 2280169 h 2585357"/>
              <a:gd name="connsiteX148" fmla="*/ 3291515 w 7143286"/>
              <a:gd name="connsiteY148" fmla="*/ 2136321 h 2585357"/>
              <a:gd name="connsiteX149" fmla="*/ 3419307 w 7143286"/>
              <a:gd name="connsiteY149" fmla="*/ 2136321 h 2585357"/>
              <a:gd name="connsiteX150" fmla="*/ 3355244 w 7143286"/>
              <a:gd name="connsiteY150" fmla="*/ 2280169 h 2585357"/>
              <a:gd name="connsiteX151" fmla="*/ 3227452 w 7143286"/>
              <a:gd name="connsiteY151" fmla="*/ 2280169 h 2585357"/>
              <a:gd name="connsiteX152" fmla="*/ 3043251 w 7143286"/>
              <a:gd name="connsiteY152" fmla="*/ 2136321 h 2585357"/>
              <a:gd name="connsiteX153" fmla="*/ 3171038 w 7143286"/>
              <a:gd name="connsiteY153" fmla="*/ 2136321 h 2585357"/>
              <a:gd name="connsiteX154" fmla="*/ 3106980 w 7143286"/>
              <a:gd name="connsiteY154" fmla="*/ 2280169 h 2585357"/>
              <a:gd name="connsiteX155" fmla="*/ 2979188 w 7143286"/>
              <a:gd name="connsiteY155" fmla="*/ 2280169 h 2585357"/>
              <a:gd name="connsiteX156" fmla="*/ 2794981 w 7143286"/>
              <a:gd name="connsiteY156" fmla="*/ 2136321 h 2585357"/>
              <a:gd name="connsiteX157" fmla="*/ 2922772 w 7143286"/>
              <a:gd name="connsiteY157" fmla="*/ 2136321 h 2585357"/>
              <a:gd name="connsiteX158" fmla="*/ 2858716 w 7143286"/>
              <a:gd name="connsiteY158" fmla="*/ 2280169 h 2585357"/>
              <a:gd name="connsiteX159" fmla="*/ 2730924 w 7143286"/>
              <a:gd name="connsiteY159" fmla="*/ 2280169 h 2585357"/>
              <a:gd name="connsiteX160" fmla="*/ 2546715 w 7143286"/>
              <a:gd name="connsiteY160" fmla="*/ 2136321 h 2585357"/>
              <a:gd name="connsiteX161" fmla="*/ 2674506 w 7143286"/>
              <a:gd name="connsiteY161" fmla="*/ 2136321 h 2585357"/>
              <a:gd name="connsiteX162" fmla="*/ 2610446 w 7143286"/>
              <a:gd name="connsiteY162" fmla="*/ 2280169 h 2585357"/>
              <a:gd name="connsiteX163" fmla="*/ 2482655 w 7143286"/>
              <a:gd name="connsiteY163" fmla="*/ 2280169 h 2585357"/>
              <a:gd name="connsiteX164" fmla="*/ 2298450 w 7143286"/>
              <a:gd name="connsiteY164" fmla="*/ 2136321 h 2585357"/>
              <a:gd name="connsiteX165" fmla="*/ 2426242 w 7143286"/>
              <a:gd name="connsiteY165" fmla="*/ 2136321 h 2585357"/>
              <a:gd name="connsiteX166" fmla="*/ 2362180 w 7143286"/>
              <a:gd name="connsiteY166" fmla="*/ 2280169 h 2585357"/>
              <a:gd name="connsiteX167" fmla="*/ 2234389 w 7143286"/>
              <a:gd name="connsiteY167" fmla="*/ 2280169 h 2585357"/>
              <a:gd name="connsiteX168" fmla="*/ 2050184 w 7143286"/>
              <a:gd name="connsiteY168" fmla="*/ 2136321 h 2585357"/>
              <a:gd name="connsiteX169" fmla="*/ 2177976 w 7143286"/>
              <a:gd name="connsiteY169" fmla="*/ 2136321 h 2585357"/>
              <a:gd name="connsiteX170" fmla="*/ 2113915 w 7143286"/>
              <a:gd name="connsiteY170" fmla="*/ 2280169 h 2585357"/>
              <a:gd name="connsiteX171" fmla="*/ 1986124 w 7143286"/>
              <a:gd name="connsiteY171" fmla="*/ 2280169 h 2585357"/>
              <a:gd name="connsiteX172" fmla="*/ 1801919 w 7143286"/>
              <a:gd name="connsiteY172" fmla="*/ 2136321 h 2585357"/>
              <a:gd name="connsiteX173" fmla="*/ 1929711 w 7143286"/>
              <a:gd name="connsiteY173" fmla="*/ 2136321 h 2585357"/>
              <a:gd name="connsiteX174" fmla="*/ 1865650 w 7143286"/>
              <a:gd name="connsiteY174" fmla="*/ 2280169 h 2585357"/>
              <a:gd name="connsiteX175" fmla="*/ 1737858 w 7143286"/>
              <a:gd name="connsiteY175" fmla="*/ 2280169 h 2585357"/>
              <a:gd name="connsiteX176" fmla="*/ 1553653 w 7143286"/>
              <a:gd name="connsiteY176" fmla="*/ 2136321 h 2585357"/>
              <a:gd name="connsiteX177" fmla="*/ 1681445 w 7143286"/>
              <a:gd name="connsiteY177" fmla="*/ 2136321 h 2585357"/>
              <a:gd name="connsiteX178" fmla="*/ 1617384 w 7143286"/>
              <a:gd name="connsiteY178" fmla="*/ 2280169 h 2585357"/>
              <a:gd name="connsiteX179" fmla="*/ 1489593 w 7143286"/>
              <a:gd name="connsiteY179" fmla="*/ 2280169 h 2585357"/>
              <a:gd name="connsiteX180" fmla="*/ 1305388 w 7143286"/>
              <a:gd name="connsiteY180" fmla="*/ 2136321 h 2585357"/>
              <a:gd name="connsiteX181" fmla="*/ 1433180 w 7143286"/>
              <a:gd name="connsiteY181" fmla="*/ 2136321 h 2585357"/>
              <a:gd name="connsiteX182" fmla="*/ 1369119 w 7143286"/>
              <a:gd name="connsiteY182" fmla="*/ 2280169 h 2585357"/>
              <a:gd name="connsiteX183" fmla="*/ 1241327 w 7143286"/>
              <a:gd name="connsiteY183" fmla="*/ 2280169 h 2585357"/>
              <a:gd name="connsiteX184" fmla="*/ 1057122 w 7143286"/>
              <a:gd name="connsiteY184" fmla="*/ 2136321 h 2585357"/>
              <a:gd name="connsiteX185" fmla="*/ 1184914 w 7143286"/>
              <a:gd name="connsiteY185" fmla="*/ 2136321 h 2585357"/>
              <a:gd name="connsiteX186" fmla="*/ 1120853 w 7143286"/>
              <a:gd name="connsiteY186" fmla="*/ 2280169 h 2585357"/>
              <a:gd name="connsiteX187" fmla="*/ 993062 w 7143286"/>
              <a:gd name="connsiteY187" fmla="*/ 2280169 h 2585357"/>
              <a:gd name="connsiteX188" fmla="*/ 808857 w 7143286"/>
              <a:gd name="connsiteY188" fmla="*/ 2136321 h 2585357"/>
              <a:gd name="connsiteX189" fmla="*/ 936649 w 7143286"/>
              <a:gd name="connsiteY189" fmla="*/ 2136321 h 2585357"/>
              <a:gd name="connsiteX190" fmla="*/ 872588 w 7143286"/>
              <a:gd name="connsiteY190" fmla="*/ 2280169 h 2585357"/>
              <a:gd name="connsiteX191" fmla="*/ 744796 w 7143286"/>
              <a:gd name="connsiteY191" fmla="*/ 2280169 h 2585357"/>
              <a:gd name="connsiteX192" fmla="*/ 560592 w 7143286"/>
              <a:gd name="connsiteY192" fmla="*/ 2136321 h 2585357"/>
              <a:gd name="connsiteX193" fmla="*/ 688384 w 7143286"/>
              <a:gd name="connsiteY193" fmla="*/ 2136321 h 2585357"/>
              <a:gd name="connsiteX194" fmla="*/ 624322 w 7143286"/>
              <a:gd name="connsiteY194" fmla="*/ 2280169 h 2585357"/>
              <a:gd name="connsiteX195" fmla="*/ 496531 w 7143286"/>
              <a:gd name="connsiteY195" fmla="*/ 2280169 h 2585357"/>
              <a:gd name="connsiteX196" fmla="*/ 312326 w 7143286"/>
              <a:gd name="connsiteY196" fmla="*/ 2136321 h 2585357"/>
              <a:gd name="connsiteX197" fmla="*/ 440118 w 7143286"/>
              <a:gd name="connsiteY197" fmla="*/ 2136321 h 2585357"/>
              <a:gd name="connsiteX198" fmla="*/ 376057 w 7143286"/>
              <a:gd name="connsiteY198" fmla="*/ 2280169 h 2585357"/>
              <a:gd name="connsiteX199" fmla="*/ 248265 w 7143286"/>
              <a:gd name="connsiteY199" fmla="*/ 2280169 h 2585357"/>
              <a:gd name="connsiteX200" fmla="*/ 64061 w 7143286"/>
              <a:gd name="connsiteY200" fmla="*/ 2136321 h 2585357"/>
              <a:gd name="connsiteX201" fmla="*/ 191853 w 7143286"/>
              <a:gd name="connsiteY201" fmla="*/ 2136321 h 2585357"/>
              <a:gd name="connsiteX202" fmla="*/ 127791 w 7143286"/>
              <a:gd name="connsiteY202" fmla="*/ 2280169 h 2585357"/>
              <a:gd name="connsiteX203" fmla="*/ 0 w 7143286"/>
              <a:gd name="connsiteY203" fmla="*/ 2280169 h 2585357"/>
              <a:gd name="connsiteX204" fmla="*/ 6270697 w 7143286"/>
              <a:gd name="connsiteY204" fmla="*/ 1831132 h 2585357"/>
              <a:gd name="connsiteX205" fmla="*/ 6398489 w 7143286"/>
              <a:gd name="connsiteY205" fmla="*/ 1831132 h 2585357"/>
              <a:gd name="connsiteX206" fmla="*/ 6334428 w 7143286"/>
              <a:gd name="connsiteY206" fmla="*/ 1974980 h 2585357"/>
              <a:gd name="connsiteX207" fmla="*/ 6206636 w 7143286"/>
              <a:gd name="connsiteY207" fmla="*/ 1974980 h 2585357"/>
              <a:gd name="connsiteX208" fmla="*/ 6022432 w 7143286"/>
              <a:gd name="connsiteY208" fmla="*/ 1831132 h 2585357"/>
              <a:gd name="connsiteX209" fmla="*/ 6150224 w 7143286"/>
              <a:gd name="connsiteY209" fmla="*/ 1831132 h 2585357"/>
              <a:gd name="connsiteX210" fmla="*/ 6086162 w 7143286"/>
              <a:gd name="connsiteY210" fmla="*/ 1974980 h 2585357"/>
              <a:gd name="connsiteX211" fmla="*/ 5958371 w 7143286"/>
              <a:gd name="connsiteY211" fmla="*/ 1974980 h 2585357"/>
              <a:gd name="connsiteX212" fmla="*/ 5774252 w 7143286"/>
              <a:gd name="connsiteY212" fmla="*/ 1831132 h 2585357"/>
              <a:gd name="connsiteX213" fmla="*/ 5901958 w 7143286"/>
              <a:gd name="connsiteY213" fmla="*/ 1831132 h 2585357"/>
              <a:gd name="connsiteX214" fmla="*/ 5837896 w 7143286"/>
              <a:gd name="connsiteY214" fmla="*/ 1974980 h 2585357"/>
              <a:gd name="connsiteX215" fmla="*/ 5710190 w 7143286"/>
              <a:gd name="connsiteY215" fmla="*/ 1974980 h 2585357"/>
              <a:gd name="connsiteX216" fmla="*/ 5525966 w 7143286"/>
              <a:gd name="connsiteY216" fmla="*/ 1831132 h 2585357"/>
              <a:gd name="connsiteX217" fmla="*/ 5653758 w 7143286"/>
              <a:gd name="connsiteY217" fmla="*/ 1831132 h 2585357"/>
              <a:gd name="connsiteX218" fmla="*/ 5589696 w 7143286"/>
              <a:gd name="connsiteY218" fmla="*/ 1974980 h 2585357"/>
              <a:gd name="connsiteX219" fmla="*/ 5461842 w 7143286"/>
              <a:gd name="connsiteY219" fmla="*/ 1974980 h 2585357"/>
              <a:gd name="connsiteX220" fmla="*/ 5277640 w 7143286"/>
              <a:gd name="connsiteY220" fmla="*/ 1831132 h 2585357"/>
              <a:gd name="connsiteX221" fmla="*/ 5405426 w 7143286"/>
              <a:gd name="connsiteY221" fmla="*/ 1831132 h 2585357"/>
              <a:gd name="connsiteX222" fmla="*/ 5341369 w 7143286"/>
              <a:gd name="connsiteY222" fmla="*/ 1974980 h 2585357"/>
              <a:gd name="connsiteX223" fmla="*/ 5213577 w 7143286"/>
              <a:gd name="connsiteY223" fmla="*/ 1974980 h 2585357"/>
              <a:gd name="connsiteX224" fmla="*/ 5029370 w 7143286"/>
              <a:gd name="connsiteY224" fmla="*/ 1831132 h 2585357"/>
              <a:gd name="connsiteX225" fmla="*/ 5157161 w 7143286"/>
              <a:gd name="connsiteY225" fmla="*/ 1831132 h 2585357"/>
              <a:gd name="connsiteX226" fmla="*/ 5093104 w 7143286"/>
              <a:gd name="connsiteY226" fmla="*/ 1974980 h 2585357"/>
              <a:gd name="connsiteX227" fmla="*/ 4965312 w 7143286"/>
              <a:gd name="connsiteY227" fmla="*/ 1974980 h 2585357"/>
              <a:gd name="connsiteX228" fmla="*/ 4781104 w 7143286"/>
              <a:gd name="connsiteY228" fmla="*/ 1831132 h 2585357"/>
              <a:gd name="connsiteX229" fmla="*/ 4908896 w 7143286"/>
              <a:gd name="connsiteY229" fmla="*/ 1831132 h 2585357"/>
              <a:gd name="connsiteX230" fmla="*/ 4844834 w 7143286"/>
              <a:gd name="connsiteY230" fmla="*/ 1974980 h 2585357"/>
              <a:gd name="connsiteX231" fmla="*/ 4717048 w 7143286"/>
              <a:gd name="connsiteY231" fmla="*/ 1974980 h 2585357"/>
              <a:gd name="connsiteX232" fmla="*/ 4532839 w 7143286"/>
              <a:gd name="connsiteY232" fmla="*/ 1831132 h 2585357"/>
              <a:gd name="connsiteX233" fmla="*/ 4660630 w 7143286"/>
              <a:gd name="connsiteY233" fmla="*/ 1831132 h 2585357"/>
              <a:gd name="connsiteX234" fmla="*/ 4596569 w 7143286"/>
              <a:gd name="connsiteY234" fmla="*/ 1974980 h 2585357"/>
              <a:gd name="connsiteX235" fmla="*/ 4468778 w 7143286"/>
              <a:gd name="connsiteY235" fmla="*/ 1974980 h 2585357"/>
              <a:gd name="connsiteX236" fmla="*/ 4284574 w 7143286"/>
              <a:gd name="connsiteY236" fmla="*/ 1831132 h 2585357"/>
              <a:gd name="connsiteX237" fmla="*/ 4412365 w 7143286"/>
              <a:gd name="connsiteY237" fmla="*/ 1831132 h 2585357"/>
              <a:gd name="connsiteX238" fmla="*/ 4348304 w 7143286"/>
              <a:gd name="connsiteY238" fmla="*/ 1974980 h 2585357"/>
              <a:gd name="connsiteX239" fmla="*/ 4220513 w 7143286"/>
              <a:gd name="connsiteY239" fmla="*/ 1974980 h 2585357"/>
              <a:gd name="connsiteX240" fmla="*/ 4036309 w 7143286"/>
              <a:gd name="connsiteY240" fmla="*/ 1831132 h 2585357"/>
              <a:gd name="connsiteX241" fmla="*/ 4164101 w 7143286"/>
              <a:gd name="connsiteY241" fmla="*/ 1831132 h 2585357"/>
              <a:gd name="connsiteX242" fmla="*/ 4100055 w 7143286"/>
              <a:gd name="connsiteY242" fmla="*/ 1974980 h 2585357"/>
              <a:gd name="connsiteX243" fmla="*/ 3972254 w 7143286"/>
              <a:gd name="connsiteY243" fmla="*/ 1974980 h 2585357"/>
              <a:gd name="connsiteX244" fmla="*/ 3788044 w 7143286"/>
              <a:gd name="connsiteY244" fmla="*/ 1831132 h 2585357"/>
              <a:gd name="connsiteX245" fmla="*/ 3915836 w 7143286"/>
              <a:gd name="connsiteY245" fmla="*/ 1831132 h 2585357"/>
              <a:gd name="connsiteX246" fmla="*/ 3851773 w 7143286"/>
              <a:gd name="connsiteY246" fmla="*/ 1974980 h 2585357"/>
              <a:gd name="connsiteX247" fmla="*/ 3723982 w 7143286"/>
              <a:gd name="connsiteY247" fmla="*/ 1974980 h 2585357"/>
              <a:gd name="connsiteX248" fmla="*/ 3539780 w 7143286"/>
              <a:gd name="connsiteY248" fmla="*/ 1831132 h 2585357"/>
              <a:gd name="connsiteX249" fmla="*/ 3667572 w 7143286"/>
              <a:gd name="connsiteY249" fmla="*/ 1831132 h 2585357"/>
              <a:gd name="connsiteX250" fmla="*/ 3603508 w 7143286"/>
              <a:gd name="connsiteY250" fmla="*/ 1974980 h 2585357"/>
              <a:gd name="connsiteX251" fmla="*/ 3475717 w 7143286"/>
              <a:gd name="connsiteY251" fmla="*/ 1974980 h 2585357"/>
              <a:gd name="connsiteX252" fmla="*/ 3291515 w 7143286"/>
              <a:gd name="connsiteY252" fmla="*/ 1831132 h 2585357"/>
              <a:gd name="connsiteX253" fmla="*/ 3419307 w 7143286"/>
              <a:gd name="connsiteY253" fmla="*/ 1831132 h 2585357"/>
              <a:gd name="connsiteX254" fmla="*/ 3355244 w 7143286"/>
              <a:gd name="connsiteY254" fmla="*/ 1974980 h 2585357"/>
              <a:gd name="connsiteX255" fmla="*/ 3227452 w 7143286"/>
              <a:gd name="connsiteY255" fmla="*/ 1974980 h 2585357"/>
              <a:gd name="connsiteX256" fmla="*/ 3043251 w 7143286"/>
              <a:gd name="connsiteY256" fmla="*/ 1831132 h 2585357"/>
              <a:gd name="connsiteX257" fmla="*/ 3171038 w 7143286"/>
              <a:gd name="connsiteY257" fmla="*/ 1831132 h 2585357"/>
              <a:gd name="connsiteX258" fmla="*/ 3106980 w 7143286"/>
              <a:gd name="connsiteY258" fmla="*/ 1974980 h 2585357"/>
              <a:gd name="connsiteX259" fmla="*/ 2979188 w 7143286"/>
              <a:gd name="connsiteY259" fmla="*/ 1974980 h 2585357"/>
              <a:gd name="connsiteX260" fmla="*/ 2794981 w 7143286"/>
              <a:gd name="connsiteY260" fmla="*/ 1831132 h 2585357"/>
              <a:gd name="connsiteX261" fmla="*/ 2922772 w 7143286"/>
              <a:gd name="connsiteY261" fmla="*/ 1831132 h 2585357"/>
              <a:gd name="connsiteX262" fmla="*/ 2858716 w 7143286"/>
              <a:gd name="connsiteY262" fmla="*/ 1974980 h 2585357"/>
              <a:gd name="connsiteX263" fmla="*/ 2730924 w 7143286"/>
              <a:gd name="connsiteY263" fmla="*/ 1974980 h 2585357"/>
              <a:gd name="connsiteX264" fmla="*/ 2546715 w 7143286"/>
              <a:gd name="connsiteY264" fmla="*/ 1831132 h 2585357"/>
              <a:gd name="connsiteX265" fmla="*/ 2674506 w 7143286"/>
              <a:gd name="connsiteY265" fmla="*/ 1831132 h 2585357"/>
              <a:gd name="connsiteX266" fmla="*/ 2610446 w 7143286"/>
              <a:gd name="connsiteY266" fmla="*/ 1974980 h 2585357"/>
              <a:gd name="connsiteX267" fmla="*/ 2482655 w 7143286"/>
              <a:gd name="connsiteY267" fmla="*/ 1974980 h 2585357"/>
              <a:gd name="connsiteX268" fmla="*/ 2298450 w 7143286"/>
              <a:gd name="connsiteY268" fmla="*/ 1831132 h 2585357"/>
              <a:gd name="connsiteX269" fmla="*/ 2426242 w 7143286"/>
              <a:gd name="connsiteY269" fmla="*/ 1831132 h 2585357"/>
              <a:gd name="connsiteX270" fmla="*/ 2362180 w 7143286"/>
              <a:gd name="connsiteY270" fmla="*/ 1974980 h 2585357"/>
              <a:gd name="connsiteX271" fmla="*/ 2234389 w 7143286"/>
              <a:gd name="connsiteY271" fmla="*/ 1974980 h 2585357"/>
              <a:gd name="connsiteX272" fmla="*/ 2050184 w 7143286"/>
              <a:gd name="connsiteY272" fmla="*/ 1831132 h 2585357"/>
              <a:gd name="connsiteX273" fmla="*/ 2177976 w 7143286"/>
              <a:gd name="connsiteY273" fmla="*/ 1831132 h 2585357"/>
              <a:gd name="connsiteX274" fmla="*/ 2113915 w 7143286"/>
              <a:gd name="connsiteY274" fmla="*/ 1974980 h 2585357"/>
              <a:gd name="connsiteX275" fmla="*/ 1986124 w 7143286"/>
              <a:gd name="connsiteY275" fmla="*/ 1974980 h 2585357"/>
              <a:gd name="connsiteX276" fmla="*/ 1801919 w 7143286"/>
              <a:gd name="connsiteY276" fmla="*/ 1831132 h 2585357"/>
              <a:gd name="connsiteX277" fmla="*/ 1929711 w 7143286"/>
              <a:gd name="connsiteY277" fmla="*/ 1831132 h 2585357"/>
              <a:gd name="connsiteX278" fmla="*/ 1865650 w 7143286"/>
              <a:gd name="connsiteY278" fmla="*/ 1974980 h 2585357"/>
              <a:gd name="connsiteX279" fmla="*/ 1737858 w 7143286"/>
              <a:gd name="connsiteY279" fmla="*/ 1974980 h 2585357"/>
              <a:gd name="connsiteX280" fmla="*/ 1553653 w 7143286"/>
              <a:gd name="connsiteY280" fmla="*/ 1831132 h 2585357"/>
              <a:gd name="connsiteX281" fmla="*/ 1681445 w 7143286"/>
              <a:gd name="connsiteY281" fmla="*/ 1831132 h 2585357"/>
              <a:gd name="connsiteX282" fmla="*/ 1617384 w 7143286"/>
              <a:gd name="connsiteY282" fmla="*/ 1974980 h 2585357"/>
              <a:gd name="connsiteX283" fmla="*/ 1489593 w 7143286"/>
              <a:gd name="connsiteY283" fmla="*/ 1974980 h 2585357"/>
              <a:gd name="connsiteX284" fmla="*/ 1305388 w 7143286"/>
              <a:gd name="connsiteY284" fmla="*/ 1831132 h 2585357"/>
              <a:gd name="connsiteX285" fmla="*/ 1433180 w 7143286"/>
              <a:gd name="connsiteY285" fmla="*/ 1831132 h 2585357"/>
              <a:gd name="connsiteX286" fmla="*/ 1369119 w 7143286"/>
              <a:gd name="connsiteY286" fmla="*/ 1974980 h 2585357"/>
              <a:gd name="connsiteX287" fmla="*/ 1241327 w 7143286"/>
              <a:gd name="connsiteY287" fmla="*/ 1974980 h 2585357"/>
              <a:gd name="connsiteX288" fmla="*/ 1057122 w 7143286"/>
              <a:gd name="connsiteY288" fmla="*/ 1831132 h 2585357"/>
              <a:gd name="connsiteX289" fmla="*/ 1184914 w 7143286"/>
              <a:gd name="connsiteY289" fmla="*/ 1831132 h 2585357"/>
              <a:gd name="connsiteX290" fmla="*/ 1120853 w 7143286"/>
              <a:gd name="connsiteY290" fmla="*/ 1974980 h 2585357"/>
              <a:gd name="connsiteX291" fmla="*/ 993062 w 7143286"/>
              <a:gd name="connsiteY291" fmla="*/ 1974980 h 2585357"/>
              <a:gd name="connsiteX292" fmla="*/ 808857 w 7143286"/>
              <a:gd name="connsiteY292" fmla="*/ 1831132 h 2585357"/>
              <a:gd name="connsiteX293" fmla="*/ 936649 w 7143286"/>
              <a:gd name="connsiteY293" fmla="*/ 1831132 h 2585357"/>
              <a:gd name="connsiteX294" fmla="*/ 872588 w 7143286"/>
              <a:gd name="connsiteY294" fmla="*/ 1974980 h 2585357"/>
              <a:gd name="connsiteX295" fmla="*/ 744796 w 7143286"/>
              <a:gd name="connsiteY295" fmla="*/ 1974980 h 2585357"/>
              <a:gd name="connsiteX296" fmla="*/ 560592 w 7143286"/>
              <a:gd name="connsiteY296" fmla="*/ 1831132 h 2585357"/>
              <a:gd name="connsiteX297" fmla="*/ 688384 w 7143286"/>
              <a:gd name="connsiteY297" fmla="*/ 1831132 h 2585357"/>
              <a:gd name="connsiteX298" fmla="*/ 624322 w 7143286"/>
              <a:gd name="connsiteY298" fmla="*/ 1974980 h 2585357"/>
              <a:gd name="connsiteX299" fmla="*/ 496531 w 7143286"/>
              <a:gd name="connsiteY299" fmla="*/ 1974980 h 2585357"/>
              <a:gd name="connsiteX300" fmla="*/ 312326 w 7143286"/>
              <a:gd name="connsiteY300" fmla="*/ 1831132 h 2585357"/>
              <a:gd name="connsiteX301" fmla="*/ 440118 w 7143286"/>
              <a:gd name="connsiteY301" fmla="*/ 1831132 h 2585357"/>
              <a:gd name="connsiteX302" fmla="*/ 376057 w 7143286"/>
              <a:gd name="connsiteY302" fmla="*/ 1974980 h 2585357"/>
              <a:gd name="connsiteX303" fmla="*/ 248265 w 7143286"/>
              <a:gd name="connsiteY303" fmla="*/ 1974980 h 2585357"/>
              <a:gd name="connsiteX304" fmla="*/ 64061 w 7143286"/>
              <a:gd name="connsiteY304" fmla="*/ 1831132 h 2585357"/>
              <a:gd name="connsiteX305" fmla="*/ 191853 w 7143286"/>
              <a:gd name="connsiteY305" fmla="*/ 1831132 h 2585357"/>
              <a:gd name="connsiteX306" fmla="*/ 127791 w 7143286"/>
              <a:gd name="connsiteY306" fmla="*/ 1974980 h 2585357"/>
              <a:gd name="connsiteX307" fmla="*/ 0 w 7143286"/>
              <a:gd name="connsiteY307" fmla="*/ 1974980 h 2585357"/>
              <a:gd name="connsiteX308" fmla="*/ 6518962 w 7143286"/>
              <a:gd name="connsiteY308" fmla="*/ 1525943 h 2585357"/>
              <a:gd name="connsiteX309" fmla="*/ 6580867 w 7143286"/>
              <a:gd name="connsiteY309" fmla="*/ 1525943 h 2585357"/>
              <a:gd name="connsiteX310" fmla="*/ 6516805 w 7143286"/>
              <a:gd name="connsiteY310" fmla="*/ 1669791 h 2585357"/>
              <a:gd name="connsiteX311" fmla="*/ 6454902 w 7143286"/>
              <a:gd name="connsiteY311" fmla="*/ 1669791 h 2585357"/>
              <a:gd name="connsiteX312" fmla="*/ 6270697 w 7143286"/>
              <a:gd name="connsiteY312" fmla="*/ 1525943 h 2585357"/>
              <a:gd name="connsiteX313" fmla="*/ 6398489 w 7143286"/>
              <a:gd name="connsiteY313" fmla="*/ 1525943 h 2585357"/>
              <a:gd name="connsiteX314" fmla="*/ 6334428 w 7143286"/>
              <a:gd name="connsiteY314" fmla="*/ 1669791 h 2585357"/>
              <a:gd name="connsiteX315" fmla="*/ 6206636 w 7143286"/>
              <a:gd name="connsiteY315" fmla="*/ 1669791 h 2585357"/>
              <a:gd name="connsiteX316" fmla="*/ 6022432 w 7143286"/>
              <a:gd name="connsiteY316" fmla="*/ 1525943 h 2585357"/>
              <a:gd name="connsiteX317" fmla="*/ 6150224 w 7143286"/>
              <a:gd name="connsiteY317" fmla="*/ 1525943 h 2585357"/>
              <a:gd name="connsiteX318" fmla="*/ 6086162 w 7143286"/>
              <a:gd name="connsiteY318" fmla="*/ 1669791 h 2585357"/>
              <a:gd name="connsiteX319" fmla="*/ 5958371 w 7143286"/>
              <a:gd name="connsiteY319" fmla="*/ 1669791 h 2585357"/>
              <a:gd name="connsiteX320" fmla="*/ 5774168 w 7143286"/>
              <a:gd name="connsiteY320" fmla="*/ 1525943 h 2585357"/>
              <a:gd name="connsiteX321" fmla="*/ 5901958 w 7143286"/>
              <a:gd name="connsiteY321" fmla="*/ 1525943 h 2585357"/>
              <a:gd name="connsiteX322" fmla="*/ 5837896 w 7143286"/>
              <a:gd name="connsiteY322" fmla="*/ 1669791 h 2585357"/>
              <a:gd name="connsiteX323" fmla="*/ 5710108 w 7143286"/>
              <a:gd name="connsiteY323" fmla="*/ 1669791 h 2585357"/>
              <a:gd name="connsiteX324" fmla="*/ 5526056 w 7143286"/>
              <a:gd name="connsiteY324" fmla="*/ 1525943 h 2585357"/>
              <a:gd name="connsiteX325" fmla="*/ 5653847 w 7143286"/>
              <a:gd name="connsiteY325" fmla="*/ 1525943 h 2585357"/>
              <a:gd name="connsiteX326" fmla="*/ 5589786 w 7143286"/>
              <a:gd name="connsiteY326" fmla="*/ 1669791 h 2585357"/>
              <a:gd name="connsiteX327" fmla="*/ 5461842 w 7143286"/>
              <a:gd name="connsiteY327" fmla="*/ 1669791 h 2585357"/>
              <a:gd name="connsiteX328" fmla="*/ 5277640 w 7143286"/>
              <a:gd name="connsiteY328" fmla="*/ 1525943 h 2585357"/>
              <a:gd name="connsiteX329" fmla="*/ 5405426 w 7143286"/>
              <a:gd name="connsiteY329" fmla="*/ 1525943 h 2585357"/>
              <a:gd name="connsiteX330" fmla="*/ 5341369 w 7143286"/>
              <a:gd name="connsiteY330" fmla="*/ 1669791 h 2585357"/>
              <a:gd name="connsiteX331" fmla="*/ 5213577 w 7143286"/>
              <a:gd name="connsiteY331" fmla="*/ 1669791 h 2585357"/>
              <a:gd name="connsiteX332" fmla="*/ 5029370 w 7143286"/>
              <a:gd name="connsiteY332" fmla="*/ 1525943 h 2585357"/>
              <a:gd name="connsiteX333" fmla="*/ 5157161 w 7143286"/>
              <a:gd name="connsiteY333" fmla="*/ 1525943 h 2585357"/>
              <a:gd name="connsiteX334" fmla="*/ 5093104 w 7143286"/>
              <a:gd name="connsiteY334" fmla="*/ 1669791 h 2585357"/>
              <a:gd name="connsiteX335" fmla="*/ 4965312 w 7143286"/>
              <a:gd name="connsiteY335" fmla="*/ 1669791 h 2585357"/>
              <a:gd name="connsiteX336" fmla="*/ 4781104 w 7143286"/>
              <a:gd name="connsiteY336" fmla="*/ 1525943 h 2585357"/>
              <a:gd name="connsiteX337" fmla="*/ 4908896 w 7143286"/>
              <a:gd name="connsiteY337" fmla="*/ 1525943 h 2585357"/>
              <a:gd name="connsiteX338" fmla="*/ 4844834 w 7143286"/>
              <a:gd name="connsiteY338" fmla="*/ 1669791 h 2585357"/>
              <a:gd name="connsiteX339" fmla="*/ 4717048 w 7143286"/>
              <a:gd name="connsiteY339" fmla="*/ 1669791 h 2585357"/>
              <a:gd name="connsiteX340" fmla="*/ 4532839 w 7143286"/>
              <a:gd name="connsiteY340" fmla="*/ 1525943 h 2585357"/>
              <a:gd name="connsiteX341" fmla="*/ 4660630 w 7143286"/>
              <a:gd name="connsiteY341" fmla="*/ 1525943 h 2585357"/>
              <a:gd name="connsiteX342" fmla="*/ 4596569 w 7143286"/>
              <a:gd name="connsiteY342" fmla="*/ 1669791 h 2585357"/>
              <a:gd name="connsiteX343" fmla="*/ 4468778 w 7143286"/>
              <a:gd name="connsiteY343" fmla="*/ 1669791 h 2585357"/>
              <a:gd name="connsiteX344" fmla="*/ 4284574 w 7143286"/>
              <a:gd name="connsiteY344" fmla="*/ 1525943 h 2585357"/>
              <a:gd name="connsiteX345" fmla="*/ 4412365 w 7143286"/>
              <a:gd name="connsiteY345" fmla="*/ 1525943 h 2585357"/>
              <a:gd name="connsiteX346" fmla="*/ 4348304 w 7143286"/>
              <a:gd name="connsiteY346" fmla="*/ 1669791 h 2585357"/>
              <a:gd name="connsiteX347" fmla="*/ 4220513 w 7143286"/>
              <a:gd name="connsiteY347" fmla="*/ 1669791 h 2585357"/>
              <a:gd name="connsiteX348" fmla="*/ 4036309 w 7143286"/>
              <a:gd name="connsiteY348" fmla="*/ 1525943 h 2585357"/>
              <a:gd name="connsiteX349" fmla="*/ 4164101 w 7143286"/>
              <a:gd name="connsiteY349" fmla="*/ 1525943 h 2585357"/>
              <a:gd name="connsiteX350" fmla="*/ 4100055 w 7143286"/>
              <a:gd name="connsiteY350" fmla="*/ 1669791 h 2585357"/>
              <a:gd name="connsiteX351" fmla="*/ 3972254 w 7143286"/>
              <a:gd name="connsiteY351" fmla="*/ 1669791 h 2585357"/>
              <a:gd name="connsiteX352" fmla="*/ 3788044 w 7143286"/>
              <a:gd name="connsiteY352" fmla="*/ 1525943 h 2585357"/>
              <a:gd name="connsiteX353" fmla="*/ 3915836 w 7143286"/>
              <a:gd name="connsiteY353" fmla="*/ 1525943 h 2585357"/>
              <a:gd name="connsiteX354" fmla="*/ 3851773 w 7143286"/>
              <a:gd name="connsiteY354" fmla="*/ 1669791 h 2585357"/>
              <a:gd name="connsiteX355" fmla="*/ 3723982 w 7143286"/>
              <a:gd name="connsiteY355" fmla="*/ 1669791 h 2585357"/>
              <a:gd name="connsiteX356" fmla="*/ 3539780 w 7143286"/>
              <a:gd name="connsiteY356" fmla="*/ 1525943 h 2585357"/>
              <a:gd name="connsiteX357" fmla="*/ 3667572 w 7143286"/>
              <a:gd name="connsiteY357" fmla="*/ 1525943 h 2585357"/>
              <a:gd name="connsiteX358" fmla="*/ 3603508 w 7143286"/>
              <a:gd name="connsiteY358" fmla="*/ 1669791 h 2585357"/>
              <a:gd name="connsiteX359" fmla="*/ 3475717 w 7143286"/>
              <a:gd name="connsiteY359" fmla="*/ 1669791 h 2585357"/>
              <a:gd name="connsiteX360" fmla="*/ 3291515 w 7143286"/>
              <a:gd name="connsiteY360" fmla="*/ 1525943 h 2585357"/>
              <a:gd name="connsiteX361" fmla="*/ 3419307 w 7143286"/>
              <a:gd name="connsiteY361" fmla="*/ 1525943 h 2585357"/>
              <a:gd name="connsiteX362" fmla="*/ 3355244 w 7143286"/>
              <a:gd name="connsiteY362" fmla="*/ 1669791 h 2585357"/>
              <a:gd name="connsiteX363" fmla="*/ 3227452 w 7143286"/>
              <a:gd name="connsiteY363" fmla="*/ 1669791 h 2585357"/>
              <a:gd name="connsiteX364" fmla="*/ 3043251 w 7143286"/>
              <a:gd name="connsiteY364" fmla="*/ 1525943 h 2585357"/>
              <a:gd name="connsiteX365" fmla="*/ 3171038 w 7143286"/>
              <a:gd name="connsiteY365" fmla="*/ 1525943 h 2585357"/>
              <a:gd name="connsiteX366" fmla="*/ 3106980 w 7143286"/>
              <a:gd name="connsiteY366" fmla="*/ 1669791 h 2585357"/>
              <a:gd name="connsiteX367" fmla="*/ 2979188 w 7143286"/>
              <a:gd name="connsiteY367" fmla="*/ 1669791 h 2585357"/>
              <a:gd name="connsiteX368" fmla="*/ 2794981 w 7143286"/>
              <a:gd name="connsiteY368" fmla="*/ 1525943 h 2585357"/>
              <a:gd name="connsiteX369" fmla="*/ 2922772 w 7143286"/>
              <a:gd name="connsiteY369" fmla="*/ 1525943 h 2585357"/>
              <a:gd name="connsiteX370" fmla="*/ 2858716 w 7143286"/>
              <a:gd name="connsiteY370" fmla="*/ 1669791 h 2585357"/>
              <a:gd name="connsiteX371" fmla="*/ 2730924 w 7143286"/>
              <a:gd name="connsiteY371" fmla="*/ 1669791 h 2585357"/>
              <a:gd name="connsiteX372" fmla="*/ 2546715 w 7143286"/>
              <a:gd name="connsiteY372" fmla="*/ 1525943 h 2585357"/>
              <a:gd name="connsiteX373" fmla="*/ 2674506 w 7143286"/>
              <a:gd name="connsiteY373" fmla="*/ 1525943 h 2585357"/>
              <a:gd name="connsiteX374" fmla="*/ 2610446 w 7143286"/>
              <a:gd name="connsiteY374" fmla="*/ 1669791 h 2585357"/>
              <a:gd name="connsiteX375" fmla="*/ 2482655 w 7143286"/>
              <a:gd name="connsiteY375" fmla="*/ 1669791 h 2585357"/>
              <a:gd name="connsiteX376" fmla="*/ 2298450 w 7143286"/>
              <a:gd name="connsiteY376" fmla="*/ 1525943 h 2585357"/>
              <a:gd name="connsiteX377" fmla="*/ 2426242 w 7143286"/>
              <a:gd name="connsiteY377" fmla="*/ 1525943 h 2585357"/>
              <a:gd name="connsiteX378" fmla="*/ 2362180 w 7143286"/>
              <a:gd name="connsiteY378" fmla="*/ 1669791 h 2585357"/>
              <a:gd name="connsiteX379" fmla="*/ 2234389 w 7143286"/>
              <a:gd name="connsiteY379" fmla="*/ 1669791 h 2585357"/>
              <a:gd name="connsiteX380" fmla="*/ 2050184 w 7143286"/>
              <a:gd name="connsiteY380" fmla="*/ 1525943 h 2585357"/>
              <a:gd name="connsiteX381" fmla="*/ 2177976 w 7143286"/>
              <a:gd name="connsiteY381" fmla="*/ 1525943 h 2585357"/>
              <a:gd name="connsiteX382" fmla="*/ 2113915 w 7143286"/>
              <a:gd name="connsiteY382" fmla="*/ 1669791 h 2585357"/>
              <a:gd name="connsiteX383" fmla="*/ 1986124 w 7143286"/>
              <a:gd name="connsiteY383" fmla="*/ 1669791 h 2585357"/>
              <a:gd name="connsiteX384" fmla="*/ 1801919 w 7143286"/>
              <a:gd name="connsiteY384" fmla="*/ 1525943 h 2585357"/>
              <a:gd name="connsiteX385" fmla="*/ 1929711 w 7143286"/>
              <a:gd name="connsiteY385" fmla="*/ 1525943 h 2585357"/>
              <a:gd name="connsiteX386" fmla="*/ 1865650 w 7143286"/>
              <a:gd name="connsiteY386" fmla="*/ 1669791 h 2585357"/>
              <a:gd name="connsiteX387" fmla="*/ 1737858 w 7143286"/>
              <a:gd name="connsiteY387" fmla="*/ 1669791 h 2585357"/>
              <a:gd name="connsiteX388" fmla="*/ 1553653 w 7143286"/>
              <a:gd name="connsiteY388" fmla="*/ 1525943 h 2585357"/>
              <a:gd name="connsiteX389" fmla="*/ 1681445 w 7143286"/>
              <a:gd name="connsiteY389" fmla="*/ 1525943 h 2585357"/>
              <a:gd name="connsiteX390" fmla="*/ 1617384 w 7143286"/>
              <a:gd name="connsiteY390" fmla="*/ 1669791 h 2585357"/>
              <a:gd name="connsiteX391" fmla="*/ 1489593 w 7143286"/>
              <a:gd name="connsiteY391" fmla="*/ 1669791 h 2585357"/>
              <a:gd name="connsiteX392" fmla="*/ 1305388 w 7143286"/>
              <a:gd name="connsiteY392" fmla="*/ 1525943 h 2585357"/>
              <a:gd name="connsiteX393" fmla="*/ 1433180 w 7143286"/>
              <a:gd name="connsiteY393" fmla="*/ 1525943 h 2585357"/>
              <a:gd name="connsiteX394" fmla="*/ 1369119 w 7143286"/>
              <a:gd name="connsiteY394" fmla="*/ 1669791 h 2585357"/>
              <a:gd name="connsiteX395" fmla="*/ 1241327 w 7143286"/>
              <a:gd name="connsiteY395" fmla="*/ 1669791 h 2585357"/>
              <a:gd name="connsiteX396" fmla="*/ 1057122 w 7143286"/>
              <a:gd name="connsiteY396" fmla="*/ 1525943 h 2585357"/>
              <a:gd name="connsiteX397" fmla="*/ 1184914 w 7143286"/>
              <a:gd name="connsiteY397" fmla="*/ 1525943 h 2585357"/>
              <a:gd name="connsiteX398" fmla="*/ 1120853 w 7143286"/>
              <a:gd name="connsiteY398" fmla="*/ 1669791 h 2585357"/>
              <a:gd name="connsiteX399" fmla="*/ 993062 w 7143286"/>
              <a:gd name="connsiteY399" fmla="*/ 1669791 h 2585357"/>
              <a:gd name="connsiteX400" fmla="*/ 808857 w 7143286"/>
              <a:gd name="connsiteY400" fmla="*/ 1525943 h 2585357"/>
              <a:gd name="connsiteX401" fmla="*/ 936649 w 7143286"/>
              <a:gd name="connsiteY401" fmla="*/ 1525943 h 2585357"/>
              <a:gd name="connsiteX402" fmla="*/ 872588 w 7143286"/>
              <a:gd name="connsiteY402" fmla="*/ 1669791 h 2585357"/>
              <a:gd name="connsiteX403" fmla="*/ 744796 w 7143286"/>
              <a:gd name="connsiteY403" fmla="*/ 1669791 h 2585357"/>
              <a:gd name="connsiteX404" fmla="*/ 560592 w 7143286"/>
              <a:gd name="connsiteY404" fmla="*/ 1525943 h 2585357"/>
              <a:gd name="connsiteX405" fmla="*/ 688384 w 7143286"/>
              <a:gd name="connsiteY405" fmla="*/ 1525943 h 2585357"/>
              <a:gd name="connsiteX406" fmla="*/ 624322 w 7143286"/>
              <a:gd name="connsiteY406" fmla="*/ 1669791 h 2585357"/>
              <a:gd name="connsiteX407" fmla="*/ 496531 w 7143286"/>
              <a:gd name="connsiteY407" fmla="*/ 1669791 h 2585357"/>
              <a:gd name="connsiteX408" fmla="*/ 312326 w 7143286"/>
              <a:gd name="connsiteY408" fmla="*/ 1525943 h 2585357"/>
              <a:gd name="connsiteX409" fmla="*/ 440118 w 7143286"/>
              <a:gd name="connsiteY409" fmla="*/ 1525943 h 2585357"/>
              <a:gd name="connsiteX410" fmla="*/ 376057 w 7143286"/>
              <a:gd name="connsiteY410" fmla="*/ 1669791 h 2585357"/>
              <a:gd name="connsiteX411" fmla="*/ 248265 w 7143286"/>
              <a:gd name="connsiteY411" fmla="*/ 1669791 h 2585357"/>
              <a:gd name="connsiteX412" fmla="*/ 64061 w 7143286"/>
              <a:gd name="connsiteY412" fmla="*/ 1525943 h 2585357"/>
              <a:gd name="connsiteX413" fmla="*/ 191853 w 7143286"/>
              <a:gd name="connsiteY413" fmla="*/ 1525943 h 2585357"/>
              <a:gd name="connsiteX414" fmla="*/ 127791 w 7143286"/>
              <a:gd name="connsiteY414" fmla="*/ 1669791 h 2585357"/>
              <a:gd name="connsiteX415" fmla="*/ 0 w 7143286"/>
              <a:gd name="connsiteY415" fmla="*/ 1669791 h 2585357"/>
              <a:gd name="connsiteX416" fmla="*/ 6518962 w 7143286"/>
              <a:gd name="connsiteY416" fmla="*/ 1220754 h 2585357"/>
              <a:gd name="connsiteX417" fmla="*/ 6646754 w 7143286"/>
              <a:gd name="connsiteY417" fmla="*/ 1220754 h 2585357"/>
              <a:gd name="connsiteX418" fmla="*/ 6582692 w 7143286"/>
              <a:gd name="connsiteY418" fmla="*/ 1364602 h 2585357"/>
              <a:gd name="connsiteX419" fmla="*/ 6454902 w 7143286"/>
              <a:gd name="connsiteY419" fmla="*/ 1364602 h 2585357"/>
              <a:gd name="connsiteX420" fmla="*/ 6270697 w 7143286"/>
              <a:gd name="connsiteY420" fmla="*/ 1220754 h 2585357"/>
              <a:gd name="connsiteX421" fmla="*/ 6398489 w 7143286"/>
              <a:gd name="connsiteY421" fmla="*/ 1220754 h 2585357"/>
              <a:gd name="connsiteX422" fmla="*/ 6334428 w 7143286"/>
              <a:gd name="connsiteY422" fmla="*/ 1364602 h 2585357"/>
              <a:gd name="connsiteX423" fmla="*/ 6206636 w 7143286"/>
              <a:gd name="connsiteY423" fmla="*/ 1364602 h 2585357"/>
              <a:gd name="connsiteX424" fmla="*/ 6022432 w 7143286"/>
              <a:gd name="connsiteY424" fmla="*/ 1220754 h 2585357"/>
              <a:gd name="connsiteX425" fmla="*/ 6150224 w 7143286"/>
              <a:gd name="connsiteY425" fmla="*/ 1220754 h 2585357"/>
              <a:gd name="connsiteX426" fmla="*/ 6086162 w 7143286"/>
              <a:gd name="connsiteY426" fmla="*/ 1364602 h 2585357"/>
              <a:gd name="connsiteX427" fmla="*/ 5958371 w 7143286"/>
              <a:gd name="connsiteY427" fmla="*/ 1364602 h 2585357"/>
              <a:gd name="connsiteX428" fmla="*/ 5774296 w 7143286"/>
              <a:gd name="connsiteY428" fmla="*/ 1220754 h 2585357"/>
              <a:gd name="connsiteX429" fmla="*/ 5901958 w 7143286"/>
              <a:gd name="connsiteY429" fmla="*/ 1220754 h 2585357"/>
              <a:gd name="connsiteX430" fmla="*/ 5837896 w 7143286"/>
              <a:gd name="connsiteY430" fmla="*/ 1364602 h 2585357"/>
              <a:gd name="connsiteX431" fmla="*/ 5710236 w 7143286"/>
              <a:gd name="connsiteY431" fmla="*/ 1364602 h 2585357"/>
              <a:gd name="connsiteX432" fmla="*/ 5526002 w 7143286"/>
              <a:gd name="connsiteY432" fmla="*/ 1220754 h 2585357"/>
              <a:gd name="connsiteX433" fmla="*/ 5653794 w 7143286"/>
              <a:gd name="connsiteY433" fmla="*/ 1220754 h 2585357"/>
              <a:gd name="connsiteX434" fmla="*/ 5589732 w 7143286"/>
              <a:gd name="connsiteY434" fmla="*/ 1364602 h 2585357"/>
              <a:gd name="connsiteX435" fmla="*/ 5461842 w 7143286"/>
              <a:gd name="connsiteY435" fmla="*/ 1364602 h 2585357"/>
              <a:gd name="connsiteX436" fmla="*/ 5277640 w 7143286"/>
              <a:gd name="connsiteY436" fmla="*/ 1220754 h 2585357"/>
              <a:gd name="connsiteX437" fmla="*/ 5405426 w 7143286"/>
              <a:gd name="connsiteY437" fmla="*/ 1220754 h 2585357"/>
              <a:gd name="connsiteX438" fmla="*/ 5341369 w 7143286"/>
              <a:gd name="connsiteY438" fmla="*/ 1364602 h 2585357"/>
              <a:gd name="connsiteX439" fmla="*/ 5213577 w 7143286"/>
              <a:gd name="connsiteY439" fmla="*/ 1364602 h 2585357"/>
              <a:gd name="connsiteX440" fmla="*/ 5029370 w 7143286"/>
              <a:gd name="connsiteY440" fmla="*/ 1220754 h 2585357"/>
              <a:gd name="connsiteX441" fmla="*/ 5157161 w 7143286"/>
              <a:gd name="connsiteY441" fmla="*/ 1220754 h 2585357"/>
              <a:gd name="connsiteX442" fmla="*/ 5093104 w 7143286"/>
              <a:gd name="connsiteY442" fmla="*/ 1364602 h 2585357"/>
              <a:gd name="connsiteX443" fmla="*/ 4965312 w 7143286"/>
              <a:gd name="connsiteY443" fmla="*/ 1364602 h 2585357"/>
              <a:gd name="connsiteX444" fmla="*/ 4781104 w 7143286"/>
              <a:gd name="connsiteY444" fmla="*/ 1220754 h 2585357"/>
              <a:gd name="connsiteX445" fmla="*/ 4908896 w 7143286"/>
              <a:gd name="connsiteY445" fmla="*/ 1220754 h 2585357"/>
              <a:gd name="connsiteX446" fmla="*/ 4844834 w 7143286"/>
              <a:gd name="connsiteY446" fmla="*/ 1364602 h 2585357"/>
              <a:gd name="connsiteX447" fmla="*/ 4717048 w 7143286"/>
              <a:gd name="connsiteY447" fmla="*/ 1364602 h 2585357"/>
              <a:gd name="connsiteX448" fmla="*/ 4532839 w 7143286"/>
              <a:gd name="connsiteY448" fmla="*/ 1220754 h 2585357"/>
              <a:gd name="connsiteX449" fmla="*/ 4660630 w 7143286"/>
              <a:gd name="connsiteY449" fmla="*/ 1220754 h 2585357"/>
              <a:gd name="connsiteX450" fmla="*/ 4596569 w 7143286"/>
              <a:gd name="connsiteY450" fmla="*/ 1364602 h 2585357"/>
              <a:gd name="connsiteX451" fmla="*/ 4468778 w 7143286"/>
              <a:gd name="connsiteY451" fmla="*/ 1364602 h 2585357"/>
              <a:gd name="connsiteX452" fmla="*/ 4284574 w 7143286"/>
              <a:gd name="connsiteY452" fmla="*/ 1220754 h 2585357"/>
              <a:gd name="connsiteX453" fmla="*/ 4412365 w 7143286"/>
              <a:gd name="connsiteY453" fmla="*/ 1220754 h 2585357"/>
              <a:gd name="connsiteX454" fmla="*/ 4348320 w 7143286"/>
              <a:gd name="connsiteY454" fmla="*/ 1364602 h 2585357"/>
              <a:gd name="connsiteX455" fmla="*/ 4220528 w 7143286"/>
              <a:gd name="connsiteY455" fmla="*/ 1364602 h 2585357"/>
              <a:gd name="connsiteX456" fmla="*/ 4036309 w 7143286"/>
              <a:gd name="connsiteY456" fmla="*/ 1220754 h 2585357"/>
              <a:gd name="connsiteX457" fmla="*/ 4164101 w 7143286"/>
              <a:gd name="connsiteY457" fmla="*/ 1220754 h 2585357"/>
              <a:gd name="connsiteX458" fmla="*/ 4100038 w 7143286"/>
              <a:gd name="connsiteY458" fmla="*/ 1364602 h 2585357"/>
              <a:gd name="connsiteX459" fmla="*/ 3972248 w 7143286"/>
              <a:gd name="connsiteY459" fmla="*/ 1364602 h 2585357"/>
              <a:gd name="connsiteX460" fmla="*/ 3788044 w 7143286"/>
              <a:gd name="connsiteY460" fmla="*/ 1220754 h 2585357"/>
              <a:gd name="connsiteX461" fmla="*/ 3915835 w 7143286"/>
              <a:gd name="connsiteY461" fmla="*/ 1220754 h 2585357"/>
              <a:gd name="connsiteX462" fmla="*/ 3851773 w 7143286"/>
              <a:gd name="connsiteY462" fmla="*/ 1364602 h 2585357"/>
              <a:gd name="connsiteX463" fmla="*/ 3723982 w 7143286"/>
              <a:gd name="connsiteY463" fmla="*/ 1364602 h 2585357"/>
              <a:gd name="connsiteX464" fmla="*/ 3539780 w 7143286"/>
              <a:gd name="connsiteY464" fmla="*/ 1220754 h 2585357"/>
              <a:gd name="connsiteX465" fmla="*/ 3667572 w 7143286"/>
              <a:gd name="connsiteY465" fmla="*/ 1220754 h 2585357"/>
              <a:gd name="connsiteX466" fmla="*/ 3603508 w 7143286"/>
              <a:gd name="connsiteY466" fmla="*/ 1364602 h 2585357"/>
              <a:gd name="connsiteX467" fmla="*/ 3475717 w 7143286"/>
              <a:gd name="connsiteY467" fmla="*/ 1364602 h 2585357"/>
              <a:gd name="connsiteX468" fmla="*/ 3291515 w 7143286"/>
              <a:gd name="connsiteY468" fmla="*/ 1220754 h 2585357"/>
              <a:gd name="connsiteX469" fmla="*/ 3419307 w 7143286"/>
              <a:gd name="connsiteY469" fmla="*/ 1220754 h 2585357"/>
              <a:gd name="connsiteX470" fmla="*/ 3355244 w 7143286"/>
              <a:gd name="connsiteY470" fmla="*/ 1364602 h 2585357"/>
              <a:gd name="connsiteX471" fmla="*/ 3227452 w 7143286"/>
              <a:gd name="connsiteY471" fmla="*/ 1364602 h 2585357"/>
              <a:gd name="connsiteX472" fmla="*/ 3043251 w 7143286"/>
              <a:gd name="connsiteY472" fmla="*/ 1220754 h 2585357"/>
              <a:gd name="connsiteX473" fmla="*/ 3171038 w 7143286"/>
              <a:gd name="connsiteY473" fmla="*/ 1220754 h 2585357"/>
              <a:gd name="connsiteX474" fmla="*/ 3106980 w 7143286"/>
              <a:gd name="connsiteY474" fmla="*/ 1364602 h 2585357"/>
              <a:gd name="connsiteX475" fmla="*/ 2979188 w 7143286"/>
              <a:gd name="connsiteY475" fmla="*/ 1364602 h 2585357"/>
              <a:gd name="connsiteX476" fmla="*/ 2794981 w 7143286"/>
              <a:gd name="connsiteY476" fmla="*/ 1220754 h 2585357"/>
              <a:gd name="connsiteX477" fmla="*/ 2922772 w 7143286"/>
              <a:gd name="connsiteY477" fmla="*/ 1220754 h 2585357"/>
              <a:gd name="connsiteX478" fmla="*/ 2858716 w 7143286"/>
              <a:gd name="connsiteY478" fmla="*/ 1364602 h 2585357"/>
              <a:gd name="connsiteX479" fmla="*/ 2730924 w 7143286"/>
              <a:gd name="connsiteY479" fmla="*/ 1364602 h 2585357"/>
              <a:gd name="connsiteX480" fmla="*/ 2546715 w 7143286"/>
              <a:gd name="connsiteY480" fmla="*/ 1220754 h 2585357"/>
              <a:gd name="connsiteX481" fmla="*/ 2674506 w 7143286"/>
              <a:gd name="connsiteY481" fmla="*/ 1220754 h 2585357"/>
              <a:gd name="connsiteX482" fmla="*/ 2610446 w 7143286"/>
              <a:gd name="connsiteY482" fmla="*/ 1364602 h 2585357"/>
              <a:gd name="connsiteX483" fmla="*/ 2482655 w 7143286"/>
              <a:gd name="connsiteY483" fmla="*/ 1364602 h 2585357"/>
              <a:gd name="connsiteX484" fmla="*/ 2298450 w 7143286"/>
              <a:gd name="connsiteY484" fmla="*/ 1220754 h 2585357"/>
              <a:gd name="connsiteX485" fmla="*/ 2426242 w 7143286"/>
              <a:gd name="connsiteY485" fmla="*/ 1220754 h 2585357"/>
              <a:gd name="connsiteX486" fmla="*/ 2362180 w 7143286"/>
              <a:gd name="connsiteY486" fmla="*/ 1364602 h 2585357"/>
              <a:gd name="connsiteX487" fmla="*/ 2234389 w 7143286"/>
              <a:gd name="connsiteY487" fmla="*/ 1364602 h 2585357"/>
              <a:gd name="connsiteX488" fmla="*/ 2050184 w 7143286"/>
              <a:gd name="connsiteY488" fmla="*/ 1220754 h 2585357"/>
              <a:gd name="connsiteX489" fmla="*/ 2177976 w 7143286"/>
              <a:gd name="connsiteY489" fmla="*/ 1220754 h 2585357"/>
              <a:gd name="connsiteX490" fmla="*/ 2113915 w 7143286"/>
              <a:gd name="connsiteY490" fmla="*/ 1364602 h 2585357"/>
              <a:gd name="connsiteX491" fmla="*/ 1986124 w 7143286"/>
              <a:gd name="connsiteY491" fmla="*/ 1364602 h 2585357"/>
              <a:gd name="connsiteX492" fmla="*/ 1801919 w 7143286"/>
              <a:gd name="connsiteY492" fmla="*/ 1220754 h 2585357"/>
              <a:gd name="connsiteX493" fmla="*/ 1929711 w 7143286"/>
              <a:gd name="connsiteY493" fmla="*/ 1220754 h 2585357"/>
              <a:gd name="connsiteX494" fmla="*/ 1865650 w 7143286"/>
              <a:gd name="connsiteY494" fmla="*/ 1364602 h 2585357"/>
              <a:gd name="connsiteX495" fmla="*/ 1737858 w 7143286"/>
              <a:gd name="connsiteY495" fmla="*/ 1364602 h 2585357"/>
              <a:gd name="connsiteX496" fmla="*/ 1553653 w 7143286"/>
              <a:gd name="connsiteY496" fmla="*/ 1220754 h 2585357"/>
              <a:gd name="connsiteX497" fmla="*/ 1681445 w 7143286"/>
              <a:gd name="connsiteY497" fmla="*/ 1220754 h 2585357"/>
              <a:gd name="connsiteX498" fmla="*/ 1617384 w 7143286"/>
              <a:gd name="connsiteY498" fmla="*/ 1364602 h 2585357"/>
              <a:gd name="connsiteX499" fmla="*/ 1489593 w 7143286"/>
              <a:gd name="connsiteY499" fmla="*/ 1364602 h 2585357"/>
              <a:gd name="connsiteX500" fmla="*/ 1305388 w 7143286"/>
              <a:gd name="connsiteY500" fmla="*/ 1220754 h 2585357"/>
              <a:gd name="connsiteX501" fmla="*/ 1433180 w 7143286"/>
              <a:gd name="connsiteY501" fmla="*/ 1220754 h 2585357"/>
              <a:gd name="connsiteX502" fmla="*/ 1369119 w 7143286"/>
              <a:gd name="connsiteY502" fmla="*/ 1364602 h 2585357"/>
              <a:gd name="connsiteX503" fmla="*/ 1241327 w 7143286"/>
              <a:gd name="connsiteY503" fmla="*/ 1364602 h 2585357"/>
              <a:gd name="connsiteX504" fmla="*/ 1057122 w 7143286"/>
              <a:gd name="connsiteY504" fmla="*/ 1220754 h 2585357"/>
              <a:gd name="connsiteX505" fmla="*/ 1184914 w 7143286"/>
              <a:gd name="connsiteY505" fmla="*/ 1220754 h 2585357"/>
              <a:gd name="connsiteX506" fmla="*/ 1120853 w 7143286"/>
              <a:gd name="connsiteY506" fmla="*/ 1364602 h 2585357"/>
              <a:gd name="connsiteX507" fmla="*/ 993062 w 7143286"/>
              <a:gd name="connsiteY507" fmla="*/ 1364602 h 2585357"/>
              <a:gd name="connsiteX508" fmla="*/ 808857 w 7143286"/>
              <a:gd name="connsiteY508" fmla="*/ 1220754 h 2585357"/>
              <a:gd name="connsiteX509" fmla="*/ 936649 w 7143286"/>
              <a:gd name="connsiteY509" fmla="*/ 1220754 h 2585357"/>
              <a:gd name="connsiteX510" fmla="*/ 872588 w 7143286"/>
              <a:gd name="connsiteY510" fmla="*/ 1364602 h 2585357"/>
              <a:gd name="connsiteX511" fmla="*/ 744796 w 7143286"/>
              <a:gd name="connsiteY511" fmla="*/ 1364602 h 2585357"/>
              <a:gd name="connsiteX512" fmla="*/ 560592 w 7143286"/>
              <a:gd name="connsiteY512" fmla="*/ 1220754 h 2585357"/>
              <a:gd name="connsiteX513" fmla="*/ 688384 w 7143286"/>
              <a:gd name="connsiteY513" fmla="*/ 1220754 h 2585357"/>
              <a:gd name="connsiteX514" fmla="*/ 624322 w 7143286"/>
              <a:gd name="connsiteY514" fmla="*/ 1364602 h 2585357"/>
              <a:gd name="connsiteX515" fmla="*/ 496531 w 7143286"/>
              <a:gd name="connsiteY515" fmla="*/ 1364602 h 2585357"/>
              <a:gd name="connsiteX516" fmla="*/ 312326 w 7143286"/>
              <a:gd name="connsiteY516" fmla="*/ 1220754 h 2585357"/>
              <a:gd name="connsiteX517" fmla="*/ 440118 w 7143286"/>
              <a:gd name="connsiteY517" fmla="*/ 1220754 h 2585357"/>
              <a:gd name="connsiteX518" fmla="*/ 376057 w 7143286"/>
              <a:gd name="connsiteY518" fmla="*/ 1364602 h 2585357"/>
              <a:gd name="connsiteX519" fmla="*/ 248265 w 7143286"/>
              <a:gd name="connsiteY519" fmla="*/ 1364602 h 2585357"/>
              <a:gd name="connsiteX520" fmla="*/ 64061 w 7143286"/>
              <a:gd name="connsiteY520" fmla="*/ 1220754 h 2585357"/>
              <a:gd name="connsiteX521" fmla="*/ 191853 w 7143286"/>
              <a:gd name="connsiteY521" fmla="*/ 1220754 h 2585357"/>
              <a:gd name="connsiteX522" fmla="*/ 127791 w 7143286"/>
              <a:gd name="connsiteY522" fmla="*/ 1364602 h 2585357"/>
              <a:gd name="connsiteX523" fmla="*/ 0 w 7143286"/>
              <a:gd name="connsiteY523" fmla="*/ 1364602 h 2585357"/>
              <a:gd name="connsiteX524" fmla="*/ 560592 w 7143286"/>
              <a:gd name="connsiteY524" fmla="*/ 915676 h 2585357"/>
              <a:gd name="connsiteX525" fmla="*/ 688384 w 7143286"/>
              <a:gd name="connsiteY525" fmla="*/ 915676 h 2585357"/>
              <a:gd name="connsiteX526" fmla="*/ 624322 w 7143286"/>
              <a:gd name="connsiteY526" fmla="*/ 1059414 h 2585357"/>
              <a:gd name="connsiteX527" fmla="*/ 496531 w 7143286"/>
              <a:gd name="connsiteY527" fmla="*/ 1059414 h 2585357"/>
              <a:gd name="connsiteX528" fmla="*/ 2546715 w 7143286"/>
              <a:gd name="connsiteY528" fmla="*/ 915671 h 2585357"/>
              <a:gd name="connsiteX529" fmla="*/ 2674506 w 7143286"/>
              <a:gd name="connsiteY529" fmla="*/ 915671 h 2585357"/>
              <a:gd name="connsiteX530" fmla="*/ 2610446 w 7143286"/>
              <a:gd name="connsiteY530" fmla="*/ 1059414 h 2585357"/>
              <a:gd name="connsiteX531" fmla="*/ 2482655 w 7143286"/>
              <a:gd name="connsiteY531" fmla="*/ 1059414 h 2585357"/>
              <a:gd name="connsiteX532" fmla="*/ 4781105 w 7143286"/>
              <a:gd name="connsiteY532" fmla="*/ 915662 h 2585357"/>
              <a:gd name="connsiteX533" fmla="*/ 4908896 w 7143286"/>
              <a:gd name="connsiteY533" fmla="*/ 915662 h 2585357"/>
              <a:gd name="connsiteX534" fmla="*/ 4844835 w 7143286"/>
              <a:gd name="connsiteY534" fmla="*/ 1059414 h 2585357"/>
              <a:gd name="connsiteX535" fmla="*/ 4717048 w 7143286"/>
              <a:gd name="connsiteY535" fmla="*/ 1059414 h 2585357"/>
              <a:gd name="connsiteX536" fmla="*/ 312326 w 7143286"/>
              <a:gd name="connsiteY536" fmla="*/ 915661 h 2585357"/>
              <a:gd name="connsiteX537" fmla="*/ 440118 w 7143286"/>
              <a:gd name="connsiteY537" fmla="*/ 915661 h 2585357"/>
              <a:gd name="connsiteX538" fmla="*/ 376057 w 7143286"/>
              <a:gd name="connsiteY538" fmla="*/ 1059414 h 2585357"/>
              <a:gd name="connsiteX539" fmla="*/ 248265 w 7143286"/>
              <a:gd name="connsiteY539" fmla="*/ 1059414 h 2585357"/>
              <a:gd name="connsiteX540" fmla="*/ 6270697 w 7143286"/>
              <a:gd name="connsiteY540" fmla="*/ 915658 h 2585357"/>
              <a:gd name="connsiteX541" fmla="*/ 6398489 w 7143286"/>
              <a:gd name="connsiteY541" fmla="*/ 915658 h 2585357"/>
              <a:gd name="connsiteX542" fmla="*/ 6334428 w 7143286"/>
              <a:gd name="connsiteY542" fmla="*/ 1059414 h 2585357"/>
              <a:gd name="connsiteX543" fmla="*/ 6206636 w 7143286"/>
              <a:gd name="connsiteY543" fmla="*/ 1059414 h 2585357"/>
              <a:gd name="connsiteX544" fmla="*/ 2050184 w 7143286"/>
              <a:gd name="connsiteY544" fmla="*/ 915650 h 2585357"/>
              <a:gd name="connsiteX545" fmla="*/ 2177976 w 7143286"/>
              <a:gd name="connsiteY545" fmla="*/ 915650 h 2585357"/>
              <a:gd name="connsiteX546" fmla="*/ 2113915 w 7143286"/>
              <a:gd name="connsiteY546" fmla="*/ 1059414 h 2585357"/>
              <a:gd name="connsiteX547" fmla="*/ 1986124 w 7143286"/>
              <a:gd name="connsiteY547" fmla="*/ 1059414 h 2585357"/>
              <a:gd name="connsiteX548" fmla="*/ 3539780 w 7143286"/>
              <a:gd name="connsiteY548" fmla="*/ 915645 h 2585357"/>
              <a:gd name="connsiteX549" fmla="*/ 3667572 w 7143286"/>
              <a:gd name="connsiteY549" fmla="*/ 915645 h 2585357"/>
              <a:gd name="connsiteX550" fmla="*/ 3603508 w 7143286"/>
              <a:gd name="connsiteY550" fmla="*/ 1059414 h 2585357"/>
              <a:gd name="connsiteX551" fmla="*/ 3475717 w 7143286"/>
              <a:gd name="connsiteY551" fmla="*/ 1059414 h 2585357"/>
              <a:gd name="connsiteX552" fmla="*/ 1305388 w 7143286"/>
              <a:gd name="connsiteY552" fmla="*/ 915638 h 2585357"/>
              <a:gd name="connsiteX553" fmla="*/ 1433180 w 7143286"/>
              <a:gd name="connsiteY553" fmla="*/ 915638 h 2585357"/>
              <a:gd name="connsiteX554" fmla="*/ 1369119 w 7143286"/>
              <a:gd name="connsiteY554" fmla="*/ 1059414 h 2585357"/>
              <a:gd name="connsiteX555" fmla="*/ 1241327 w 7143286"/>
              <a:gd name="connsiteY555" fmla="*/ 1059414 h 2585357"/>
              <a:gd name="connsiteX556" fmla="*/ 1801919 w 7143286"/>
              <a:gd name="connsiteY556" fmla="*/ 915634 h 2585357"/>
              <a:gd name="connsiteX557" fmla="*/ 1929711 w 7143286"/>
              <a:gd name="connsiteY557" fmla="*/ 915634 h 2585357"/>
              <a:gd name="connsiteX558" fmla="*/ 1865650 w 7143286"/>
              <a:gd name="connsiteY558" fmla="*/ 1059414 h 2585357"/>
              <a:gd name="connsiteX559" fmla="*/ 1737858 w 7143286"/>
              <a:gd name="connsiteY559" fmla="*/ 1059414 h 2585357"/>
              <a:gd name="connsiteX560" fmla="*/ 5277640 w 7143286"/>
              <a:gd name="connsiteY560" fmla="*/ 915633 h 2585357"/>
              <a:gd name="connsiteX561" fmla="*/ 5405426 w 7143286"/>
              <a:gd name="connsiteY561" fmla="*/ 915633 h 2585357"/>
              <a:gd name="connsiteX562" fmla="*/ 5341369 w 7143286"/>
              <a:gd name="connsiteY562" fmla="*/ 1059414 h 2585357"/>
              <a:gd name="connsiteX563" fmla="*/ 5213577 w 7143286"/>
              <a:gd name="connsiteY563" fmla="*/ 1059414 h 2585357"/>
              <a:gd name="connsiteX564" fmla="*/ 3788044 w 7143286"/>
              <a:gd name="connsiteY564" fmla="*/ 915630 h 2585357"/>
              <a:gd name="connsiteX565" fmla="*/ 3915836 w 7143286"/>
              <a:gd name="connsiteY565" fmla="*/ 915630 h 2585357"/>
              <a:gd name="connsiteX566" fmla="*/ 3851773 w 7143286"/>
              <a:gd name="connsiteY566" fmla="*/ 1059414 h 2585357"/>
              <a:gd name="connsiteX567" fmla="*/ 3723982 w 7143286"/>
              <a:gd name="connsiteY567" fmla="*/ 1059414 h 2585357"/>
              <a:gd name="connsiteX568" fmla="*/ 4532839 w 7143286"/>
              <a:gd name="connsiteY568" fmla="*/ 915625 h 2585357"/>
              <a:gd name="connsiteX569" fmla="*/ 4660630 w 7143286"/>
              <a:gd name="connsiteY569" fmla="*/ 915625 h 2585357"/>
              <a:gd name="connsiteX570" fmla="*/ 4596569 w 7143286"/>
              <a:gd name="connsiteY570" fmla="*/ 1059414 h 2585357"/>
              <a:gd name="connsiteX571" fmla="*/ 4468778 w 7143286"/>
              <a:gd name="connsiteY571" fmla="*/ 1059414 h 2585357"/>
              <a:gd name="connsiteX572" fmla="*/ 1553653 w 7143286"/>
              <a:gd name="connsiteY572" fmla="*/ 915623 h 2585357"/>
              <a:gd name="connsiteX573" fmla="*/ 1681445 w 7143286"/>
              <a:gd name="connsiteY573" fmla="*/ 915623 h 2585357"/>
              <a:gd name="connsiteX574" fmla="*/ 1617384 w 7143286"/>
              <a:gd name="connsiteY574" fmla="*/ 1059414 h 2585357"/>
              <a:gd name="connsiteX575" fmla="*/ 1489593 w 7143286"/>
              <a:gd name="connsiteY575" fmla="*/ 1059414 h 2585357"/>
              <a:gd name="connsiteX576" fmla="*/ 6518962 w 7143286"/>
              <a:gd name="connsiteY576" fmla="*/ 915620 h 2585357"/>
              <a:gd name="connsiteX577" fmla="*/ 6646754 w 7143286"/>
              <a:gd name="connsiteY577" fmla="*/ 915620 h 2585357"/>
              <a:gd name="connsiteX578" fmla="*/ 6582692 w 7143286"/>
              <a:gd name="connsiteY578" fmla="*/ 1059414 h 2585357"/>
              <a:gd name="connsiteX579" fmla="*/ 6454902 w 7143286"/>
              <a:gd name="connsiteY579" fmla="*/ 1059414 h 2585357"/>
              <a:gd name="connsiteX580" fmla="*/ 3291515 w 7143286"/>
              <a:gd name="connsiteY580" fmla="*/ 915618 h 2585357"/>
              <a:gd name="connsiteX581" fmla="*/ 3419307 w 7143286"/>
              <a:gd name="connsiteY581" fmla="*/ 915618 h 2585357"/>
              <a:gd name="connsiteX582" fmla="*/ 3355244 w 7143286"/>
              <a:gd name="connsiteY582" fmla="*/ 1059414 h 2585357"/>
              <a:gd name="connsiteX583" fmla="*/ 3227452 w 7143286"/>
              <a:gd name="connsiteY583" fmla="*/ 1059414 h 2585357"/>
              <a:gd name="connsiteX584" fmla="*/ 5774241 w 7143286"/>
              <a:gd name="connsiteY584" fmla="*/ 915610 h 2585357"/>
              <a:gd name="connsiteX585" fmla="*/ 5901958 w 7143286"/>
              <a:gd name="connsiteY585" fmla="*/ 915610 h 2585357"/>
              <a:gd name="connsiteX586" fmla="*/ 5837896 w 7143286"/>
              <a:gd name="connsiteY586" fmla="*/ 1059414 h 2585357"/>
              <a:gd name="connsiteX587" fmla="*/ 5710180 w 7143286"/>
              <a:gd name="connsiteY587" fmla="*/ 1059414 h 2585357"/>
              <a:gd name="connsiteX588" fmla="*/ 2794981 w 7143286"/>
              <a:gd name="connsiteY588" fmla="*/ 915598 h 2585357"/>
              <a:gd name="connsiteX589" fmla="*/ 2922772 w 7143286"/>
              <a:gd name="connsiteY589" fmla="*/ 915598 h 2585357"/>
              <a:gd name="connsiteX590" fmla="*/ 2858716 w 7143286"/>
              <a:gd name="connsiteY590" fmla="*/ 1059414 h 2585357"/>
              <a:gd name="connsiteX591" fmla="*/ 2730924 w 7143286"/>
              <a:gd name="connsiteY591" fmla="*/ 1059414 h 2585357"/>
              <a:gd name="connsiteX592" fmla="*/ 4284574 w 7143286"/>
              <a:gd name="connsiteY592" fmla="*/ 915593 h 2585357"/>
              <a:gd name="connsiteX593" fmla="*/ 4412365 w 7143286"/>
              <a:gd name="connsiteY593" fmla="*/ 915593 h 2585357"/>
              <a:gd name="connsiteX594" fmla="*/ 4348304 w 7143286"/>
              <a:gd name="connsiteY594" fmla="*/ 1059414 h 2585357"/>
              <a:gd name="connsiteX595" fmla="*/ 4220513 w 7143286"/>
              <a:gd name="connsiteY595" fmla="*/ 1059414 h 2585357"/>
              <a:gd name="connsiteX596" fmla="*/ 1057122 w 7143286"/>
              <a:gd name="connsiteY596" fmla="*/ 915593 h 2585357"/>
              <a:gd name="connsiteX597" fmla="*/ 1184914 w 7143286"/>
              <a:gd name="connsiteY597" fmla="*/ 915593 h 2585357"/>
              <a:gd name="connsiteX598" fmla="*/ 1120853 w 7143286"/>
              <a:gd name="connsiteY598" fmla="*/ 1059414 h 2585357"/>
              <a:gd name="connsiteX599" fmla="*/ 993062 w 7143286"/>
              <a:gd name="connsiteY599" fmla="*/ 1059414 h 2585357"/>
              <a:gd name="connsiteX600" fmla="*/ 64061 w 7143286"/>
              <a:gd name="connsiteY600" fmla="*/ 915591 h 2585357"/>
              <a:gd name="connsiteX601" fmla="*/ 191853 w 7143286"/>
              <a:gd name="connsiteY601" fmla="*/ 915591 h 2585357"/>
              <a:gd name="connsiteX602" fmla="*/ 127791 w 7143286"/>
              <a:gd name="connsiteY602" fmla="*/ 1059414 h 2585357"/>
              <a:gd name="connsiteX603" fmla="*/ 0 w 7143286"/>
              <a:gd name="connsiteY603" fmla="*/ 1059414 h 2585357"/>
              <a:gd name="connsiteX604" fmla="*/ 6767228 w 7143286"/>
              <a:gd name="connsiteY604" fmla="*/ 915588 h 2585357"/>
              <a:gd name="connsiteX605" fmla="*/ 6852682 w 7143286"/>
              <a:gd name="connsiteY605" fmla="*/ 915588 h 2585357"/>
              <a:gd name="connsiteX606" fmla="*/ 6788631 w 7143286"/>
              <a:gd name="connsiteY606" fmla="*/ 1059414 h 2585357"/>
              <a:gd name="connsiteX607" fmla="*/ 6703168 w 7143286"/>
              <a:gd name="connsiteY607" fmla="*/ 1059414 h 2585357"/>
              <a:gd name="connsiteX608" fmla="*/ 2298450 w 7143286"/>
              <a:gd name="connsiteY608" fmla="*/ 915585 h 2585357"/>
              <a:gd name="connsiteX609" fmla="*/ 2426242 w 7143286"/>
              <a:gd name="connsiteY609" fmla="*/ 915585 h 2585357"/>
              <a:gd name="connsiteX610" fmla="*/ 2362180 w 7143286"/>
              <a:gd name="connsiteY610" fmla="*/ 1059414 h 2585357"/>
              <a:gd name="connsiteX611" fmla="*/ 2234389 w 7143286"/>
              <a:gd name="connsiteY611" fmla="*/ 1059414 h 2585357"/>
              <a:gd name="connsiteX612" fmla="*/ 808857 w 7143286"/>
              <a:gd name="connsiteY612" fmla="*/ 915582 h 2585357"/>
              <a:gd name="connsiteX613" fmla="*/ 936649 w 7143286"/>
              <a:gd name="connsiteY613" fmla="*/ 915582 h 2585357"/>
              <a:gd name="connsiteX614" fmla="*/ 872588 w 7143286"/>
              <a:gd name="connsiteY614" fmla="*/ 1059414 h 2585357"/>
              <a:gd name="connsiteX615" fmla="*/ 744796 w 7143286"/>
              <a:gd name="connsiteY615" fmla="*/ 1059414 h 2585357"/>
              <a:gd name="connsiteX616" fmla="*/ 5029370 w 7143286"/>
              <a:gd name="connsiteY616" fmla="*/ 915576 h 2585357"/>
              <a:gd name="connsiteX617" fmla="*/ 5157161 w 7143286"/>
              <a:gd name="connsiteY617" fmla="*/ 915576 h 2585357"/>
              <a:gd name="connsiteX618" fmla="*/ 5093104 w 7143286"/>
              <a:gd name="connsiteY618" fmla="*/ 1059414 h 2585357"/>
              <a:gd name="connsiteX619" fmla="*/ 4965312 w 7143286"/>
              <a:gd name="connsiteY619" fmla="*/ 1059414 h 2585357"/>
              <a:gd name="connsiteX620" fmla="*/ 6022432 w 7143286"/>
              <a:gd name="connsiteY620" fmla="*/ 915574 h 2585357"/>
              <a:gd name="connsiteX621" fmla="*/ 6150224 w 7143286"/>
              <a:gd name="connsiteY621" fmla="*/ 915574 h 2585357"/>
              <a:gd name="connsiteX622" fmla="*/ 6086162 w 7143286"/>
              <a:gd name="connsiteY622" fmla="*/ 1059414 h 2585357"/>
              <a:gd name="connsiteX623" fmla="*/ 5958371 w 7143286"/>
              <a:gd name="connsiteY623" fmla="*/ 1059414 h 2585357"/>
              <a:gd name="connsiteX624" fmla="*/ 3043251 w 7143286"/>
              <a:gd name="connsiteY624" fmla="*/ 915572 h 2585357"/>
              <a:gd name="connsiteX625" fmla="*/ 3171038 w 7143286"/>
              <a:gd name="connsiteY625" fmla="*/ 915572 h 2585357"/>
              <a:gd name="connsiteX626" fmla="*/ 3106980 w 7143286"/>
              <a:gd name="connsiteY626" fmla="*/ 1059414 h 2585357"/>
              <a:gd name="connsiteX627" fmla="*/ 2979188 w 7143286"/>
              <a:gd name="connsiteY627" fmla="*/ 1059414 h 2585357"/>
              <a:gd name="connsiteX628" fmla="*/ 5525911 w 7143286"/>
              <a:gd name="connsiteY628" fmla="*/ 915572 h 2585357"/>
              <a:gd name="connsiteX629" fmla="*/ 5653702 w 7143286"/>
              <a:gd name="connsiteY629" fmla="*/ 915572 h 2585357"/>
              <a:gd name="connsiteX630" fmla="*/ 5589641 w 7143286"/>
              <a:gd name="connsiteY630" fmla="*/ 1059414 h 2585357"/>
              <a:gd name="connsiteX631" fmla="*/ 5461842 w 7143286"/>
              <a:gd name="connsiteY631" fmla="*/ 1059414 h 2585357"/>
              <a:gd name="connsiteX632" fmla="*/ 4036309 w 7143286"/>
              <a:gd name="connsiteY632" fmla="*/ 915567 h 2585357"/>
              <a:gd name="connsiteX633" fmla="*/ 4164101 w 7143286"/>
              <a:gd name="connsiteY633" fmla="*/ 915567 h 2585357"/>
              <a:gd name="connsiteX634" fmla="*/ 4100038 w 7143286"/>
              <a:gd name="connsiteY634" fmla="*/ 1059414 h 2585357"/>
              <a:gd name="connsiteX635" fmla="*/ 3972248 w 7143286"/>
              <a:gd name="connsiteY635" fmla="*/ 1059414 h 2585357"/>
              <a:gd name="connsiteX636" fmla="*/ 6518962 w 7143286"/>
              <a:gd name="connsiteY636" fmla="*/ 610487 h 2585357"/>
              <a:gd name="connsiteX637" fmla="*/ 6646754 w 7143286"/>
              <a:gd name="connsiteY637" fmla="*/ 610487 h 2585357"/>
              <a:gd name="connsiteX638" fmla="*/ 6582692 w 7143286"/>
              <a:gd name="connsiteY638" fmla="*/ 754335 h 2585357"/>
              <a:gd name="connsiteX639" fmla="*/ 6454902 w 7143286"/>
              <a:gd name="connsiteY639" fmla="*/ 754335 h 2585357"/>
              <a:gd name="connsiteX640" fmla="*/ 4532856 w 7143286"/>
              <a:gd name="connsiteY640" fmla="*/ 610483 h 2585357"/>
              <a:gd name="connsiteX641" fmla="*/ 4660650 w 7143286"/>
              <a:gd name="connsiteY641" fmla="*/ 610483 h 2585357"/>
              <a:gd name="connsiteX642" fmla="*/ 4596569 w 7143286"/>
              <a:gd name="connsiteY642" fmla="*/ 754332 h 2585357"/>
              <a:gd name="connsiteX643" fmla="*/ 4468778 w 7143286"/>
              <a:gd name="connsiteY643" fmla="*/ 754332 h 2585357"/>
              <a:gd name="connsiteX644" fmla="*/ 5029370 w 7143286"/>
              <a:gd name="connsiteY644" fmla="*/ 610478 h 2585357"/>
              <a:gd name="connsiteX645" fmla="*/ 5157161 w 7143286"/>
              <a:gd name="connsiteY645" fmla="*/ 610478 h 2585357"/>
              <a:gd name="connsiteX646" fmla="*/ 5093122 w 7143286"/>
              <a:gd name="connsiteY646" fmla="*/ 754327 h 2585357"/>
              <a:gd name="connsiteX647" fmla="*/ 4965330 w 7143286"/>
              <a:gd name="connsiteY647" fmla="*/ 754327 h 2585357"/>
              <a:gd name="connsiteX648" fmla="*/ 5277640 w 7143286"/>
              <a:gd name="connsiteY648" fmla="*/ 610470 h 2585357"/>
              <a:gd name="connsiteX649" fmla="*/ 5405426 w 7143286"/>
              <a:gd name="connsiteY649" fmla="*/ 610470 h 2585357"/>
              <a:gd name="connsiteX650" fmla="*/ 5341369 w 7143286"/>
              <a:gd name="connsiteY650" fmla="*/ 754318 h 2585357"/>
              <a:gd name="connsiteX651" fmla="*/ 5213577 w 7143286"/>
              <a:gd name="connsiteY651" fmla="*/ 754318 h 2585357"/>
              <a:gd name="connsiteX652" fmla="*/ 312326 w 7143286"/>
              <a:gd name="connsiteY652" fmla="*/ 610469 h 2585357"/>
              <a:gd name="connsiteX653" fmla="*/ 440118 w 7143286"/>
              <a:gd name="connsiteY653" fmla="*/ 610469 h 2585357"/>
              <a:gd name="connsiteX654" fmla="*/ 376057 w 7143286"/>
              <a:gd name="connsiteY654" fmla="*/ 754317 h 2585357"/>
              <a:gd name="connsiteX655" fmla="*/ 248265 w 7143286"/>
              <a:gd name="connsiteY655" fmla="*/ 754317 h 2585357"/>
              <a:gd name="connsiteX656" fmla="*/ 6767228 w 7143286"/>
              <a:gd name="connsiteY656" fmla="*/ 610468 h 2585357"/>
              <a:gd name="connsiteX657" fmla="*/ 6895020 w 7143286"/>
              <a:gd name="connsiteY657" fmla="*/ 610468 h 2585357"/>
              <a:gd name="connsiteX658" fmla="*/ 6830958 w 7143286"/>
              <a:gd name="connsiteY658" fmla="*/ 754315 h 2585357"/>
              <a:gd name="connsiteX659" fmla="*/ 6703168 w 7143286"/>
              <a:gd name="connsiteY659" fmla="*/ 754315 h 2585357"/>
              <a:gd name="connsiteX660" fmla="*/ 2298450 w 7143286"/>
              <a:gd name="connsiteY660" fmla="*/ 610456 h 2585357"/>
              <a:gd name="connsiteX661" fmla="*/ 2426242 w 7143286"/>
              <a:gd name="connsiteY661" fmla="*/ 610456 h 2585357"/>
              <a:gd name="connsiteX662" fmla="*/ 2362180 w 7143286"/>
              <a:gd name="connsiteY662" fmla="*/ 754304 h 2585357"/>
              <a:gd name="connsiteX663" fmla="*/ 2234389 w 7143286"/>
              <a:gd name="connsiteY663" fmla="*/ 754304 h 2585357"/>
              <a:gd name="connsiteX664" fmla="*/ 808857 w 7143286"/>
              <a:gd name="connsiteY664" fmla="*/ 610455 h 2585357"/>
              <a:gd name="connsiteX665" fmla="*/ 936649 w 7143286"/>
              <a:gd name="connsiteY665" fmla="*/ 610455 h 2585357"/>
              <a:gd name="connsiteX666" fmla="*/ 872588 w 7143286"/>
              <a:gd name="connsiteY666" fmla="*/ 754302 h 2585357"/>
              <a:gd name="connsiteX667" fmla="*/ 744796 w 7143286"/>
              <a:gd name="connsiteY667" fmla="*/ 754302 h 2585357"/>
              <a:gd name="connsiteX668" fmla="*/ 5774292 w 7143286"/>
              <a:gd name="connsiteY668" fmla="*/ 610451 h 2585357"/>
              <a:gd name="connsiteX669" fmla="*/ 5901958 w 7143286"/>
              <a:gd name="connsiteY669" fmla="*/ 610451 h 2585357"/>
              <a:gd name="connsiteX670" fmla="*/ 5837896 w 7143286"/>
              <a:gd name="connsiteY670" fmla="*/ 754299 h 2585357"/>
              <a:gd name="connsiteX671" fmla="*/ 5710230 w 7143286"/>
              <a:gd name="connsiteY671" fmla="*/ 754299 h 2585357"/>
              <a:gd name="connsiteX672" fmla="*/ 1057122 w 7143286"/>
              <a:gd name="connsiteY672" fmla="*/ 610445 h 2585357"/>
              <a:gd name="connsiteX673" fmla="*/ 1184914 w 7143286"/>
              <a:gd name="connsiteY673" fmla="*/ 610445 h 2585357"/>
              <a:gd name="connsiteX674" fmla="*/ 1120853 w 7143286"/>
              <a:gd name="connsiteY674" fmla="*/ 754294 h 2585357"/>
              <a:gd name="connsiteX675" fmla="*/ 993062 w 7143286"/>
              <a:gd name="connsiteY675" fmla="*/ 754294 h 2585357"/>
              <a:gd name="connsiteX676" fmla="*/ 1801919 w 7143286"/>
              <a:gd name="connsiteY676" fmla="*/ 610444 h 2585357"/>
              <a:gd name="connsiteX677" fmla="*/ 1929711 w 7143286"/>
              <a:gd name="connsiteY677" fmla="*/ 610444 h 2585357"/>
              <a:gd name="connsiteX678" fmla="*/ 1865650 w 7143286"/>
              <a:gd name="connsiteY678" fmla="*/ 754291 h 2585357"/>
              <a:gd name="connsiteX679" fmla="*/ 1737858 w 7143286"/>
              <a:gd name="connsiteY679" fmla="*/ 754291 h 2585357"/>
              <a:gd name="connsiteX680" fmla="*/ 2050184 w 7143286"/>
              <a:gd name="connsiteY680" fmla="*/ 610441 h 2585357"/>
              <a:gd name="connsiteX681" fmla="*/ 2177976 w 7143286"/>
              <a:gd name="connsiteY681" fmla="*/ 610441 h 2585357"/>
              <a:gd name="connsiteX682" fmla="*/ 2113915 w 7143286"/>
              <a:gd name="connsiteY682" fmla="*/ 754289 h 2585357"/>
              <a:gd name="connsiteX683" fmla="*/ 1986124 w 7143286"/>
              <a:gd name="connsiteY683" fmla="*/ 754289 h 2585357"/>
              <a:gd name="connsiteX684" fmla="*/ 4781104 w 7143286"/>
              <a:gd name="connsiteY684" fmla="*/ 610439 h 2585357"/>
              <a:gd name="connsiteX685" fmla="*/ 4908896 w 7143286"/>
              <a:gd name="connsiteY685" fmla="*/ 610439 h 2585357"/>
              <a:gd name="connsiteX686" fmla="*/ 4844834 w 7143286"/>
              <a:gd name="connsiteY686" fmla="*/ 754287 h 2585357"/>
              <a:gd name="connsiteX687" fmla="*/ 4717048 w 7143286"/>
              <a:gd name="connsiteY687" fmla="*/ 754287 h 2585357"/>
              <a:gd name="connsiteX688" fmla="*/ 3539780 w 7143286"/>
              <a:gd name="connsiteY688" fmla="*/ 610428 h 2585357"/>
              <a:gd name="connsiteX689" fmla="*/ 3667572 w 7143286"/>
              <a:gd name="connsiteY689" fmla="*/ 610428 h 2585357"/>
              <a:gd name="connsiteX690" fmla="*/ 3603508 w 7143286"/>
              <a:gd name="connsiteY690" fmla="*/ 754277 h 2585357"/>
              <a:gd name="connsiteX691" fmla="*/ 3475717 w 7143286"/>
              <a:gd name="connsiteY691" fmla="*/ 754277 h 2585357"/>
              <a:gd name="connsiteX692" fmla="*/ 3788044 w 7143286"/>
              <a:gd name="connsiteY692" fmla="*/ 610427 h 2585357"/>
              <a:gd name="connsiteX693" fmla="*/ 3915836 w 7143286"/>
              <a:gd name="connsiteY693" fmla="*/ 610427 h 2585357"/>
              <a:gd name="connsiteX694" fmla="*/ 3851773 w 7143286"/>
              <a:gd name="connsiteY694" fmla="*/ 754275 h 2585357"/>
              <a:gd name="connsiteX695" fmla="*/ 3723982 w 7143286"/>
              <a:gd name="connsiteY695" fmla="*/ 754275 h 2585357"/>
              <a:gd name="connsiteX696" fmla="*/ 1553653 w 7143286"/>
              <a:gd name="connsiteY696" fmla="*/ 610422 h 2585357"/>
              <a:gd name="connsiteX697" fmla="*/ 1681445 w 7143286"/>
              <a:gd name="connsiteY697" fmla="*/ 610422 h 2585357"/>
              <a:gd name="connsiteX698" fmla="*/ 1617384 w 7143286"/>
              <a:gd name="connsiteY698" fmla="*/ 754271 h 2585357"/>
              <a:gd name="connsiteX699" fmla="*/ 1489593 w 7143286"/>
              <a:gd name="connsiteY699" fmla="*/ 754271 h 2585357"/>
              <a:gd name="connsiteX700" fmla="*/ 1305388 w 7143286"/>
              <a:gd name="connsiteY700" fmla="*/ 610417 h 2585357"/>
              <a:gd name="connsiteX701" fmla="*/ 1433180 w 7143286"/>
              <a:gd name="connsiteY701" fmla="*/ 610417 h 2585357"/>
              <a:gd name="connsiteX702" fmla="*/ 1369119 w 7143286"/>
              <a:gd name="connsiteY702" fmla="*/ 754265 h 2585357"/>
              <a:gd name="connsiteX703" fmla="*/ 1241327 w 7143286"/>
              <a:gd name="connsiteY703" fmla="*/ 754265 h 2585357"/>
              <a:gd name="connsiteX704" fmla="*/ 3291515 w 7143286"/>
              <a:gd name="connsiteY704" fmla="*/ 610416 h 2585357"/>
              <a:gd name="connsiteX705" fmla="*/ 3419307 w 7143286"/>
              <a:gd name="connsiteY705" fmla="*/ 610416 h 2585357"/>
              <a:gd name="connsiteX706" fmla="*/ 3355244 w 7143286"/>
              <a:gd name="connsiteY706" fmla="*/ 754264 h 2585357"/>
              <a:gd name="connsiteX707" fmla="*/ 3227452 w 7143286"/>
              <a:gd name="connsiteY707" fmla="*/ 754264 h 2585357"/>
              <a:gd name="connsiteX708" fmla="*/ 4036309 w 7143286"/>
              <a:gd name="connsiteY708" fmla="*/ 610410 h 2585357"/>
              <a:gd name="connsiteX709" fmla="*/ 4164101 w 7143286"/>
              <a:gd name="connsiteY709" fmla="*/ 610410 h 2585357"/>
              <a:gd name="connsiteX710" fmla="*/ 4100038 w 7143286"/>
              <a:gd name="connsiteY710" fmla="*/ 754259 h 2585357"/>
              <a:gd name="connsiteX711" fmla="*/ 3972248 w 7143286"/>
              <a:gd name="connsiteY711" fmla="*/ 754259 h 2585357"/>
              <a:gd name="connsiteX712" fmla="*/ 2546715 w 7143286"/>
              <a:gd name="connsiteY712" fmla="*/ 610410 h 2585357"/>
              <a:gd name="connsiteX713" fmla="*/ 2674506 w 7143286"/>
              <a:gd name="connsiteY713" fmla="*/ 610410 h 2585357"/>
              <a:gd name="connsiteX714" fmla="*/ 2610446 w 7143286"/>
              <a:gd name="connsiteY714" fmla="*/ 754258 h 2585357"/>
              <a:gd name="connsiteX715" fmla="*/ 2482655 w 7143286"/>
              <a:gd name="connsiteY715" fmla="*/ 754258 h 2585357"/>
              <a:gd name="connsiteX716" fmla="*/ 5525950 w 7143286"/>
              <a:gd name="connsiteY716" fmla="*/ 610405 h 2585357"/>
              <a:gd name="connsiteX717" fmla="*/ 5653742 w 7143286"/>
              <a:gd name="connsiteY717" fmla="*/ 610405 h 2585357"/>
              <a:gd name="connsiteX718" fmla="*/ 5589680 w 7143286"/>
              <a:gd name="connsiteY718" fmla="*/ 754254 h 2585357"/>
              <a:gd name="connsiteX719" fmla="*/ 5461842 w 7143286"/>
              <a:gd name="connsiteY719" fmla="*/ 754254 h 2585357"/>
              <a:gd name="connsiteX720" fmla="*/ 3043251 w 7143286"/>
              <a:gd name="connsiteY720" fmla="*/ 610398 h 2585357"/>
              <a:gd name="connsiteX721" fmla="*/ 3171038 w 7143286"/>
              <a:gd name="connsiteY721" fmla="*/ 610398 h 2585357"/>
              <a:gd name="connsiteX722" fmla="*/ 3106980 w 7143286"/>
              <a:gd name="connsiteY722" fmla="*/ 754246 h 2585357"/>
              <a:gd name="connsiteX723" fmla="*/ 2979188 w 7143286"/>
              <a:gd name="connsiteY723" fmla="*/ 754246 h 2585357"/>
              <a:gd name="connsiteX724" fmla="*/ 560592 w 7143286"/>
              <a:gd name="connsiteY724" fmla="*/ 610397 h 2585357"/>
              <a:gd name="connsiteX725" fmla="*/ 688384 w 7143286"/>
              <a:gd name="connsiteY725" fmla="*/ 610397 h 2585357"/>
              <a:gd name="connsiteX726" fmla="*/ 624322 w 7143286"/>
              <a:gd name="connsiteY726" fmla="*/ 754245 h 2585357"/>
              <a:gd name="connsiteX727" fmla="*/ 496531 w 7143286"/>
              <a:gd name="connsiteY727" fmla="*/ 754245 h 2585357"/>
              <a:gd name="connsiteX728" fmla="*/ 4284574 w 7143286"/>
              <a:gd name="connsiteY728" fmla="*/ 610387 h 2585357"/>
              <a:gd name="connsiteX729" fmla="*/ 4412365 w 7143286"/>
              <a:gd name="connsiteY729" fmla="*/ 610387 h 2585357"/>
              <a:gd name="connsiteX730" fmla="*/ 4348304 w 7143286"/>
              <a:gd name="connsiteY730" fmla="*/ 754235 h 2585357"/>
              <a:gd name="connsiteX731" fmla="*/ 4220513 w 7143286"/>
              <a:gd name="connsiteY731" fmla="*/ 754235 h 2585357"/>
              <a:gd name="connsiteX732" fmla="*/ 64061 w 7143286"/>
              <a:gd name="connsiteY732" fmla="*/ 610387 h 2585357"/>
              <a:gd name="connsiteX733" fmla="*/ 191853 w 7143286"/>
              <a:gd name="connsiteY733" fmla="*/ 610387 h 2585357"/>
              <a:gd name="connsiteX734" fmla="*/ 127791 w 7143286"/>
              <a:gd name="connsiteY734" fmla="*/ 754234 h 2585357"/>
              <a:gd name="connsiteX735" fmla="*/ 0 w 7143286"/>
              <a:gd name="connsiteY735" fmla="*/ 754234 h 2585357"/>
              <a:gd name="connsiteX736" fmla="*/ 6270697 w 7143286"/>
              <a:gd name="connsiteY736" fmla="*/ 610386 h 2585357"/>
              <a:gd name="connsiteX737" fmla="*/ 6398489 w 7143286"/>
              <a:gd name="connsiteY737" fmla="*/ 610386 h 2585357"/>
              <a:gd name="connsiteX738" fmla="*/ 6334428 w 7143286"/>
              <a:gd name="connsiteY738" fmla="*/ 754234 h 2585357"/>
              <a:gd name="connsiteX739" fmla="*/ 6206636 w 7143286"/>
              <a:gd name="connsiteY739" fmla="*/ 754234 h 2585357"/>
              <a:gd name="connsiteX740" fmla="*/ 2794981 w 7143286"/>
              <a:gd name="connsiteY740" fmla="*/ 610381 h 2585357"/>
              <a:gd name="connsiteX741" fmla="*/ 2922772 w 7143286"/>
              <a:gd name="connsiteY741" fmla="*/ 610381 h 2585357"/>
              <a:gd name="connsiteX742" fmla="*/ 2858716 w 7143286"/>
              <a:gd name="connsiteY742" fmla="*/ 754229 h 2585357"/>
              <a:gd name="connsiteX743" fmla="*/ 2730924 w 7143286"/>
              <a:gd name="connsiteY743" fmla="*/ 754229 h 2585357"/>
              <a:gd name="connsiteX744" fmla="*/ 6022432 w 7143286"/>
              <a:gd name="connsiteY744" fmla="*/ 610380 h 2585357"/>
              <a:gd name="connsiteX745" fmla="*/ 6150224 w 7143286"/>
              <a:gd name="connsiteY745" fmla="*/ 610380 h 2585357"/>
              <a:gd name="connsiteX746" fmla="*/ 6086162 w 7143286"/>
              <a:gd name="connsiteY746" fmla="*/ 754228 h 2585357"/>
              <a:gd name="connsiteX747" fmla="*/ 5958371 w 7143286"/>
              <a:gd name="connsiteY747" fmla="*/ 754228 h 2585357"/>
              <a:gd name="connsiteX748" fmla="*/ 7015494 w 7143286"/>
              <a:gd name="connsiteY748" fmla="*/ 305298 h 2585357"/>
              <a:gd name="connsiteX749" fmla="*/ 7124470 w 7143286"/>
              <a:gd name="connsiteY749" fmla="*/ 305298 h 2585357"/>
              <a:gd name="connsiteX750" fmla="*/ 7060408 w 7143286"/>
              <a:gd name="connsiteY750" fmla="*/ 449147 h 2585357"/>
              <a:gd name="connsiteX751" fmla="*/ 6951433 w 7143286"/>
              <a:gd name="connsiteY751" fmla="*/ 449147 h 2585357"/>
              <a:gd name="connsiteX752" fmla="*/ 6518962 w 7143286"/>
              <a:gd name="connsiteY752" fmla="*/ 305297 h 2585357"/>
              <a:gd name="connsiteX753" fmla="*/ 6646754 w 7143286"/>
              <a:gd name="connsiteY753" fmla="*/ 305297 h 2585357"/>
              <a:gd name="connsiteX754" fmla="*/ 6582692 w 7143286"/>
              <a:gd name="connsiteY754" fmla="*/ 449145 h 2585357"/>
              <a:gd name="connsiteX755" fmla="*/ 6454902 w 7143286"/>
              <a:gd name="connsiteY755" fmla="*/ 449145 h 2585357"/>
              <a:gd name="connsiteX756" fmla="*/ 1801919 w 7143286"/>
              <a:gd name="connsiteY756" fmla="*/ 305295 h 2585357"/>
              <a:gd name="connsiteX757" fmla="*/ 1929711 w 7143286"/>
              <a:gd name="connsiteY757" fmla="*/ 305295 h 2585357"/>
              <a:gd name="connsiteX758" fmla="*/ 1865650 w 7143286"/>
              <a:gd name="connsiteY758" fmla="*/ 449144 h 2585357"/>
              <a:gd name="connsiteX759" fmla="*/ 1737858 w 7143286"/>
              <a:gd name="connsiteY759" fmla="*/ 449144 h 2585357"/>
              <a:gd name="connsiteX760" fmla="*/ 1057122 w 7143286"/>
              <a:gd name="connsiteY760" fmla="*/ 305290 h 2585357"/>
              <a:gd name="connsiteX761" fmla="*/ 1184914 w 7143286"/>
              <a:gd name="connsiteY761" fmla="*/ 305290 h 2585357"/>
              <a:gd name="connsiteX762" fmla="*/ 1120853 w 7143286"/>
              <a:gd name="connsiteY762" fmla="*/ 449138 h 2585357"/>
              <a:gd name="connsiteX763" fmla="*/ 993062 w 7143286"/>
              <a:gd name="connsiteY763" fmla="*/ 449138 h 2585357"/>
              <a:gd name="connsiteX764" fmla="*/ 6767228 w 7143286"/>
              <a:gd name="connsiteY764" fmla="*/ 305288 h 2585357"/>
              <a:gd name="connsiteX765" fmla="*/ 6895020 w 7143286"/>
              <a:gd name="connsiteY765" fmla="*/ 305288 h 2585357"/>
              <a:gd name="connsiteX766" fmla="*/ 6830958 w 7143286"/>
              <a:gd name="connsiteY766" fmla="*/ 449137 h 2585357"/>
              <a:gd name="connsiteX767" fmla="*/ 6703168 w 7143286"/>
              <a:gd name="connsiteY767" fmla="*/ 449137 h 2585357"/>
              <a:gd name="connsiteX768" fmla="*/ 4036309 w 7143286"/>
              <a:gd name="connsiteY768" fmla="*/ 305279 h 2585357"/>
              <a:gd name="connsiteX769" fmla="*/ 4164101 w 7143286"/>
              <a:gd name="connsiteY769" fmla="*/ 305279 h 2585357"/>
              <a:gd name="connsiteX770" fmla="*/ 4100038 w 7143286"/>
              <a:gd name="connsiteY770" fmla="*/ 449128 h 2585357"/>
              <a:gd name="connsiteX771" fmla="*/ 3972248 w 7143286"/>
              <a:gd name="connsiteY771" fmla="*/ 449128 h 2585357"/>
              <a:gd name="connsiteX772" fmla="*/ 2050184 w 7143286"/>
              <a:gd name="connsiteY772" fmla="*/ 305271 h 2585357"/>
              <a:gd name="connsiteX773" fmla="*/ 2177976 w 7143286"/>
              <a:gd name="connsiteY773" fmla="*/ 305271 h 2585357"/>
              <a:gd name="connsiteX774" fmla="*/ 2113915 w 7143286"/>
              <a:gd name="connsiteY774" fmla="*/ 449119 h 2585357"/>
              <a:gd name="connsiteX775" fmla="*/ 1986124 w 7143286"/>
              <a:gd name="connsiteY775" fmla="*/ 449119 h 2585357"/>
              <a:gd name="connsiteX776" fmla="*/ 4284574 w 7143286"/>
              <a:gd name="connsiteY776" fmla="*/ 305259 h 2585357"/>
              <a:gd name="connsiteX777" fmla="*/ 4412365 w 7143286"/>
              <a:gd name="connsiteY777" fmla="*/ 305259 h 2585357"/>
              <a:gd name="connsiteX778" fmla="*/ 4348304 w 7143286"/>
              <a:gd name="connsiteY778" fmla="*/ 449107 h 2585357"/>
              <a:gd name="connsiteX779" fmla="*/ 4220513 w 7143286"/>
              <a:gd name="connsiteY779" fmla="*/ 449107 h 2585357"/>
              <a:gd name="connsiteX780" fmla="*/ 312326 w 7143286"/>
              <a:gd name="connsiteY780" fmla="*/ 305256 h 2585357"/>
              <a:gd name="connsiteX781" fmla="*/ 440118 w 7143286"/>
              <a:gd name="connsiteY781" fmla="*/ 305256 h 2585357"/>
              <a:gd name="connsiteX782" fmla="*/ 376057 w 7143286"/>
              <a:gd name="connsiteY782" fmla="*/ 449105 h 2585357"/>
              <a:gd name="connsiteX783" fmla="*/ 248265 w 7143286"/>
              <a:gd name="connsiteY783" fmla="*/ 449105 h 2585357"/>
              <a:gd name="connsiteX784" fmla="*/ 2298450 w 7143286"/>
              <a:gd name="connsiteY784" fmla="*/ 305244 h 2585357"/>
              <a:gd name="connsiteX785" fmla="*/ 2426242 w 7143286"/>
              <a:gd name="connsiteY785" fmla="*/ 305244 h 2585357"/>
              <a:gd name="connsiteX786" fmla="*/ 2362180 w 7143286"/>
              <a:gd name="connsiteY786" fmla="*/ 449092 h 2585357"/>
              <a:gd name="connsiteX787" fmla="*/ 2234389 w 7143286"/>
              <a:gd name="connsiteY787" fmla="*/ 449092 h 2585357"/>
              <a:gd name="connsiteX788" fmla="*/ 3539780 w 7143286"/>
              <a:gd name="connsiteY788" fmla="*/ 305243 h 2585357"/>
              <a:gd name="connsiteX789" fmla="*/ 3667572 w 7143286"/>
              <a:gd name="connsiteY789" fmla="*/ 305243 h 2585357"/>
              <a:gd name="connsiteX790" fmla="*/ 3603508 w 7143286"/>
              <a:gd name="connsiteY790" fmla="*/ 449092 h 2585357"/>
              <a:gd name="connsiteX791" fmla="*/ 3475717 w 7143286"/>
              <a:gd name="connsiteY791" fmla="*/ 449092 h 2585357"/>
              <a:gd name="connsiteX792" fmla="*/ 3291515 w 7143286"/>
              <a:gd name="connsiteY792" fmla="*/ 305242 h 2585357"/>
              <a:gd name="connsiteX793" fmla="*/ 3419307 w 7143286"/>
              <a:gd name="connsiteY793" fmla="*/ 305242 h 2585357"/>
              <a:gd name="connsiteX794" fmla="*/ 3355244 w 7143286"/>
              <a:gd name="connsiteY794" fmla="*/ 449090 h 2585357"/>
              <a:gd name="connsiteX795" fmla="*/ 3227452 w 7143286"/>
              <a:gd name="connsiteY795" fmla="*/ 449090 h 2585357"/>
              <a:gd name="connsiteX796" fmla="*/ 808857 w 7143286"/>
              <a:gd name="connsiteY796" fmla="*/ 305242 h 2585357"/>
              <a:gd name="connsiteX797" fmla="*/ 936649 w 7143286"/>
              <a:gd name="connsiteY797" fmla="*/ 305242 h 2585357"/>
              <a:gd name="connsiteX798" fmla="*/ 872588 w 7143286"/>
              <a:gd name="connsiteY798" fmla="*/ 449090 h 2585357"/>
              <a:gd name="connsiteX799" fmla="*/ 744796 w 7143286"/>
              <a:gd name="connsiteY799" fmla="*/ 449090 h 2585357"/>
              <a:gd name="connsiteX800" fmla="*/ 5774254 w 7143286"/>
              <a:gd name="connsiteY800" fmla="*/ 305240 h 2585357"/>
              <a:gd name="connsiteX801" fmla="*/ 5901958 w 7143286"/>
              <a:gd name="connsiteY801" fmla="*/ 305240 h 2585357"/>
              <a:gd name="connsiteX802" fmla="*/ 5837896 w 7143286"/>
              <a:gd name="connsiteY802" fmla="*/ 449087 h 2585357"/>
              <a:gd name="connsiteX803" fmla="*/ 5710192 w 7143286"/>
              <a:gd name="connsiteY803" fmla="*/ 449087 h 2585357"/>
              <a:gd name="connsiteX804" fmla="*/ 2546715 w 7143286"/>
              <a:gd name="connsiteY804" fmla="*/ 305235 h 2585357"/>
              <a:gd name="connsiteX805" fmla="*/ 2674506 w 7143286"/>
              <a:gd name="connsiteY805" fmla="*/ 305235 h 2585357"/>
              <a:gd name="connsiteX806" fmla="*/ 2610446 w 7143286"/>
              <a:gd name="connsiteY806" fmla="*/ 449083 h 2585357"/>
              <a:gd name="connsiteX807" fmla="*/ 2482655 w 7143286"/>
              <a:gd name="connsiteY807" fmla="*/ 449083 h 2585357"/>
              <a:gd name="connsiteX808" fmla="*/ 5029370 w 7143286"/>
              <a:gd name="connsiteY808" fmla="*/ 305233 h 2585357"/>
              <a:gd name="connsiteX809" fmla="*/ 5157161 w 7143286"/>
              <a:gd name="connsiteY809" fmla="*/ 305233 h 2585357"/>
              <a:gd name="connsiteX810" fmla="*/ 5093104 w 7143286"/>
              <a:gd name="connsiteY810" fmla="*/ 449081 h 2585357"/>
              <a:gd name="connsiteX811" fmla="*/ 4965312 w 7143286"/>
              <a:gd name="connsiteY811" fmla="*/ 449081 h 2585357"/>
              <a:gd name="connsiteX812" fmla="*/ 2794981 w 7143286"/>
              <a:gd name="connsiteY812" fmla="*/ 305231 h 2585357"/>
              <a:gd name="connsiteX813" fmla="*/ 2922772 w 7143286"/>
              <a:gd name="connsiteY813" fmla="*/ 305231 h 2585357"/>
              <a:gd name="connsiteX814" fmla="*/ 2858716 w 7143286"/>
              <a:gd name="connsiteY814" fmla="*/ 449079 h 2585357"/>
              <a:gd name="connsiteX815" fmla="*/ 2730924 w 7143286"/>
              <a:gd name="connsiteY815" fmla="*/ 449079 h 2585357"/>
              <a:gd name="connsiteX816" fmla="*/ 1305388 w 7143286"/>
              <a:gd name="connsiteY816" fmla="*/ 305228 h 2585357"/>
              <a:gd name="connsiteX817" fmla="*/ 1433180 w 7143286"/>
              <a:gd name="connsiteY817" fmla="*/ 305228 h 2585357"/>
              <a:gd name="connsiteX818" fmla="*/ 1369119 w 7143286"/>
              <a:gd name="connsiteY818" fmla="*/ 449077 h 2585357"/>
              <a:gd name="connsiteX819" fmla="*/ 1241327 w 7143286"/>
              <a:gd name="connsiteY819" fmla="*/ 449077 h 2585357"/>
              <a:gd name="connsiteX820" fmla="*/ 3788044 w 7143286"/>
              <a:gd name="connsiteY820" fmla="*/ 305227 h 2585357"/>
              <a:gd name="connsiteX821" fmla="*/ 3915836 w 7143286"/>
              <a:gd name="connsiteY821" fmla="*/ 305227 h 2585357"/>
              <a:gd name="connsiteX822" fmla="*/ 3851773 w 7143286"/>
              <a:gd name="connsiteY822" fmla="*/ 449075 h 2585357"/>
              <a:gd name="connsiteX823" fmla="*/ 3723982 w 7143286"/>
              <a:gd name="connsiteY823" fmla="*/ 449075 h 2585357"/>
              <a:gd name="connsiteX824" fmla="*/ 560592 w 7143286"/>
              <a:gd name="connsiteY824" fmla="*/ 305225 h 2585357"/>
              <a:gd name="connsiteX825" fmla="*/ 688384 w 7143286"/>
              <a:gd name="connsiteY825" fmla="*/ 305225 h 2585357"/>
              <a:gd name="connsiteX826" fmla="*/ 624322 w 7143286"/>
              <a:gd name="connsiteY826" fmla="*/ 449074 h 2585357"/>
              <a:gd name="connsiteX827" fmla="*/ 496531 w 7143286"/>
              <a:gd name="connsiteY827" fmla="*/ 449074 h 2585357"/>
              <a:gd name="connsiteX828" fmla="*/ 4781104 w 7143286"/>
              <a:gd name="connsiteY828" fmla="*/ 305224 h 2585357"/>
              <a:gd name="connsiteX829" fmla="*/ 4908896 w 7143286"/>
              <a:gd name="connsiteY829" fmla="*/ 305224 h 2585357"/>
              <a:gd name="connsiteX830" fmla="*/ 4844834 w 7143286"/>
              <a:gd name="connsiteY830" fmla="*/ 449072 h 2585357"/>
              <a:gd name="connsiteX831" fmla="*/ 4717048 w 7143286"/>
              <a:gd name="connsiteY831" fmla="*/ 449072 h 2585357"/>
              <a:gd name="connsiteX832" fmla="*/ 4532839 w 7143286"/>
              <a:gd name="connsiteY832" fmla="*/ 305219 h 2585357"/>
              <a:gd name="connsiteX833" fmla="*/ 4660630 w 7143286"/>
              <a:gd name="connsiteY833" fmla="*/ 305219 h 2585357"/>
              <a:gd name="connsiteX834" fmla="*/ 4596569 w 7143286"/>
              <a:gd name="connsiteY834" fmla="*/ 449067 h 2585357"/>
              <a:gd name="connsiteX835" fmla="*/ 4468778 w 7143286"/>
              <a:gd name="connsiteY835" fmla="*/ 449067 h 2585357"/>
              <a:gd name="connsiteX836" fmla="*/ 1553653 w 7143286"/>
              <a:gd name="connsiteY836" fmla="*/ 305214 h 2585357"/>
              <a:gd name="connsiteX837" fmla="*/ 1681445 w 7143286"/>
              <a:gd name="connsiteY837" fmla="*/ 305214 h 2585357"/>
              <a:gd name="connsiteX838" fmla="*/ 1617384 w 7143286"/>
              <a:gd name="connsiteY838" fmla="*/ 449063 h 2585357"/>
              <a:gd name="connsiteX839" fmla="*/ 1489593 w 7143286"/>
              <a:gd name="connsiteY839" fmla="*/ 449063 h 2585357"/>
              <a:gd name="connsiteX840" fmla="*/ 3043251 w 7143286"/>
              <a:gd name="connsiteY840" fmla="*/ 305213 h 2585357"/>
              <a:gd name="connsiteX841" fmla="*/ 3171038 w 7143286"/>
              <a:gd name="connsiteY841" fmla="*/ 305213 h 2585357"/>
              <a:gd name="connsiteX842" fmla="*/ 3106980 w 7143286"/>
              <a:gd name="connsiteY842" fmla="*/ 449060 h 2585357"/>
              <a:gd name="connsiteX843" fmla="*/ 2979188 w 7143286"/>
              <a:gd name="connsiteY843" fmla="*/ 449060 h 2585357"/>
              <a:gd name="connsiteX844" fmla="*/ 6022432 w 7143286"/>
              <a:gd name="connsiteY844" fmla="*/ 305203 h 2585357"/>
              <a:gd name="connsiteX845" fmla="*/ 6150224 w 7143286"/>
              <a:gd name="connsiteY845" fmla="*/ 305203 h 2585357"/>
              <a:gd name="connsiteX846" fmla="*/ 6086162 w 7143286"/>
              <a:gd name="connsiteY846" fmla="*/ 449051 h 2585357"/>
              <a:gd name="connsiteX847" fmla="*/ 5958371 w 7143286"/>
              <a:gd name="connsiteY847" fmla="*/ 449051 h 2585357"/>
              <a:gd name="connsiteX848" fmla="*/ 64061 w 7143286"/>
              <a:gd name="connsiteY848" fmla="*/ 305201 h 2585357"/>
              <a:gd name="connsiteX849" fmla="*/ 191853 w 7143286"/>
              <a:gd name="connsiteY849" fmla="*/ 305201 h 2585357"/>
              <a:gd name="connsiteX850" fmla="*/ 127791 w 7143286"/>
              <a:gd name="connsiteY850" fmla="*/ 449049 h 2585357"/>
              <a:gd name="connsiteX851" fmla="*/ 0 w 7143286"/>
              <a:gd name="connsiteY851" fmla="*/ 449049 h 2585357"/>
              <a:gd name="connsiteX852" fmla="*/ 6270697 w 7143286"/>
              <a:gd name="connsiteY852" fmla="*/ 305196 h 2585357"/>
              <a:gd name="connsiteX853" fmla="*/ 6398489 w 7143286"/>
              <a:gd name="connsiteY853" fmla="*/ 305196 h 2585357"/>
              <a:gd name="connsiteX854" fmla="*/ 6334428 w 7143286"/>
              <a:gd name="connsiteY854" fmla="*/ 449044 h 2585357"/>
              <a:gd name="connsiteX855" fmla="*/ 6206636 w 7143286"/>
              <a:gd name="connsiteY855" fmla="*/ 449044 h 2585357"/>
              <a:gd name="connsiteX856" fmla="*/ 5277640 w 7143286"/>
              <a:gd name="connsiteY856" fmla="*/ 305193 h 2585357"/>
              <a:gd name="connsiteX857" fmla="*/ 5405426 w 7143286"/>
              <a:gd name="connsiteY857" fmla="*/ 305193 h 2585357"/>
              <a:gd name="connsiteX858" fmla="*/ 5341369 w 7143286"/>
              <a:gd name="connsiteY858" fmla="*/ 449041 h 2585357"/>
              <a:gd name="connsiteX859" fmla="*/ 5213577 w 7143286"/>
              <a:gd name="connsiteY859" fmla="*/ 449041 h 2585357"/>
              <a:gd name="connsiteX860" fmla="*/ 5525906 w 7143286"/>
              <a:gd name="connsiteY860" fmla="*/ 305191 h 2585357"/>
              <a:gd name="connsiteX861" fmla="*/ 5653698 w 7143286"/>
              <a:gd name="connsiteY861" fmla="*/ 305191 h 2585357"/>
              <a:gd name="connsiteX862" fmla="*/ 5589636 w 7143286"/>
              <a:gd name="connsiteY862" fmla="*/ 449039 h 2585357"/>
              <a:gd name="connsiteX863" fmla="*/ 5461842 w 7143286"/>
              <a:gd name="connsiteY863" fmla="*/ 449039 h 2585357"/>
              <a:gd name="connsiteX864" fmla="*/ 2050184 w 7143286"/>
              <a:gd name="connsiteY864" fmla="*/ 105 h 2585357"/>
              <a:gd name="connsiteX865" fmla="*/ 2177976 w 7143286"/>
              <a:gd name="connsiteY865" fmla="*/ 105 h 2585357"/>
              <a:gd name="connsiteX866" fmla="*/ 2113915 w 7143286"/>
              <a:gd name="connsiteY866" fmla="*/ 143954 h 2585357"/>
              <a:gd name="connsiteX867" fmla="*/ 1986124 w 7143286"/>
              <a:gd name="connsiteY867" fmla="*/ 143954 h 2585357"/>
              <a:gd name="connsiteX868" fmla="*/ 4284574 w 7143286"/>
              <a:gd name="connsiteY868" fmla="*/ 103 h 2585357"/>
              <a:gd name="connsiteX869" fmla="*/ 4412365 w 7143286"/>
              <a:gd name="connsiteY869" fmla="*/ 103 h 2585357"/>
              <a:gd name="connsiteX870" fmla="*/ 4348338 w 7143286"/>
              <a:gd name="connsiteY870" fmla="*/ 143952 h 2585357"/>
              <a:gd name="connsiteX871" fmla="*/ 4220546 w 7143286"/>
              <a:gd name="connsiteY871" fmla="*/ 143952 h 2585357"/>
              <a:gd name="connsiteX872" fmla="*/ 3539780 w 7143286"/>
              <a:gd name="connsiteY872" fmla="*/ 100 h 2585357"/>
              <a:gd name="connsiteX873" fmla="*/ 3667573 w 7143286"/>
              <a:gd name="connsiteY873" fmla="*/ 100 h 2585357"/>
              <a:gd name="connsiteX874" fmla="*/ 3603508 w 7143286"/>
              <a:gd name="connsiteY874" fmla="*/ 143948 h 2585357"/>
              <a:gd name="connsiteX875" fmla="*/ 3475735 w 7143286"/>
              <a:gd name="connsiteY875" fmla="*/ 143948 h 2585357"/>
              <a:gd name="connsiteX876" fmla="*/ 5526069 w 7143286"/>
              <a:gd name="connsiteY876" fmla="*/ 99 h 2585357"/>
              <a:gd name="connsiteX877" fmla="*/ 5653861 w 7143286"/>
              <a:gd name="connsiteY877" fmla="*/ 99 h 2585357"/>
              <a:gd name="connsiteX878" fmla="*/ 5589799 w 7143286"/>
              <a:gd name="connsiteY878" fmla="*/ 143947 h 2585357"/>
              <a:gd name="connsiteX879" fmla="*/ 5461842 w 7143286"/>
              <a:gd name="connsiteY879" fmla="*/ 143947 h 2585357"/>
              <a:gd name="connsiteX880" fmla="*/ 3291515 w 7143286"/>
              <a:gd name="connsiteY880" fmla="*/ 93 h 2585357"/>
              <a:gd name="connsiteX881" fmla="*/ 3419307 w 7143286"/>
              <a:gd name="connsiteY881" fmla="*/ 93 h 2585357"/>
              <a:gd name="connsiteX882" fmla="*/ 3355244 w 7143286"/>
              <a:gd name="connsiteY882" fmla="*/ 143941 h 2585357"/>
              <a:gd name="connsiteX883" fmla="*/ 3227452 w 7143286"/>
              <a:gd name="connsiteY883" fmla="*/ 143941 h 2585357"/>
              <a:gd name="connsiteX884" fmla="*/ 4036309 w 7143286"/>
              <a:gd name="connsiteY884" fmla="*/ 90 h 2585357"/>
              <a:gd name="connsiteX885" fmla="*/ 4164101 w 7143286"/>
              <a:gd name="connsiteY885" fmla="*/ 90 h 2585357"/>
              <a:gd name="connsiteX886" fmla="*/ 4100038 w 7143286"/>
              <a:gd name="connsiteY886" fmla="*/ 143939 h 2585357"/>
              <a:gd name="connsiteX887" fmla="*/ 3972248 w 7143286"/>
              <a:gd name="connsiteY887" fmla="*/ 143939 h 2585357"/>
              <a:gd name="connsiteX888" fmla="*/ 5029370 w 7143286"/>
              <a:gd name="connsiteY888" fmla="*/ 80 h 2585357"/>
              <a:gd name="connsiteX889" fmla="*/ 5157161 w 7143286"/>
              <a:gd name="connsiteY889" fmla="*/ 80 h 2585357"/>
              <a:gd name="connsiteX890" fmla="*/ 5093104 w 7143286"/>
              <a:gd name="connsiteY890" fmla="*/ 143928 h 2585357"/>
              <a:gd name="connsiteX891" fmla="*/ 4965312 w 7143286"/>
              <a:gd name="connsiteY891" fmla="*/ 143928 h 2585357"/>
              <a:gd name="connsiteX892" fmla="*/ 2298450 w 7143286"/>
              <a:gd name="connsiteY892" fmla="*/ 79 h 2585357"/>
              <a:gd name="connsiteX893" fmla="*/ 2426242 w 7143286"/>
              <a:gd name="connsiteY893" fmla="*/ 79 h 2585357"/>
              <a:gd name="connsiteX894" fmla="*/ 2362180 w 7143286"/>
              <a:gd name="connsiteY894" fmla="*/ 143927 h 2585357"/>
              <a:gd name="connsiteX895" fmla="*/ 2234389 w 7143286"/>
              <a:gd name="connsiteY895" fmla="*/ 143927 h 2585357"/>
              <a:gd name="connsiteX896" fmla="*/ 6022432 w 7143286"/>
              <a:gd name="connsiteY896" fmla="*/ 72 h 2585357"/>
              <a:gd name="connsiteX897" fmla="*/ 6150224 w 7143286"/>
              <a:gd name="connsiteY897" fmla="*/ 72 h 2585357"/>
              <a:gd name="connsiteX898" fmla="*/ 6086162 w 7143286"/>
              <a:gd name="connsiteY898" fmla="*/ 143921 h 2585357"/>
              <a:gd name="connsiteX899" fmla="*/ 5958371 w 7143286"/>
              <a:gd name="connsiteY899" fmla="*/ 143921 h 2585357"/>
              <a:gd name="connsiteX900" fmla="*/ 1057122 w 7143286"/>
              <a:gd name="connsiteY900" fmla="*/ 69 h 2585357"/>
              <a:gd name="connsiteX901" fmla="*/ 1184914 w 7143286"/>
              <a:gd name="connsiteY901" fmla="*/ 69 h 2585357"/>
              <a:gd name="connsiteX902" fmla="*/ 1120853 w 7143286"/>
              <a:gd name="connsiteY902" fmla="*/ 143918 h 2585357"/>
              <a:gd name="connsiteX903" fmla="*/ 993062 w 7143286"/>
              <a:gd name="connsiteY903" fmla="*/ 143918 h 2585357"/>
              <a:gd name="connsiteX904" fmla="*/ 1553653 w 7143286"/>
              <a:gd name="connsiteY904" fmla="*/ 69 h 2585357"/>
              <a:gd name="connsiteX905" fmla="*/ 1681445 w 7143286"/>
              <a:gd name="connsiteY905" fmla="*/ 69 h 2585357"/>
              <a:gd name="connsiteX906" fmla="*/ 1617384 w 7143286"/>
              <a:gd name="connsiteY906" fmla="*/ 143917 h 2585357"/>
              <a:gd name="connsiteX907" fmla="*/ 1489593 w 7143286"/>
              <a:gd name="connsiteY907" fmla="*/ 143917 h 2585357"/>
              <a:gd name="connsiteX908" fmla="*/ 6270697 w 7143286"/>
              <a:gd name="connsiteY908" fmla="*/ 66 h 2585357"/>
              <a:gd name="connsiteX909" fmla="*/ 6398489 w 7143286"/>
              <a:gd name="connsiteY909" fmla="*/ 66 h 2585357"/>
              <a:gd name="connsiteX910" fmla="*/ 6334428 w 7143286"/>
              <a:gd name="connsiteY910" fmla="*/ 143914 h 2585357"/>
              <a:gd name="connsiteX911" fmla="*/ 6206636 w 7143286"/>
              <a:gd name="connsiteY911" fmla="*/ 143914 h 2585357"/>
              <a:gd name="connsiteX912" fmla="*/ 3043251 w 7143286"/>
              <a:gd name="connsiteY912" fmla="*/ 65 h 2585357"/>
              <a:gd name="connsiteX913" fmla="*/ 3171038 w 7143286"/>
              <a:gd name="connsiteY913" fmla="*/ 65 h 2585357"/>
              <a:gd name="connsiteX914" fmla="*/ 3106980 w 7143286"/>
              <a:gd name="connsiteY914" fmla="*/ 143913 h 2585357"/>
              <a:gd name="connsiteX915" fmla="*/ 2979188 w 7143286"/>
              <a:gd name="connsiteY915" fmla="*/ 143913 h 2585357"/>
              <a:gd name="connsiteX916" fmla="*/ 64061 w 7143286"/>
              <a:gd name="connsiteY916" fmla="*/ 50 h 2585357"/>
              <a:gd name="connsiteX917" fmla="*/ 191853 w 7143286"/>
              <a:gd name="connsiteY917" fmla="*/ 50 h 2585357"/>
              <a:gd name="connsiteX918" fmla="*/ 127791 w 7143286"/>
              <a:gd name="connsiteY918" fmla="*/ 143899 h 2585357"/>
              <a:gd name="connsiteX919" fmla="*/ 0 w 7143286"/>
              <a:gd name="connsiteY919" fmla="*/ 143899 h 2585357"/>
              <a:gd name="connsiteX920" fmla="*/ 2794981 w 7143286"/>
              <a:gd name="connsiteY920" fmla="*/ 47 h 2585357"/>
              <a:gd name="connsiteX921" fmla="*/ 2922772 w 7143286"/>
              <a:gd name="connsiteY921" fmla="*/ 47 h 2585357"/>
              <a:gd name="connsiteX922" fmla="*/ 2858716 w 7143286"/>
              <a:gd name="connsiteY922" fmla="*/ 143895 h 2585357"/>
              <a:gd name="connsiteX923" fmla="*/ 2730924 w 7143286"/>
              <a:gd name="connsiteY923" fmla="*/ 143895 h 2585357"/>
              <a:gd name="connsiteX924" fmla="*/ 2546715 w 7143286"/>
              <a:gd name="connsiteY924" fmla="*/ 45 h 2585357"/>
              <a:gd name="connsiteX925" fmla="*/ 2674506 w 7143286"/>
              <a:gd name="connsiteY925" fmla="*/ 45 h 2585357"/>
              <a:gd name="connsiteX926" fmla="*/ 2610446 w 7143286"/>
              <a:gd name="connsiteY926" fmla="*/ 143893 h 2585357"/>
              <a:gd name="connsiteX927" fmla="*/ 2482655 w 7143286"/>
              <a:gd name="connsiteY927" fmla="*/ 143893 h 2585357"/>
              <a:gd name="connsiteX928" fmla="*/ 6767228 w 7143286"/>
              <a:gd name="connsiteY928" fmla="*/ 43 h 2585357"/>
              <a:gd name="connsiteX929" fmla="*/ 6895020 w 7143286"/>
              <a:gd name="connsiteY929" fmla="*/ 43 h 2585357"/>
              <a:gd name="connsiteX930" fmla="*/ 6830958 w 7143286"/>
              <a:gd name="connsiteY930" fmla="*/ 143890 h 2585357"/>
              <a:gd name="connsiteX931" fmla="*/ 6703168 w 7143286"/>
              <a:gd name="connsiteY931" fmla="*/ 143890 h 2585357"/>
              <a:gd name="connsiteX932" fmla="*/ 4532839 w 7143286"/>
              <a:gd name="connsiteY932" fmla="*/ 40 h 2585357"/>
              <a:gd name="connsiteX933" fmla="*/ 4660630 w 7143286"/>
              <a:gd name="connsiteY933" fmla="*/ 40 h 2585357"/>
              <a:gd name="connsiteX934" fmla="*/ 4596569 w 7143286"/>
              <a:gd name="connsiteY934" fmla="*/ 143889 h 2585357"/>
              <a:gd name="connsiteX935" fmla="*/ 4468778 w 7143286"/>
              <a:gd name="connsiteY935" fmla="*/ 143889 h 2585357"/>
              <a:gd name="connsiteX936" fmla="*/ 7015494 w 7143286"/>
              <a:gd name="connsiteY936" fmla="*/ 39 h 2585357"/>
              <a:gd name="connsiteX937" fmla="*/ 7143286 w 7143286"/>
              <a:gd name="connsiteY937" fmla="*/ 39 h 2585357"/>
              <a:gd name="connsiteX938" fmla="*/ 7079224 w 7143286"/>
              <a:gd name="connsiteY938" fmla="*/ 143887 h 2585357"/>
              <a:gd name="connsiteX939" fmla="*/ 6951433 w 7143286"/>
              <a:gd name="connsiteY939" fmla="*/ 143887 h 2585357"/>
              <a:gd name="connsiteX940" fmla="*/ 1801919 w 7143286"/>
              <a:gd name="connsiteY940" fmla="*/ 34 h 2585357"/>
              <a:gd name="connsiteX941" fmla="*/ 1929711 w 7143286"/>
              <a:gd name="connsiteY941" fmla="*/ 34 h 2585357"/>
              <a:gd name="connsiteX942" fmla="*/ 1865650 w 7143286"/>
              <a:gd name="connsiteY942" fmla="*/ 143882 h 2585357"/>
              <a:gd name="connsiteX943" fmla="*/ 1737858 w 7143286"/>
              <a:gd name="connsiteY943" fmla="*/ 143882 h 2585357"/>
              <a:gd name="connsiteX944" fmla="*/ 312326 w 7143286"/>
              <a:gd name="connsiteY944" fmla="*/ 33 h 2585357"/>
              <a:gd name="connsiteX945" fmla="*/ 440118 w 7143286"/>
              <a:gd name="connsiteY945" fmla="*/ 33 h 2585357"/>
              <a:gd name="connsiteX946" fmla="*/ 376057 w 7143286"/>
              <a:gd name="connsiteY946" fmla="*/ 143881 h 2585357"/>
              <a:gd name="connsiteX947" fmla="*/ 248265 w 7143286"/>
              <a:gd name="connsiteY947" fmla="*/ 143881 h 2585357"/>
              <a:gd name="connsiteX948" fmla="*/ 6518962 w 7143286"/>
              <a:gd name="connsiteY948" fmla="*/ 27 h 2585357"/>
              <a:gd name="connsiteX949" fmla="*/ 6646754 w 7143286"/>
              <a:gd name="connsiteY949" fmla="*/ 27 h 2585357"/>
              <a:gd name="connsiteX950" fmla="*/ 6582692 w 7143286"/>
              <a:gd name="connsiteY950" fmla="*/ 143876 h 2585357"/>
              <a:gd name="connsiteX951" fmla="*/ 6454902 w 7143286"/>
              <a:gd name="connsiteY951" fmla="*/ 143876 h 2585357"/>
              <a:gd name="connsiteX952" fmla="*/ 808857 w 7143286"/>
              <a:gd name="connsiteY952" fmla="*/ 26 h 2585357"/>
              <a:gd name="connsiteX953" fmla="*/ 936649 w 7143286"/>
              <a:gd name="connsiteY953" fmla="*/ 26 h 2585357"/>
              <a:gd name="connsiteX954" fmla="*/ 872588 w 7143286"/>
              <a:gd name="connsiteY954" fmla="*/ 143874 h 2585357"/>
              <a:gd name="connsiteX955" fmla="*/ 744796 w 7143286"/>
              <a:gd name="connsiteY955" fmla="*/ 143874 h 2585357"/>
              <a:gd name="connsiteX956" fmla="*/ 4781104 w 7143286"/>
              <a:gd name="connsiteY956" fmla="*/ 24 h 2585357"/>
              <a:gd name="connsiteX957" fmla="*/ 4908896 w 7143286"/>
              <a:gd name="connsiteY957" fmla="*/ 24 h 2585357"/>
              <a:gd name="connsiteX958" fmla="*/ 4844834 w 7143286"/>
              <a:gd name="connsiteY958" fmla="*/ 143872 h 2585357"/>
              <a:gd name="connsiteX959" fmla="*/ 4717048 w 7143286"/>
              <a:gd name="connsiteY959" fmla="*/ 143872 h 2585357"/>
              <a:gd name="connsiteX960" fmla="*/ 1305388 w 7143286"/>
              <a:gd name="connsiteY960" fmla="*/ 17 h 2585357"/>
              <a:gd name="connsiteX961" fmla="*/ 1433180 w 7143286"/>
              <a:gd name="connsiteY961" fmla="*/ 17 h 2585357"/>
              <a:gd name="connsiteX962" fmla="*/ 1369119 w 7143286"/>
              <a:gd name="connsiteY962" fmla="*/ 143865 h 2585357"/>
              <a:gd name="connsiteX963" fmla="*/ 1241327 w 7143286"/>
              <a:gd name="connsiteY963" fmla="*/ 143865 h 2585357"/>
              <a:gd name="connsiteX964" fmla="*/ 5277640 w 7143286"/>
              <a:gd name="connsiteY964" fmla="*/ 16 h 2585357"/>
              <a:gd name="connsiteX965" fmla="*/ 5405426 w 7143286"/>
              <a:gd name="connsiteY965" fmla="*/ 16 h 2585357"/>
              <a:gd name="connsiteX966" fmla="*/ 5341369 w 7143286"/>
              <a:gd name="connsiteY966" fmla="*/ 143864 h 2585357"/>
              <a:gd name="connsiteX967" fmla="*/ 5213577 w 7143286"/>
              <a:gd name="connsiteY967" fmla="*/ 143864 h 2585357"/>
              <a:gd name="connsiteX968" fmla="*/ 3788044 w 7143286"/>
              <a:gd name="connsiteY968" fmla="*/ 12 h 2585357"/>
              <a:gd name="connsiteX969" fmla="*/ 3915836 w 7143286"/>
              <a:gd name="connsiteY969" fmla="*/ 12 h 2585357"/>
              <a:gd name="connsiteX970" fmla="*/ 3851773 w 7143286"/>
              <a:gd name="connsiteY970" fmla="*/ 143861 h 2585357"/>
              <a:gd name="connsiteX971" fmla="*/ 3723982 w 7143286"/>
              <a:gd name="connsiteY971" fmla="*/ 143861 h 2585357"/>
              <a:gd name="connsiteX972" fmla="*/ 560592 w 7143286"/>
              <a:gd name="connsiteY972" fmla="*/ 2 h 2585357"/>
              <a:gd name="connsiteX973" fmla="*/ 688384 w 7143286"/>
              <a:gd name="connsiteY973" fmla="*/ 2 h 2585357"/>
              <a:gd name="connsiteX974" fmla="*/ 624322 w 7143286"/>
              <a:gd name="connsiteY974" fmla="*/ 143850 h 2585357"/>
              <a:gd name="connsiteX975" fmla="*/ 496531 w 7143286"/>
              <a:gd name="connsiteY975" fmla="*/ 143850 h 2585357"/>
              <a:gd name="connsiteX976" fmla="*/ 5774168 w 7143286"/>
              <a:gd name="connsiteY976" fmla="*/ 0 h 2585357"/>
              <a:gd name="connsiteX977" fmla="*/ 5901958 w 7143286"/>
              <a:gd name="connsiteY977" fmla="*/ 0 h 2585357"/>
              <a:gd name="connsiteX978" fmla="*/ 5837896 w 7143286"/>
              <a:gd name="connsiteY978" fmla="*/ 143848 h 2585357"/>
              <a:gd name="connsiteX979" fmla="*/ 5710108 w 7143286"/>
              <a:gd name="connsiteY979" fmla="*/ 143848 h 258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Lst>
            <a:rect l="l" t="t" r="r" b="b"/>
            <a:pathLst>
              <a:path w="7143286" h="2585357">
                <a:moveTo>
                  <a:pt x="6022432" y="2441510"/>
                </a:moveTo>
                <a:lnTo>
                  <a:pt x="6150224" y="2441510"/>
                </a:lnTo>
                <a:lnTo>
                  <a:pt x="6086162" y="2585357"/>
                </a:lnTo>
                <a:lnTo>
                  <a:pt x="5958371" y="2585357"/>
                </a:lnTo>
                <a:close/>
                <a:moveTo>
                  <a:pt x="5774298" y="2441510"/>
                </a:moveTo>
                <a:lnTo>
                  <a:pt x="5901958" y="2441510"/>
                </a:lnTo>
                <a:lnTo>
                  <a:pt x="5837896" y="2585357"/>
                </a:lnTo>
                <a:lnTo>
                  <a:pt x="5710236" y="2585357"/>
                </a:lnTo>
                <a:close/>
                <a:moveTo>
                  <a:pt x="5526076" y="2441510"/>
                </a:moveTo>
                <a:lnTo>
                  <a:pt x="5653868" y="2441510"/>
                </a:lnTo>
                <a:lnTo>
                  <a:pt x="5589806" y="2585357"/>
                </a:lnTo>
                <a:lnTo>
                  <a:pt x="5461842" y="2585357"/>
                </a:lnTo>
                <a:close/>
                <a:moveTo>
                  <a:pt x="5277640" y="2441510"/>
                </a:moveTo>
                <a:lnTo>
                  <a:pt x="5405426" y="2441510"/>
                </a:lnTo>
                <a:lnTo>
                  <a:pt x="5341369" y="2585357"/>
                </a:lnTo>
                <a:lnTo>
                  <a:pt x="5213577" y="2585357"/>
                </a:lnTo>
                <a:close/>
                <a:moveTo>
                  <a:pt x="5029370" y="2441510"/>
                </a:moveTo>
                <a:lnTo>
                  <a:pt x="5157161" y="2441510"/>
                </a:lnTo>
                <a:lnTo>
                  <a:pt x="5093104" y="2585357"/>
                </a:lnTo>
                <a:lnTo>
                  <a:pt x="4965312" y="2585357"/>
                </a:lnTo>
                <a:close/>
                <a:moveTo>
                  <a:pt x="4781104" y="2441510"/>
                </a:moveTo>
                <a:lnTo>
                  <a:pt x="4908896" y="2441510"/>
                </a:lnTo>
                <a:lnTo>
                  <a:pt x="4844834" y="2585357"/>
                </a:lnTo>
                <a:lnTo>
                  <a:pt x="4717048" y="2585357"/>
                </a:lnTo>
                <a:close/>
                <a:moveTo>
                  <a:pt x="4532839" y="2441510"/>
                </a:moveTo>
                <a:lnTo>
                  <a:pt x="4660630" y="2441510"/>
                </a:lnTo>
                <a:lnTo>
                  <a:pt x="4596569" y="2585357"/>
                </a:lnTo>
                <a:lnTo>
                  <a:pt x="4468778" y="2585357"/>
                </a:lnTo>
                <a:close/>
                <a:moveTo>
                  <a:pt x="4284574" y="2441510"/>
                </a:moveTo>
                <a:lnTo>
                  <a:pt x="4412365" y="2441510"/>
                </a:lnTo>
                <a:lnTo>
                  <a:pt x="4348338" y="2585357"/>
                </a:lnTo>
                <a:lnTo>
                  <a:pt x="4220546" y="2585357"/>
                </a:lnTo>
                <a:close/>
                <a:moveTo>
                  <a:pt x="4036309" y="2441510"/>
                </a:moveTo>
                <a:lnTo>
                  <a:pt x="4164101" y="2441510"/>
                </a:lnTo>
                <a:lnTo>
                  <a:pt x="4100038" y="2585357"/>
                </a:lnTo>
                <a:lnTo>
                  <a:pt x="3972248" y="2585357"/>
                </a:lnTo>
                <a:close/>
                <a:moveTo>
                  <a:pt x="3788044" y="2441510"/>
                </a:moveTo>
                <a:lnTo>
                  <a:pt x="3915836" y="2441510"/>
                </a:lnTo>
                <a:lnTo>
                  <a:pt x="3851773" y="2585357"/>
                </a:lnTo>
                <a:lnTo>
                  <a:pt x="3723982" y="2585357"/>
                </a:lnTo>
                <a:close/>
                <a:moveTo>
                  <a:pt x="3539780" y="2441510"/>
                </a:moveTo>
                <a:lnTo>
                  <a:pt x="3667572" y="2441510"/>
                </a:lnTo>
                <a:lnTo>
                  <a:pt x="3603508" y="2585357"/>
                </a:lnTo>
                <a:lnTo>
                  <a:pt x="3475717" y="2585357"/>
                </a:lnTo>
                <a:close/>
                <a:moveTo>
                  <a:pt x="3291515" y="2441510"/>
                </a:moveTo>
                <a:lnTo>
                  <a:pt x="3419307" y="2441510"/>
                </a:lnTo>
                <a:lnTo>
                  <a:pt x="3355244" y="2585357"/>
                </a:lnTo>
                <a:lnTo>
                  <a:pt x="3227452" y="2585357"/>
                </a:lnTo>
                <a:close/>
                <a:moveTo>
                  <a:pt x="3043251" y="2441510"/>
                </a:moveTo>
                <a:lnTo>
                  <a:pt x="3171038" y="2441510"/>
                </a:lnTo>
                <a:lnTo>
                  <a:pt x="3106980" y="2585357"/>
                </a:lnTo>
                <a:lnTo>
                  <a:pt x="2979188" y="2585357"/>
                </a:lnTo>
                <a:close/>
                <a:moveTo>
                  <a:pt x="2794981" y="2441510"/>
                </a:moveTo>
                <a:lnTo>
                  <a:pt x="2922772" y="2441510"/>
                </a:lnTo>
                <a:lnTo>
                  <a:pt x="2858716" y="2585357"/>
                </a:lnTo>
                <a:lnTo>
                  <a:pt x="2730924" y="2585357"/>
                </a:lnTo>
                <a:close/>
                <a:moveTo>
                  <a:pt x="2546715" y="2441510"/>
                </a:moveTo>
                <a:lnTo>
                  <a:pt x="2674506" y="2441510"/>
                </a:lnTo>
                <a:lnTo>
                  <a:pt x="2610446" y="2585357"/>
                </a:lnTo>
                <a:lnTo>
                  <a:pt x="2482655" y="2585357"/>
                </a:lnTo>
                <a:close/>
                <a:moveTo>
                  <a:pt x="2298450" y="2441510"/>
                </a:moveTo>
                <a:lnTo>
                  <a:pt x="2426242" y="2441510"/>
                </a:lnTo>
                <a:lnTo>
                  <a:pt x="2362180" y="2585357"/>
                </a:lnTo>
                <a:lnTo>
                  <a:pt x="2234389" y="2585357"/>
                </a:lnTo>
                <a:close/>
                <a:moveTo>
                  <a:pt x="2050184" y="2441510"/>
                </a:moveTo>
                <a:lnTo>
                  <a:pt x="2177976" y="2441510"/>
                </a:lnTo>
                <a:lnTo>
                  <a:pt x="2113915" y="2585357"/>
                </a:lnTo>
                <a:lnTo>
                  <a:pt x="1986124" y="2585357"/>
                </a:lnTo>
                <a:close/>
                <a:moveTo>
                  <a:pt x="1801919" y="2441510"/>
                </a:moveTo>
                <a:lnTo>
                  <a:pt x="1929711" y="2441510"/>
                </a:lnTo>
                <a:lnTo>
                  <a:pt x="1865650" y="2585357"/>
                </a:lnTo>
                <a:lnTo>
                  <a:pt x="1737858" y="2585357"/>
                </a:lnTo>
                <a:close/>
                <a:moveTo>
                  <a:pt x="1553653" y="2441510"/>
                </a:moveTo>
                <a:lnTo>
                  <a:pt x="1681445" y="2441510"/>
                </a:lnTo>
                <a:lnTo>
                  <a:pt x="1617384" y="2585357"/>
                </a:lnTo>
                <a:lnTo>
                  <a:pt x="1489593" y="2585357"/>
                </a:lnTo>
                <a:close/>
                <a:moveTo>
                  <a:pt x="1305388" y="2441510"/>
                </a:moveTo>
                <a:lnTo>
                  <a:pt x="1433180" y="2441510"/>
                </a:lnTo>
                <a:lnTo>
                  <a:pt x="1369119" y="2585357"/>
                </a:lnTo>
                <a:lnTo>
                  <a:pt x="1241327" y="2585357"/>
                </a:lnTo>
                <a:close/>
                <a:moveTo>
                  <a:pt x="1057122" y="2441510"/>
                </a:moveTo>
                <a:lnTo>
                  <a:pt x="1184914" y="2441510"/>
                </a:lnTo>
                <a:lnTo>
                  <a:pt x="1120853" y="2585357"/>
                </a:lnTo>
                <a:lnTo>
                  <a:pt x="993062" y="2585357"/>
                </a:lnTo>
                <a:close/>
                <a:moveTo>
                  <a:pt x="808857" y="2441510"/>
                </a:moveTo>
                <a:lnTo>
                  <a:pt x="936649" y="2441510"/>
                </a:lnTo>
                <a:lnTo>
                  <a:pt x="872588" y="2585357"/>
                </a:lnTo>
                <a:lnTo>
                  <a:pt x="744796" y="2585357"/>
                </a:lnTo>
                <a:close/>
                <a:moveTo>
                  <a:pt x="560592" y="2441510"/>
                </a:moveTo>
                <a:lnTo>
                  <a:pt x="688384" y="2441510"/>
                </a:lnTo>
                <a:lnTo>
                  <a:pt x="624322" y="2585357"/>
                </a:lnTo>
                <a:lnTo>
                  <a:pt x="496531" y="2585357"/>
                </a:lnTo>
                <a:close/>
                <a:moveTo>
                  <a:pt x="312326" y="2441510"/>
                </a:moveTo>
                <a:lnTo>
                  <a:pt x="440118" y="2441510"/>
                </a:lnTo>
                <a:lnTo>
                  <a:pt x="376057" y="2585357"/>
                </a:lnTo>
                <a:lnTo>
                  <a:pt x="248265" y="2585357"/>
                </a:lnTo>
                <a:close/>
                <a:moveTo>
                  <a:pt x="64061" y="2441510"/>
                </a:moveTo>
                <a:lnTo>
                  <a:pt x="191853" y="2441510"/>
                </a:lnTo>
                <a:lnTo>
                  <a:pt x="127791" y="2585357"/>
                </a:lnTo>
                <a:lnTo>
                  <a:pt x="0" y="2585357"/>
                </a:lnTo>
                <a:close/>
                <a:moveTo>
                  <a:pt x="6270697" y="2136321"/>
                </a:moveTo>
                <a:lnTo>
                  <a:pt x="6309041" y="2136321"/>
                </a:lnTo>
                <a:lnTo>
                  <a:pt x="6244979" y="2280169"/>
                </a:lnTo>
                <a:lnTo>
                  <a:pt x="6206636" y="2280169"/>
                </a:lnTo>
                <a:close/>
                <a:moveTo>
                  <a:pt x="6022432" y="2136321"/>
                </a:moveTo>
                <a:lnTo>
                  <a:pt x="6150224" y="2136321"/>
                </a:lnTo>
                <a:lnTo>
                  <a:pt x="6086162" y="2280169"/>
                </a:lnTo>
                <a:lnTo>
                  <a:pt x="5958371" y="2280169"/>
                </a:lnTo>
                <a:close/>
                <a:moveTo>
                  <a:pt x="5774340" y="2136321"/>
                </a:moveTo>
                <a:lnTo>
                  <a:pt x="5901975" y="2136321"/>
                </a:lnTo>
                <a:lnTo>
                  <a:pt x="5837914" y="2280169"/>
                </a:lnTo>
                <a:lnTo>
                  <a:pt x="5710285" y="2280169"/>
                </a:lnTo>
                <a:close/>
                <a:moveTo>
                  <a:pt x="5525920" y="2136321"/>
                </a:moveTo>
                <a:lnTo>
                  <a:pt x="5653712" y="2136321"/>
                </a:lnTo>
                <a:lnTo>
                  <a:pt x="5589650" y="2280169"/>
                </a:lnTo>
                <a:lnTo>
                  <a:pt x="5461842" y="2280169"/>
                </a:lnTo>
                <a:close/>
                <a:moveTo>
                  <a:pt x="5277640" y="2136321"/>
                </a:moveTo>
                <a:lnTo>
                  <a:pt x="5405426" y="2136321"/>
                </a:lnTo>
                <a:lnTo>
                  <a:pt x="5341369" y="2280169"/>
                </a:lnTo>
                <a:lnTo>
                  <a:pt x="5213577" y="2280169"/>
                </a:lnTo>
                <a:close/>
                <a:moveTo>
                  <a:pt x="5029370" y="2136321"/>
                </a:moveTo>
                <a:lnTo>
                  <a:pt x="5157161" y="2136321"/>
                </a:lnTo>
                <a:lnTo>
                  <a:pt x="5093122" y="2280169"/>
                </a:lnTo>
                <a:lnTo>
                  <a:pt x="4965330" y="2280169"/>
                </a:lnTo>
                <a:close/>
                <a:moveTo>
                  <a:pt x="4781104" y="2136321"/>
                </a:moveTo>
                <a:lnTo>
                  <a:pt x="4908896" y="2136321"/>
                </a:lnTo>
                <a:lnTo>
                  <a:pt x="4844834" y="2280169"/>
                </a:lnTo>
                <a:lnTo>
                  <a:pt x="4717048" y="2280169"/>
                </a:lnTo>
                <a:close/>
                <a:moveTo>
                  <a:pt x="4532839" y="2136321"/>
                </a:moveTo>
                <a:lnTo>
                  <a:pt x="4660630" y="2136321"/>
                </a:lnTo>
                <a:lnTo>
                  <a:pt x="4596569" y="2280169"/>
                </a:lnTo>
                <a:lnTo>
                  <a:pt x="4468778" y="2280169"/>
                </a:lnTo>
                <a:close/>
                <a:moveTo>
                  <a:pt x="4284574" y="2136321"/>
                </a:moveTo>
                <a:lnTo>
                  <a:pt x="4412365" y="2136321"/>
                </a:lnTo>
                <a:lnTo>
                  <a:pt x="4348304" y="2280169"/>
                </a:lnTo>
                <a:lnTo>
                  <a:pt x="4220513" y="2280169"/>
                </a:lnTo>
                <a:close/>
                <a:moveTo>
                  <a:pt x="4036309" y="2136321"/>
                </a:moveTo>
                <a:lnTo>
                  <a:pt x="4164101" y="2136321"/>
                </a:lnTo>
                <a:lnTo>
                  <a:pt x="4100038" y="2280169"/>
                </a:lnTo>
                <a:lnTo>
                  <a:pt x="3972248" y="2280169"/>
                </a:lnTo>
                <a:close/>
                <a:moveTo>
                  <a:pt x="3788044" y="2136321"/>
                </a:moveTo>
                <a:lnTo>
                  <a:pt x="3915836" y="2136321"/>
                </a:lnTo>
                <a:lnTo>
                  <a:pt x="3851773" y="2280169"/>
                </a:lnTo>
                <a:lnTo>
                  <a:pt x="3723982" y="2280169"/>
                </a:lnTo>
                <a:close/>
                <a:moveTo>
                  <a:pt x="3539780" y="2136321"/>
                </a:moveTo>
                <a:lnTo>
                  <a:pt x="3667572" y="2136321"/>
                </a:lnTo>
                <a:lnTo>
                  <a:pt x="3603508" y="2280169"/>
                </a:lnTo>
                <a:lnTo>
                  <a:pt x="3475717" y="2280169"/>
                </a:lnTo>
                <a:close/>
                <a:moveTo>
                  <a:pt x="3291515" y="2136321"/>
                </a:moveTo>
                <a:lnTo>
                  <a:pt x="3419307" y="2136321"/>
                </a:lnTo>
                <a:lnTo>
                  <a:pt x="3355244" y="2280169"/>
                </a:lnTo>
                <a:lnTo>
                  <a:pt x="3227452" y="2280169"/>
                </a:lnTo>
                <a:close/>
                <a:moveTo>
                  <a:pt x="3043251" y="2136321"/>
                </a:moveTo>
                <a:lnTo>
                  <a:pt x="3171038" y="2136321"/>
                </a:lnTo>
                <a:lnTo>
                  <a:pt x="3106980" y="2280169"/>
                </a:lnTo>
                <a:lnTo>
                  <a:pt x="2979188" y="2280169"/>
                </a:lnTo>
                <a:close/>
                <a:moveTo>
                  <a:pt x="2794981" y="2136321"/>
                </a:moveTo>
                <a:lnTo>
                  <a:pt x="2922772" y="2136321"/>
                </a:lnTo>
                <a:lnTo>
                  <a:pt x="2858716" y="2280169"/>
                </a:lnTo>
                <a:lnTo>
                  <a:pt x="2730924" y="2280169"/>
                </a:lnTo>
                <a:close/>
                <a:moveTo>
                  <a:pt x="2546715" y="2136321"/>
                </a:moveTo>
                <a:lnTo>
                  <a:pt x="2674506" y="2136321"/>
                </a:lnTo>
                <a:lnTo>
                  <a:pt x="2610446" y="2280169"/>
                </a:lnTo>
                <a:lnTo>
                  <a:pt x="2482655" y="2280169"/>
                </a:lnTo>
                <a:close/>
                <a:moveTo>
                  <a:pt x="2298450" y="2136321"/>
                </a:moveTo>
                <a:lnTo>
                  <a:pt x="2426242" y="2136321"/>
                </a:lnTo>
                <a:lnTo>
                  <a:pt x="2362180" y="2280169"/>
                </a:lnTo>
                <a:lnTo>
                  <a:pt x="2234389" y="2280169"/>
                </a:lnTo>
                <a:close/>
                <a:moveTo>
                  <a:pt x="2050184" y="2136321"/>
                </a:moveTo>
                <a:lnTo>
                  <a:pt x="2177976" y="2136321"/>
                </a:lnTo>
                <a:lnTo>
                  <a:pt x="2113915" y="2280169"/>
                </a:lnTo>
                <a:lnTo>
                  <a:pt x="1986124" y="2280169"/>
                </a:lnTo>
                <a:close/>
                <a:moveTo>
                  <a:pt x="1801919" y="2136321"/>
                </a:moveTo>
                <a:lnTo>
                  <a:pt x="1929711" y="2136321"/>
                </a:lnTo>
                <a:lnTo>
                  <a:pt x="1865650" y="2280169"/>
                </a:lnTo>
                <a:lnTo>
                  <a:pt x="1737858" y="2280169"/>
                </a:lnTo>
                <a:close/>
                <a:moveTo>
                  <a:pt x="1553653" y="2136321"/>
                </a:moveTo>
                <a:lnTo>
                  <a:pt x="1681445" y="2136321"/>
                </a:lnTo>
                <a:lnTo>
                  <a:pt x="1617384" y="2280169"/>
                </a:lnTo>
                <a:lnTo>
                  <a:pt x="1489593" y="2280169"/>
                </a:lnTo>
                <a:close/>
                <a:moveTo>
                  <a:pt x="1305388" y="2136321"/>
                </a:moveTo>
                <a:lnTo>
                  <a:pt x="1433180" y="2136321"/>
                </a:lnTo>
                <a:lnTo>
                  <a:pt x="1369119" y="2280169"/>
                </a:lnTo>
                <a:lnTo>
                  <a:pt x="1241327" y="2280169"/>
                </a:lnTo>
                <a:close/>
                <a:moveTo>
                  <a:pt x="1057122" y="2136321"/>
                </a:moveTo>
                <a:lnTo>
                  <a:pt x="1184914" y="2136321"/>
                </a:lnTo>
                <a:lnTo>
                  <a:pt x="1120853" y="2280169"/>
                </a:lnTo>
                <a:lnTo>
                  <a:pt x="993062" y="2280169"/>
                </a:lnTo>
                <a:close/>
                <a:moveTo>
                  <a:pt x="808857" y="2136321"/>
                </a:moveTo>
                <a:lnTo>
                  <a:pt x="936649" y="2136321"/>
                </a:lnTo>
                <a:lnTo>
                  <a:pt x="872588" y="2280169"/>
                </a:lnTo>
                <a:lnTo>
                  <a:pt x="744796" y="2280169"/>
                </a:lnTo>
                <a:close/>
                <a:moveTo>
                  <a:pt x="560592" y="2136321"/>
                </a:moveTo>
                <a:lnTo>
                  <a:pt x="688384" y="2136321"/>
                </a:lnTo>
                <a:lnTo>
                  <a:pt x="624322" y="2280169"/>
                </a:lnTo>
                <a:lnTo>
                  <a:pt x="496531" y="2280169"/>
                </a:lnTo>
                <a:close/>
                <a:moveTo>
                  <a:pt x="312326" y="2136321"/>
                </a:moveTo>
                <a:lnTo>
                  <a:pt x="440118" y="2136321"/>
                </a:lnTo>
                <a:lnTo>
                  <a:pt x="376057" y="2280169"/>
                </a:lnTo>
                <a:lnTo>
                  <a:pt x="248265" y="2280169"/>
                </a:lnTo>
                <a:close/>
                <a:moveTo>
                  <a:pt x="64061" y="2136321"/>
                </a:moveTo>
                <a:lnTo>
                  <a:pt x="191853" y="2136321"/>
                </a:lnTo>
                <a:lnTo>
                  <a:pt x="127791" y="2280169"/>
                </a:lnTo>
                <a:lnTo>
                  <a:pt x="0" y="2280169"/>
                </a:lnTo>
                <a:close/>
                <a:moveTo>
                  <a:pt x="6270697" y="1831132"/>
                </a:moveTo>
                <a:lnTo>
                  <a:pt x="6398489" y="1831132"/>
                </a:lnTo>
                <a:lnTo>
                  <a:pt x="6334428" y="1974980"/>
                </a:lnTo>
                <a:lnTo>
                  <a:pt x="6206636" y="1974980"/>
                </a:lnTo>
                <a:close/>
                <a:moveTo>
                  <a:pt x="6022432" y="1831132"/>
                </a:moveTo>
                <a:lnTo>
                  <a:pt x="6150224" y="1831132"/>
                </a:lnTo>
                <a:lnTo>
                  <a:pt x="6086162" y="1974980"/>
                </a:lnTo>
                <a:lnTo>
                  <a:pt x="5958371" y="1974980"/>
                </a:lnTo>
                <a:close/>
                <a:moveTo>
                  <a:pt x="5774252" y="1831132"/>
                </a:moveTo>
                <a:lnTo>
                  <a:pt x="5901958" y="1831132"/>
                </a:lnTo>
                <a:lnTo>
                  <a:pt x="5837896" y="1974980"/>
                </a:lnTo>
                <a:lnTo>
                  <a:pt x="5710190" y="1974980"/>
                </a:lnTo>
                <a:close/>
                <a:moveTo>
                  <a:pt x="5525966" y="1831132"/>
                </a:moveTo>
                <a:lnTo>
                  <a:pt x="5653758" y="1831132"/>
                </a:lnTo>
                <a:lnTo>
                  <a:pt x="5589696" y="1974980"/>
                </a:lnTo>
                <a:lnTo>
                  <a:pt x="5461842" y="1974980"/>
                </a:lnTo>
                <a:close/>
                <a:moveTo>
                  <a:pt x="5277640" y="1831132"/>
                </a:moveTo>
                <a:lnTo>
                  <a:pt x="5405426" y="1831132"/>
                </a:lnTo>
                <a:lnTo>
                  <a:pt x="5341369" y="1974980"/>
                </a:lnTo>
                <a:lnTo>
                  <a:pt x="5213577" y="1974980"/>
                </a:lnTo>
                <a:close/>
                <a:moveTo>
                  <a:pt x="5029370" y="1831132"/>
                </a:moveTo>
                <a:lnTo>
                  <a:pt x="5157161" y="1831132"/>
                </a:lnTo>
                <a:lnTo>
                  <a:pt x="5093104" y="1974980"/>
                </a:lnTo>
                <a:lnTo>
                  <a:pt x="4965312" y="1974980"/>
                </a:lnTo>
                <a:close/>
                <a:moveTo>
                  <a:pt x="4781104" y="1831132"/>
                </a:moveTo>
                <a:lnTo>
                  <a:pt x="4908896" y="1831132"/>
                </a:lnTo>
                <a:lnTo>
                  <a:pt x="4844834" y="1974980"/>
                </a:lnTo>
                <a:lnTo>
                  <a:pt x="4717048" y="1974980"/>
                </a:lnTo>
                <a:close/>
                <a:moveTo>
                  <a:pt x="4532839" y="1831132"/>
                </a:moveTo>
                <a:lnTo>
                  <a:pt x="4660630" y="1831132"/>
                </a:lnTo>
                <a:lnTo>
                  <a:pt x="4596569" y="1974980"/>
                </a:lnTo>
                <a:lnTo>
                  <a:pt x="4468778" y="1974980"/>
                </a:lnTo>
                <a:close/>
                <a:moveTo>
                  <a:pt x="4284574" y="1831132"/>
                </a:moveTo>
                <a:lnTo>
                  <a:pt x="4412365" y="1831132"/>
                </a:lnTo>
                <a:lnTo>
                  <a:pt x="4348304" y="1974980"/>
                </a:lnTo>
                <a:lnTo>
                  <a:pt x="4220513" y="1974980"/>
                </a:lnTo>
                <a:close/>
                <a:moveTo>
                  <a:pt x="4036309" y="1831132"/>
                </a:moveTo>
                <a:lnTo>
                  <a:pt x="4164101" y="1831132"/>
                </a:lnTo>
                <a:lnTo>
                  <a:pt x="4100055" y="1974980"/>
                </a:lnTo>
                <a:lnTo>
                  <a:pt x="3972254" y="1974980"/>
                </a:lnTo>
                <a:close/>
                <a:moveTo>
                  <a:pt x="3788044" y="1831132"/>
                </a:moveTo>
                <a:lnTo>
                  <a:pt x="3915836" y="1831132"/>
                </a:lnTo>
                <a:lnTo>
                  <a:pt x="3851773" y="1974980"/>
                </a:lnTo>
                <a:lnTo>
                  <a:pt x="3723982" y="1974980"/>
                </a:lnTo>
                <a:close/>
                <a:moveTo>
                  <a:pt x="3539780" y="1831132"/>
                </a:moveTo>
                <a:lnTo>
                  <a:pt x="3667572" y="1831132"/>
                </a:lnTo>
                <a:lnTo>
                  <a:pt x="3603508" y="1974980"/>
                </a:lnTo>
                <a:lnTo>
                  <a:pt x="3475717" y="1974980"/>
                </a:lnTo>
                <a:close/>
                <a:moveTo>
                  <a:pt x="3291515" y="1831132"/>
                </a:moveTo>
                <a:lnTo>
                  <a:pt x="3419307" y="1831132"/>
                </a:lnTo>
                <a:lnTo>
                  <a:pt x="3355244" y="1974980"/>
                </a:lnTo>
                <a:lnTo>
                  <a:pt x="3227452" y="1974980"/>
                </a:lnTo>
                <a:close/>
                <a:moveTo>
                  <a:pt x="3043251" y="1831132"/>
                </a:moveTo>
                <a:lnTo>
                  <a:pt x="3171038" y="1831132"/>
                </a:lnTo>
                <a:lnTo>
                  <a:pt x="3106980" y="1974980"/>
                </a:lnTo>
                <a:lnTo>
                  <a:pt x="2979188" y="1974980"/>
                </a:lnTo>
                <a:close/>
                <a:moveTo>
                  <a:pt x="2794981" y="1831132"/>
                </a:moveTo>
                <a:lnTo>
                  <a:pt x="2922772" y="1831132"/>
                </a:lnTo>
                <a:lnTo>
                  <a:pt x="2858716" y="1974980"/>
                </a:lnTo>
                <a:lnTo>
                  <a:pt x="2730924" y="1974980"/>
                </a:lnTo>
                <a:close/>
                <a:moveTo>
                  <a:pt x="2546715" y="1831132"/>
                </a:moveTo>
                <a:lnTo>
                  <a:pt x="2674506" y="1831132"/>
                </a:lnTo>
                <a:lnTo>
                  <a:pt x="2610446" y="1974980"/>
                </a:lnTo>
                <a:lnTo>
                  <a:pt x="2482655" y="1974980"/>
                </a:lnTo>
                <a:close/>
                <a:moveTo>
                  <a:pt x="2298450" y="1831132"/>
                </a:moveTo>
                <a:lnTo>
                  <a:pt x="2426242" y="1831132"/>
                </a:lnTo>
                <a:lnTo>
                  <a:pt x="2362180" y="1974980"/>
                </a:lnTo>
                <a:lnTo>
                  <a:pt x="2234389" y="1974980"/>
                </a:lnTo>
                <a:close/>
                <a:moveTo>
                  <a:pt x="2050184" y="1831132"/>
                </a:moveTo>
                <a:lnTo>
                  <a:pt x="2177976" y="1831132"/>
                </a:lnTo>
                <a:lnTo>
                  <a:pt x="2113915" y="1974980"/>
                </a:lnTo>
                <a:lnTo>
                  <a:pt x="1986124" y="1974980"/>
                </a:lnTo>
                <a:close/>
                <a:moveTo>
                  <a:pt x="1801919" y="1831132"/>
                </a:moveTo>
                <a:lnTo>
                  <a:pt x="1929711" y="1831132"/>
                </a:lnTo>
                <a:lnTo>
                  <a:pt x="1865650" y="1974980"/>
                </a:lnTo>
                <a:lnTo>
                  <a:pt x="1737858" y="1974980"/>
                </a:lnTo>
                <a:close/>
                <a:moveTo>
                  <a:pt x="1553653" y="1831132"/>
                </a:moveTo>
                <a:lnTo>
                  <a:pt x="1681445" y="1831132"/>
                </a:lnTo>
                <a:lnTo>
                  <a:pt x="1617384" y="1974980"/>
                </a:lnTo>
                <a:lnTo>
                  <a:pt x="1489593" y="1974980"/>
                </a:lnTo>
                <a:close/>
                <a:moveTo>
                  <a:pt x="1305388" y="1831132"/>
                </a:moveTo>
                <a:lnTo>
                  <a:pt x="1433180" y="1831132"/>
                </a:lnTo>
                <a:lnTo>
                  <a:pt x="1369119" y="1974980"/>
                </a:lnTo>
                <a:lnTo>
                  <a:pt x="1241327" y="1974980"/>
                </a:lnTo>
                <a:close/>
                <a:moveTo>
                  <a:pt x="1057122" y="1831132"/>
                </a:moveTo>
                <a:lnTo>
                  <a:pt x="1184914" y="1831132"/>
                </a:lnTo>
                <a:lnTo>
                  <a:pt x="1120853" y="1974980"/>
                </a:lnTo>
                <a:lnTo>
                  <a:pt x="993062" y="1974980"/>
                </a:lnTo>
                <a:close/>
                <a:moveTo>
                  <a:pt x="808857" y="1831132"/>
                </a:moveTo>
                <a:lnTo>
                  <a:pt x="936649" y="1831132"/>
                </a:lnTo>
                <a:lnTo>
                  <a:pt x="872588" y="1974980"/>
                </a:lnTo>
                <a:lnTo>
                  <a:pt x="744796" y="1974980"/>
                </a:lnTo>
                <a:close/>
                <a:moveTo>
                  <a:pt x="560592" y="1831132"/>
                </a:moveTo>
                <a:lnTo>
                  <a:pt x="688384" y="1831132"/>
                </a:lnTo>
                <a:lnTo>
                  <a:pt x="624322" y="1974980"/>
                </a:lnTo>
                <a:lnTo>
                  <a:pt x="496531" y="1974980"/>
                </a:lnTo>
                <a:close/>
                <a:moveTo>
                  <a:pt x="312326" y="1831132"/>
                </a:moveTo>
                <a:lnTo>
                  <a:pt x="440118" y="1831132"/>
                </a:lnTo>
                <a:lnTo>
                  <a:pt x="376057" y="1974980"/>
                </a:lnTo>
                <a:lnTo>
                  <a:pt x="248265" y="1974980"/>
                </a:lnTo>
                <a:close/>
                <a:moveTo>
                  <a:pt x="64061" y="1831132"/>
                </a:moveTo>
                <a:lnTo>
                  <a:pt x="191853" y="1831132"/>
                </a:lnTo>
                <a:lnTo>
                  <a:pt x="127791" y="1974980"/>
                </a:lnTo>
                <a:lnTo>
                  <a:pt x="0" y="1974980"/>
                </a:lnTo>
                <a:close/>
                <a:moveTo>
                  <a:pt x="6518962" y="1525943"/>
                </a:moveTo>
                <a:lnTo>
                  <a:pt x="6580867" y="1525943"/>
                </a:lnTo>
                <a:lnTo>
                  <a:pt x="6516805" y="1669791"/>
                </a:lnTo>
                <a:lnTo>
                  <a:pt x="6454902" y="1669791"/>
                </a:lnTo>
                <a:close/>
                <a:moveTo>
                  <a:pt x="6270697" y="1525943"/>
                </a:moveTo>
                <a:lnTo>
                  <a:pt x="6398489" y="1525943"/>
                </a:lnTo>
                <a:lnTo>
                  <a:pt x="6334428" y="1669791"/>
                </a:lnTo>
                <a:lnTo>
                  <a:pt x="6206636" y="1669791"/>
                </a:lnTo>
                <a:close/>
                <a:moveTo>
                  <a:pt x="6022432" y="1525943"/>
                </a:moveTo>
                <a:lnTo>
                  <a:pt x="6150224" y="1525943"/>
                </a:lnTo>
                <a:lnTo>
                  <a:pt x="6086162" y="1669791"/>
                </a:lnTo>
                <a:lnTo>
                  <a:pt x="5958371" y="1669791"/>
                </a:lnTo>
                <a:close/>
                <a:moveTo>
                  <a:pt x="5774168" y="1525943"/>
                </a:moveTo>
                <a:lnTo>
                  <a:pt x="5901958" y="1525943"/>
                </a:lnTo>
                <a:lnTo>
                  <a:pt x="5837896" y="1669791"/>
                </a:lnTo>
                <a:lnTo>
                  <a:pt x="5710108" y="1669791"/>
                </a:lnTo>
                <a:close/>
                <a:moveTo>
                  <a:pt x="5526056" y="1525943"/>
                </a:moveTo>
                <a:lnTo>
                  <a:pt x="5653847" y="1525943"/>
                </a:lnTo>
                <a:lnTo>
                  <a:pt x="5589786" y="1669791"/>
                </a:lnTo>
                <a:lnTo>
                  <a:pt x="5461842" y="1669791"/>
                </a:lnTo>
                <a:close/>
                <a:moveTo>
                  <a:pt x="5277640" y="1525943"/>
                </a:moveTo>
                <a:lnTo>
                  <a:pt x="5405426" y="1525943"/>
                </a:lnTo>
                <a:lnTo>
                  <a:pt x="5341369" y="1669791"/>
                </a:lnTo>
                <a:lnTo>
                  <a:pt x="5213577" y="1669791"/>
                </a:lnTo>
                <a:close/>
                <a:moveTo>
                  <a:pt x="5029370" y="1525943"/>
                </a:moveTo>
                <a:lnTo>
                  <a:pt x="5157161" y="1525943"/>
                </a:lnTo>
                <a:lnTo>
                  <a:pt x="5093104" y="1669791"/>
                </a:lnTo>
                <a:lnTo>
                  <a:pt x="4965312" y="1669791"/>
                </a:lnTo>
                <a:close/>
                <a:moveTo>
                  <a:pt x="4781104" y="1525943"/>
                </a:moveTo>
                <a:lnTo>
                  <a:pt x="4908896" y="1525943"/>
                </a:lnTo>
                <a:lnTo>
                  <a:pt x="4844834" y="1669791"/>
                </a:lnTo>
                <a:lnTo>
                  <a:pt x="4717048" y="1669791"/>
                </a:lnTo>
                <a:close/>
                <a:moveTo>
                  <a:pt x="4532839" y="1525943"/>
                </a:moveTo>
                <a:lnTo>
                  <a:pt x="4660630" y="1525943"/>
                </a:lnTo>
                <a:lnTo>
                  <a:pt x="4596569" y="1669791"/>
                </a:lnTo>
                <a:lnTo>
                  <a:pt x="4468778" y="1669791"/>
                </a:lnTo>
                <a:close/>
                <a:moveTo>
                  <a:pt x="4284574" y="1525943"/>
                </a:moveTo>
                <a:lnTo>
                  <a:pt x="4412365" y="1525943"/>
                </a:lnTo>
                <a:lnTo>
                  <a:pt x="4348304" y="1669791"/>
                </a:lnTo>
                <a:lnTo>
                  <a:pt x="4220513" y="1669791"/>
                </a:lnTo>
                <a:close/>
                <a:moveTo>
                  <a:pt x="4036309" y="1525943"/>
                </a:moveTo>
                <a:lnTo>
                  <a:pt x="4164101" y="1525943"/>
                </a:lnTo>
                <a:lnTo>
                  <a:pt x="4100055" y="1669791"/>
                </a:lnTo>
                <a:lnTo>
                  <a:pt x="3972254" y="1669791"/>
                </a:lnTo>
                <a:close/>
                <a:moveTo>
                  <a:pt x="3788044" y="1525943"/>
                </a:moveTo>
                <a:lnTo>
                  <a:pt x="3915836" y="1525943"/>
                </a:lnTo>
                <a:lnTo>
                  <a:pt x="3851773" y="1669791"/>
                </a:lnTo>
                <a:lnTo>
                  <a:pt x="3723982" y="1669791"/>
                </a:lnTo>
                <a:close/>
                <a:moveTo>
                  <a:pt x="3539780" y="1525943"/>
                </a:moveTo>
                <a:lnTo>
                  <a:pt x="3667572" y="1525943"/>
                </a:lnTo>
                <a:lnTo>
                  <a:pt x="3603508" y="1669791"/>
                </a:lnTo>
                <a:lnTo>
                  <a:pt x="3475717" y="1669791"/>
                </a:lnTo>
                <a:close/>
                <a:moveTo>
                  <a:pt x="3291515" y="1525943"/>
                </a:moveTo>
                <a:lnTo>
                  <a:pt x="3419307" y="1525943"/>
                </a:lnTo>
                <a:lnTo>
                  <a:pt x="3355244" y="1669791"/>
                </a:lnTo>
                <a:lnTo>
                  <a:pt x="3227452" y="1669791"/>
                </a:lnTo>
                <a:close/>
                <a:moveTo>
                  <a:pt x="3043251" y="1525943"/>
                </a:moveTo>
                <a:lnTo>
                  <a:pt x="3171038" y="1525943"/>
                </a:lnTo>
                <a:lnTo>
                  <a:pt x="3106980" y="1669791"/>
                </a:lnTo>
                <a:lnTo>
                  <a:pt x="2979188" y="1669791"/>
                </a:lnTo>
                <a:close/>
                <a:moveTo>
                  <a:pt x="2794981" y="1525943"/>
                </a:moveTo>
                <a:lnTo>
                  <a:pt x="2922772" y="1525943"/>
                </a:lnTo>
                <a:lnTo>
                  <a:pt x="2858716" y="1669791"/>
                </a:lnTo>
                <a:lnTo>
                  <a:pt x="2730924" y="1669791"/>
                </a:lnTo>
                <a:close/>
                <a:moveTo>
                  <a:pt x="2546715" y="1525943"/>
                </a:moveTo>
                <a:lnTo>
                  <a:pt x="2674506" y="1525943"/>
                </a:lnTo>
                <a:lnTo>
                  <a:pt x="2610446" y="1669791"/>
                </a:lnTo>
                <a:lnTo>
                  <a:pt x="2482655" y="1669791"/>
                </a:lnTo>
                <a:close/>
                <a:moveTo>
                  <a:pt x="2298450" y="1525943"/>
                </a:moveTo>
                <a:lnTo>
                  <a:pt x="2426242" y="1525943"/>
                </a:lnTo>
                <a:lnTo>
                  <a:pt x="2362180" y="1669791"/>
                </a:lnTo>
                <a:lnTo>
                  <a:pt x="2234389" y="1669791"/>
                </a:lnTo>
                <a:close/>
                <a:moveTo>
                  <a:pt x="2050184" y="1525943"/>
                </a:moveTo>
                <a:lnTo>
                  <a:pt x="2177976" y="1525943"/>
                </a:lnTo>
                <a:lnTo>
                  <a:pt x="2113915" y="1669791"/>
                </a:lnTo>
                <a:lnTo>
                  <a:pt x="1986124" y="1669791"/>
                </a:lnTo>
                <a:close/>
                <a:moveTo>
                  <a:pt x="1801919" y="1525943"/>
                </a:moveTo>
                <a:lnTo>
                  <a:pt x="1929711" y="1525943"/>
                </a:lnTo>
                <a:lnTo>
                  <a:pt x="1865650" y="1669791"/>
                </a:lnTo>
                <a:lnTo>
                  <a:pt x="1737858" y="1669791"/>
                </a:lnTo>
                <a:close/>
                <a:moveTo>
                  <a:pt x="1553653" y="1525943"/>
                </a:moveTo>
                <a:lnTo>
                  <a:pt x="1681445" y="1525943"/>
                </a:lnTo>
                <a:lnTo>
                  <a:pt x="1617384" y="1669791"/>
                </a:lnTo>
                <a:lnTo>
                  <a:pt x="1489593" y="1669791"/>
                </a:lnTo>
                <a:close/>
                <a:moveTo>
                  <a:pt x="1305388" y="1525943"/>
                </a:moveTo>
                <a:lnTo>
                  <a:pt x="1433180" y="1525943"/>
                </a:lnTo>
                <a:lnTo>
                  <a:pt x="1369119" y="1669791"/>
                </a:lnTo>
                <a:lnTo>
                  <a:pt x="1241327" y="1669791"/>
                </a:lnTo>
                <a:close/>
                <a:moveTo>
                  <a:pt x="1057122" y="1525943"/>
                </a:moveTo>
                <a:lnTo>
                  <a:pt x="1184914" y="1525943"/>
                </a:lnTo>
                <a:lnTo>
                  <a:pt x="1120853" y="1669791"/>
                </a:lnTo>
                <a:lnTo>
                  <a:pt x="993062" y="1669791"/>
                </a:lnTo>
                <a:close/>
                <a:moveTo>
                  <a:pt x="808857" y="1525943"/>
                </a:moveTo>
                <a:lnTo>
                  <a:pt x="936649" y="1525943"/>
                </a:lnTo>
                <a:lnTo>
                  <a:pt x="872588" y="1669791"/>
                </a:lnTo>
                <a:lnTo>
                  <a:pt x="744796" y="1669791"/>
                </a:lnTo>
                <a:close/>
                <a:moveTo>
                  <a:pt x="560592" y="1525943"/>
                </a:moveTo>
                <a:lnTo>
                  <a:pt x="688384" y="1525943"/>
                </a:lnTo>
                <a:lnTo>
                  <a:pt x="624322" y="1669791"/>
                </a:lnTo>
                <a:lnTo>
                  <a:pt x="496531" y="1669791"/>
                </a:lnTo>
                <a:close/>
                <a:moveTo>
                  <a:pt x="312326" y="1525943"/>
                </a:moveTo>
                <a:lnTo>
                  <a:pt x="440118" y="1525943"/>
                </a:lnTo>
                <a:lnTo>
                  <a:pt x="376057" y="1669791"/>
                </a:lnTo>
                <a:lnTo>
                  <a:pt x="248265" y="1669791"/>
                </a:lnTo>
                <a:close/>
                <a:moveTo>
                  <a:pt x="64061" y="1525943"/>
                </a:moveTo>
                <a:lnTo>
                  <a:pt x="191853" y="1525943"/>
                </a:lnTo>
                <a:lnTo>
                  <a:pt x="127791" y="1669791"/>
                </a:lnTo>
                <a:lnTo>
                  <a:pt x="0" y="1669791"/>
                </a:lnTo>
                <a:close/>
                <a:moveTo>
                  <a:pt x="6518962" y="1220754"/>
                </a:moveTo>
                <a:lnTo>
                  <a:pt x="6646754" y="1220754"/>
                </a:lnTo>
                <a:lnTo>
                  <a:pt x="6582692" y="1364602"/>
                </a:lnTo>
                <a:lnTo>
                  <a:pt x="6454902" y="1364602"/>
                </a:lnTo>
                <a:close/>
                <a:moveTo>
                  <a:pt x="6270697" y="1220754"/>
                </a:moveTo>
                <a:lnTo>
                  <a:pt x="6398489" y="1220754"/>
                </a:lnTo>
                <a:lnTo>
                  <a:pt x="6334428" y="1364602"/>
                </a:lnTo>
                <a:lnTo>
                  <a:pt x="6206636" y="1364602"/>
                </a:lnTo>
                <a:close/>
                <a:moveTo>
                  <a:pt x="6022432" y="1220754"/>
                </a:moveTo>
                <a:lnTo>
                  <a:pt x="6150224" y="1220754"/>
                </a:lnTo>
                <a:lnTo>
                  <a:pt x="6086162" y="1364602"/>
                </a:lnTo>
                <a:lnTo>
                  <a:pt x="5958371" y="1364602"/>
                </a:lnTo>
                <a:close/>
                <a:moveTo>
                  <a:pt x="5774296" y="1220754"/>
                </a:moveTo>
                <a:lnTo>
                  <a:pt x="5901958" y="1220754"/>
                </a:lnTo>
                <a:lnTo>
                  <a:pt x="5837896" y="1364602"/>
                </a:lnTo>
                <a:lnTo>
                  <a:pt x="5710236" y="1364602"/>
                </a:lnTo>
                <a:close/>
                <a:moveTo>
                  <a:pt x="5526002" y="1220754"/>
                </a:moveTo>
                <a:lnTo>
                  <a:pt x="5653794" y="1220754"/>
                </a:lnTo>
                <a:lnTo>
                  <a:pt x="5589732" y="1364602"/>
                </a:lnTo>
                <a:lnTo>
                  <a:pt x="5461842" y="1364602"/>
                </a:lnTo>
                <a:close/>
                <a:moveTo>
                  <a:pt x="5277640" y="1220754"/>
                </a:moveTo>
                <a:lnTo>
                  <a:pt x="5405426" y="1220754"/>
                </a:lnTo>
                <a:lnTo>
                  <a:pt x="5341369" y="1364602"/>
                </a:lnTo>
                <a:lnTo>
                  <a:pt x="5213577" y="1364602"/>
                </a:lnTo>
                <a:close/>
                <a:moveTo>
                  <a:pt x="5029370" y="1220754"/>
                </a:moveTo>
                <a:lnTo>
                  <a:pt x="5157161" y="1220754"/>
                </a:lnTo>
                <a:lnTo>
                  <a:pt x="5093104" y="1364602"/>
                </a:lnTo>
                <a:lnTo>
                  <a:pt x="4965312" y="1364602"/>
                </a:lnTo>
                <a:close/>
                <a:moveTo>
                  <a:pt x="4781104" y="1220754"/>
                </a:moveTo>
                <a:lnTo>
                  <a:pt x="4908896" y="1220754"/>
                </a:lnTo>
                <a:lnTo>
                  <a:pt x="4844834" y="1364602"/>
                </a:lnTo>
                <a:lnTo>
                  <a:pt x="4717048" y="1364602"/>
                </a:lnTo>
                <a:close/>
                <a:moveTo>
                  <a:pt x="4532839" y="1220754"/>
                </a:moveTo>
                <a:lnTo>
                  <a:pt x="4660630" y="1220754"/>
                </a:lnTo>
                <a:lnTo>
                  <a:pt x="4596569" y="1364602"/>
                </a:lnTo>
                <a:lnTo>
                  <a:pt x="4468778" y="1364602"/>
                </a:lnTo>
                <a:close/>
                <a:moveTo>
                  <a:pt x="4284574" y="1220754"/>
                </a:moveTo>
                <a:lnTo>
                  <a:pt x="4412365" y="1220754"/>
                </a:lnTo>
                <a:lnTo>
                  <a:pt x="4348320" y="1364602"/>
                </a:lnTo>
                <a:lnTo>
                  <a:pt x="4220528" y="1364602"/>
                </a:lnTo>
                <a:close/>
                <a:moveTo>
                  <a:pt x="4036309" y="1220754"/>
                </a:moveTo>
                <a:lnTo>
                  <a:pt x="4164101" y="1220754"/>
                </a:lnTo>
                <a:lnTo>
                  <a:pt x="4100038" y="1364602"/>
                </a:lnTo>
                <a:lnTo>
                  <a:pt x="3972248" y="1364602"/>
                </a:lnTo>
                <a:close/>
                <a:moveTo>
                  <a:pt x="3788044" y="1220754"/>
                </a:moveTo>
                <a:lnTo>
                  <a:pt x="3915835" y="1220754"/>
                </a:lnTo>
                <a:lnTo>
                  <a:pt x="3851773" y="1364602"/>
                </a:lnTo>
                <a:lnTo>
                  <a:pt x="3723982" y="1364602"/>
                </a:lnTo>
                <a:close/>
                <a:moveTo>
                  <a:pt x="3539780" y="1220754"/>
                </a:moveTo>
                <a:lnTo>
                  <a:pt x="3667572" y="1220754"/>
                </a:lnTo>
                <a:lnTo>
                  <a:pt x="3603508" y="1364602"/>
                </a:lnTo>
                <a:lnTo>
                  <a:pt x="3475717" y="1364602"/>
                </a:lnTo>
                <a:close/>
                <a:moveTo>
                  <a:pt x="3291515" y="1220754"/>
                </a:moveTo>
                <a:lnTo>
                  <a:pt x="3419307" y="1220754"/>
                </a:lnTo>
                <a:lnTo>
                  <a:pt x="3355244" y="1364602"/>
                </a:lnTo>
                <a:lnTo>
                  <a:pt x="3227452" y="1364602"/>
                </a:lnTo>
                <a:close/>
                <a:moveTo>
                  <a:pt x="3043251" y="1220754"/>
                </a:moveTo>
                <a:lnTo>
                  <a:pt x="3171038" y="1220754"/>
                </a:lnTo>
                <a:lnTo>
                  <a:pt x="3106980" y="1364602"/>
                </a:lnTo>
                <a:lnTo>
                  <a:pt x="2979188" y="1364602"/>
                </a:lnTo>
                <a:close/>
                <a:moveTo>
                  <a:pt x="2794981" y="1220754"/>
                </a:moveTo>
                <a:lnTo>
                  <a:pt x="2922772" y="1220754"/>
                </a:lnTo>
                <a:lnTo>
                  <a:pt x="2858716" y="1364602"/>
                </a:lnTo>
                <a:lnTo>
                  <a:pt x="2730924" y="1364602"/>
                </a:lnTo>
                <a:close/>
                <a:moveTo>
                  <a:pt x="2546715" y="1220754"/>
                </a:moveTo>
                <a:lnTo>
                  <a:pt x="2674506" y="1220754"/>
                </a:lnTo>
                <a:lnTo>
                  <a:pt x="2610446" y="1364602"/>
                </a:lnTo>
                <a:lnTo>
                  <a:pt x="2482655" y="1364602"/>
                </a:lnTo>
                <a:close/>
                <a:moveTo>
                  <a:pt x="2298450" y="1220754"/>
                </a:moveTo>
                <a:lnTo>
                  <a:pt x="2426242" y="1220754"/>
                </a:lnTo>
                <a:lnTo>
                  <a:pt x="2362180" y="1364602"/>
                </a:lnTo>
                <a:lnTo>
                  <a:pt x="2234389" y="1364602"/>
                </a:lnTo>
                <a:close/>
                <a:moveTo>
                  <a:pt x="2050184" y="1220754"/>
                </a:moveTo>
                <a:lnTo>
                  <a:pt x="2177976" y="1220754"/>
                </a:lnTo>
                <a:lnTo>
                  <a:pt x="2113915" y="1364602"/>
                </a:lnTo>
                <a:lnTo>
                  <a:pt x="1986124" y="1364602"/>
                </a:lnTo>
                <a:close/>
                <a:moveTo>
                  <a:pt x="1801919" y="1220754"/>
                </a:moveTo>
                <a:lnTo>
                  <a:pt x="1929711" y="1220754"/>
                </a:lnTo>
                <a:lnTo>
                  <a:pt x="1865650" y="1364602"/>
                </a:lnTo>
                <a:lnTo>
                  <a:pt x="1737858" y="1364602"/>
                </a:lnTo>
                <a:close/>
                <a:moveTo>
                  <a:pt x="1553653" y="1220754"/>
                </a:moveTo>
                <a:lnTo>
                  <a:pt x="1681445" y="1220754"/>
                </a:lnTo>
                <a:lnTo>
                  <a:pt x="1617384" y="1364602"/>
                </a:lnTo>
                <a:lnTo>
                  <a:pt x="1489593" y="1364602"/>
                </a:lnTo>
                <a:close/>
                <a:moveTo>
                  <a:pt x="1305388" y="1220754"/>
                </a:moveTo>
                <a:lnTo>
                  <a:pt x="1433180" y="1220754"/>
                </a:lnTo>
                <a:lnTo>
                  <a:pt x="1369119" y="1364602"/>
                </a:lnTo>
                <a:lnTo>
                  <a:pt x="1241327" y="1364602"/>
                </a:lnTo>
                <a:close/>
                <a:moveTo>
                  <a:pt x="1057122" y="1220754"/>
                </a:moveTo>
                <a:lnTo>
                  <a:pt x="1184914" y="1220754"/>
                </a:lnTo>
                <a:lnTo>
                  <a:pt x="1120853" y="1364602"/>
                </a:lnTo>
                <a:lnTo>
                  <a:pt x="993062" y="1364602"/>
                </a:lnTo>
                <a:close/>
                <a:moveTo>
                  <a:pt x="808857" y="1220754"/>
                </a:moveTo>
                <a:lnTo>
                  <a:pt x="936649" y="1220754"/>
                </a:lnTo>
                <a:lnTo>
                  <a:pt x="872588" y="1364602"/>
                </a:lnTo>
                <a:lnTo>
                  <a:pt x="744796" y="1364602"/>
                </a:lnTo>
                <a:close/>
                <a:moveTo>
                  <a:pt x="560592" y="1220754"/>
                </a:moveTo>
                <a:lnTo>
                  <a:pt x="688384" y="1220754"/>
                </a:lnTo>
                <a:lnTo>
                  <a:pt x="624322" y="1364602"/>
                </a:lnTo>
                <a:lnTo>
                  <a:pt x="496531" y="1364602"/>
                </a:lnTo>
                <a:close/>
                <a:moveTo>
                  <a:pt x="312326" y="1220754"/>
                </a:moveTo>
                <a:lnTo>
                  <a:pt x="440118" y="1220754"/>
                </a:lnTo>
                <a:lnTo>
                  <a:pt x="376057" y="1364602"/>
                </a:lnTo>
                <a:lnTo>
                  <a:pt x="248265" y="1364602"/>
                </a:lnTo>
                <a:close/>
                <a:moveTo>
                  <a:pt x="64061" y="1220754"/>
                </a:moveTo>
                <a:lnTo>
                  <a:pt x="191853" y="1220754"/>
                </a:lnTo>
                <a:lnTo>
                  <a:pt x="127791" y="1364602"/>
                </a:lnTo>
                <a:lnTo>
                  <a:pt x="0" y="1364602"/>
                </a:lnTo>
                <a:close/>
                <a:moveTo>
                  <a:pt x="560592" y="915676"/>
                </a:moveTo>
                <a:lnTo>
                  <a:pt x="688384" y="915676"/>
                </a:lnTo>
                <a:lnTo>
                  <a:pt x="624322" y="1059414"/>
                </a:lnTo>
                <a:lnTo>
                  <a:pt x="496531" y="1059414"/>
                </a:lnTo>
                <a:close/>
                <a:moveTo>
                  <a:pt x="2546715" y="915671"/>
                </a:moveTo>
                <a:lnTo>
                  <a:pt x="2674506" y="915671"/>
                </a:lnTo>
                <a:lnTo>
                  <a:pt x="2610446" y="1059414"/>
                </a:lnTo>
                <a:lnTo>
                  <a:pt x="2482655" y="1059414"/>
                </a:lnTo>
                <a:close/>
                <a:moveTo>
                  <a:pt x="4781105" y="915662"/>
                </a:moveTo>
                <a:lnTo>
                  <a:pt x="4908896" y="915662"/>
                </a:lnTo>
                <a:lnTo>
                  <a:pt x="4844835" y="1059414"/>
                </a:lnTo>
                <a:lnTo>
                  <a:pt x="4717048" y="1059414"/>
                </a:lnTo>
                <a:close/>
                <a:moveTo>
                  <a:pt x="312326" y="915661"/>
                </a:moveTo>
                <a:lnTo>
                  <a:pt x="440118" y="915661"/>
                </a:lnTo>
                <a:lnTo>
                  <a:pt x="376057" y="1059414"/>
                </a:lnTo>
                <a:lnTo>
                  <a:pt x="248265" y="1059414"/>
                </a:lnTo>
                <a:close/>
                <a:moveTo>
                  <a:pt x="6270697" y="915658"/>
                </a:moveTo>
                <a:lnTo>
                  <a:pt x="6398489" y="915658"/>
                </a:lnTo>
                <a:lnTo>
                  <a:pt x="6334428" y="1059414"/>
                </a:lnTo>
                <a:lnTo>
                  <a:pt x="6206636" y="1059414"/>
                </a:lnTo>
                <a:close/>
                <a:moveTo>
                  <a:pt x="2050184" y="915650"/>
                </a:moveTo>
                <a:lnTo>
                  <a:pt x="2177976" y="915650"/>
                </a:lnTo>
                <a:lnTo>
                  <a:pt x="2113915" y="1059414"/>
                </a:lnTo>
                <a:lnTo>
                  <a:pt x="1986124" y="1059414"/>
                </a:lnTo>
                <a:close/>
                <a:moveTo>
                  <a:pt x="3539780" y="915645"/>
                </a:moveTo>
                <a:lnTo>
                  <a:pt x="3667572" y="915645"/>
                </a:lnTo>
                <a:lnTo>
                  <a:pt x="3603508" y="1059414"/>
                </a:lnTo>
                <a:lnTo>
                  <a:pt x="3475717" y="1059414"/>
                </a:lnTo>
                <a:close/>
                <a:moveTo>
                  <a:pt x="1305388" y="915638"/>
                </a:moveTo>
                <a:lnTo>
                  <a:pt x="1433180" y="915638"/>
                </a:lnTo>
                <a:lnTo>
                  <a:pt x="1369119" y="1059414"/>
                </a:lnTo>
                <a:lnTo>
                  <a:pt x="1241327" y="1059414"/>
                </a:lnTo>
                <a:close/>
                <a:moveTo>
                  <a:pt x="1801919" y="915634"/>
                </a:moveTo>
                <a:lnTo>
                  <a:pt x="1929711" y="915634"/>
                </a:lnTo>
                <a:lnTo>
                  <a:pt x="1865650" y="1059414"/>
                </a:lnTo>
                <a:lnTo>
                  <a:pt x="1737858" y="1059414"/>
                </a:lnTo>
                <a:close/>
                <a:moveTo>
                  <a:pt x="5277640" y="915633"/>
                </a:moveTo>
                <a:lnTo>
                  <a:pt x="5405426" y="915633"/>
                </a:lnTo>
                <a:lnTo>
                  <a:pt x="5341369" y="1059414"/>
                </a:lnTo>
                <a:lnTo>
                  <a:pt x="5213577" y="1059414"/>
                </a:lnTo>
                <a:close/>
                <a:moveTo>
                  <a:pt x="3788044" y="915630"/>
                </a:moveTo>
                <a:lnTo>
                  <a:pt x="3915836" y="915630"/>
                </a:lnTo>
                <a:lnTo>
                  <a:pt x="3851773" y="1059414"/>
                </a:lnTo>
                <a:lnTo>
                  <a:pt x="3723982" y="1059414"/>
                </a:lnTo>
                <a:close/>
                <a:moveTo>
                  <a:pt x="4532839" y="915625"/>
                </a:moveTo>
                <a:lnTo>
                  <a:pt x="4660630" y="915625"/>
                </a:lnTo>
                <a:lnTo>
                  <a:pt x="4596569" y="1059414"/>
                </a:lnTo>
                <a:lnTo>
                  <a:pt x="4468778" y="1059414"/>
                </a:lnTo>
                <a:close/>
                <a:moveTo>
                  <a:pt x="1553653" y="915623"/>
                </a:moveTo>
                <a:lnTo>
                  <a:pt x="1681445" y="915623"/>
                </a:lnTo>
                <a:lnTo>
                  <a:pt x="1617384" y="1059414"/>
                </a:lnTo>
                <a:lnTo>
                  <a:pt x="1489593" y="1059414"/>
                </a:lnTo>
                <a:close/>
                <a:moveTo>
                  <a:pt x="6518962" y="915620"/>
                </a:moveTo>
                <a:lnTo>
                  <a:pt x="6646754" y="915620"/>
                </a:lnTo>
                <a:lnTo>
                  <a:pt x="6582692" y="1059414"/>
                </a:lnTo>
                <a:lnTo>
                  <a:pt x="6454902" y="1059414"/>
                </a:lnTo>
                <a:close/>
                <a:moveTo>
                  <a:pt x="3291515" y="915618"/>
                </a:moveTo>
                <a:lnTo>
                  <a:pt x="3419307" y="915618"/>
                </a:lnTo>
                <a:lnTo>
                  <a:pt x="3355244" y="1059414"/>
                </a:lnTo>
                <a:lnTo>
                  <a:pt x="3227452" y="1059414"/>
                </a:lnTo>
                <a:close/>
                <a:moveTo>
                  <a:pt x="5774241" y="915610"/>
                </a:moveTo>
                <a:lnTo>
                  <a:pt x="5901958" y="915610"/>
                </a:lnTo>
                <a:lnTo>
                  <a:pt x="5837896" y="1059414"/>
                </a:lnTo>
                <a:lnTo>
                  <a:pt x="5710180" y="1059414"/>
                </a:lnTo>
                <a:close/>
                <a:moveTo>
                  <a:pt x="2794981" y="915598"/>
                </a:moveTo>
                <a:lnTo>
                  <a:pt x="2922772" y="915598"/>
                </a:lnTo>
                <a:lnTo>
                  <a:pt x="2858716" y="1059414"/>
                </a:lnTo>
                <a:lnTo>
                  <a:pt x="2730924" y="1059414"/>
                </a:lnTo>
                <a:close/>
                <a:moveTo>
                  <a:pt x="4284574" y="915593"/>
                </a:moveTo>
                <a:lnTo>
                  <a:pt x="4412365" y="915593"/>
                </a:lnTo>
                <a:lnTo>
                  <a:pt x="4348304" y="1059414"/>
                </a:lnTo>
                <a:lnTo>
                  <a:pt x="4220513" y="1059414"/>
                </a:lnTo>
                <a:close/>
                <a:moveTo>
                  <a:pt x="1057122" y="915593"/>
                </a:moveTo>
                <a:lnTo>
                  <a:pt x="1184914" y="915593"/>
                </a:lnTo>
                <a:lnTo>
                  <a:pt x="1120853" y="1059414"/>
                </a:lnTo>
                <a:lnTo>
                  <a:pt x="993062" y="1059414"/>
                </a:lnTo>
                <a:close/>
                <a:moveTo>
                  <a:pt x="64061" y="915591"/>
                </a:moveTo>
                <a:lnTo>
                  <a:pt x="191853" y="915591"/>
                </a:lnTo>
                <a:lnTo>
                  <a:pt x="127791" y="1059414"/>
                </a:lnTo>
                <a:lnTo>
                  <a:pt x="0" y="1059414"/>
                </a:lnTo>
                <a:close/>
                <a:moveTo>
                  <a:pt x="6767228" y="915588"/>
                </a:moveTo>
                <a:lnTo>
                  <a:pt x="6852682" y="915588"/>
                </a:lnTo>
                <a:lnTo>
                  <a:pt x="6788631" y="1059414"/>
                </a:lnTo>
                <a:lnTo>
                  <a:pt x="6703168" y="1059414"/>
                </a:lnTo>
                <a:close/>
                <a:moveTo>
                  <a:pt x="2298450" y="915585"/>
                </a:moveTo>
                <a:lnTo>
                  <a:pt x="2426242" y="915585"/>
                </a:lnTo>
                <a:lnTo>
                  <a:pt x="2362180" y="1059414"/>
                </a:lnTo>
                <a:lnTo>
                  <a:pt x="2234389" y="1059414"/>
                </a:lnTo>
                <a:close/>
                <a:moveTo>
                  <a:pt x="808857" y="915582"/>
                </a:moveTo>
                <a:lnTo>
                  <a:pt x="936649" y="915582"/>
                </a:lnTo>
                <a:lnTo>
                  <a:pt x="872588" y="1059414"/>
                </a:lnTo>
                <a:lnTo>
                  <a:pt x="744796" y="1059414"/>
                </a:lnTo>
                <a:close/>
                <a:moveTo>
                  <a:pt x="5029370" y="915576"/>
                </a:moveTo>
                <a:lnTo>
                  <a:pt x="5157161" y="915576"/>
                </a:lnTo>
                <a:lnTo>
                  <a:pt x="5093104" y="1059414"/>
                </a:lnTo>
                <a:lnTo>
                  <a:pt x="4965312" y="1059414"/>
                </a:lnTo>
                <a:close/>
                <a:moveTo>
                  <a:pt x="6022432" y="915574"/>
                </a:moveTo>
                <a:lnTo>
                  <a:pt x="6150224" y="915574"/>
                </a:lnTo>
                <a:lnTo>
                  <a:pt x="6086162" y="1059414"/>
                </a:lnTo>
                <a:lnTo>
                  <a:pt x="5958371" y="1059414"/>
                </a:lnTo>
                <a:close/>
                <a:moveTo>
                  <a:pt x="3043251" y="915572"/>
                </a:moveTo>
                <a:lnTo>
                  <a:pt x="3171038" y="915572"/>
                </a:lnTo>
                <a:lnTo>
                  <a:pt x="3106980" y="1059414"/>
                </a:lnTo>
                <a:lnTo>
                  <a:pt x="2979188" y="1059414"/>
                </a:lnTo>
                <a:close/>
                <a:moveTo>
                  <a:pt x="5525911" y="915572"/>
                </a:moveTo>
                <a:lnTo>
                  <a:pt x="5653702" y="915572"/>
                </a:lnTo>
                <a:lnTo>
                  <a:pt x="5589641" y="1059414"/>
                </a:lnTo>
                <a:lnTo>
                  <a:pt x="5461842" y="1059414"/>
                </a:lnTo>
                <a:close/>
                <a:moveTo>
                  <a:pt x="4036309" y="915567"/>
                </a:moveTo>
                <a:lnTo>
                  <a:pt x="4164101" y="915567"/>
                </a:lnTo>
                <a:lnTo>
                  <a:pt x="4100038" y="1059414"/>
                </a:lnTo>
                <a:lnTo>
                  <a:pt x="3972248" y="1059414"/>
                </a:lnTo>
                <a:close/>
                <a:moveTo>
                  <a:pt x="6518962" y="610487"/>
                </a:moveTo>
                <a:lnTo>
                  <a:pt x="6646754" y="610487"/>
                </a:lnTo>
                <a:lnTo>
                  <a:pt x="6582692" y="754335"/>
                </a:lnTo>
                <a:lnTo>
                  <a:pt x="6454902" y="754335"/>
                </a:lnTo>
                <a:close/>
                <a:moveTo>
                  <a:pt x="4532856" y="610483"/>
                </a:moveTo>
                <a:lnTo>
                  <a:pt x="4660650" y="610483"/>
                </a:lnTo>
                <a:lnTo>
                  <a:pt x="4596569" y="754332"/>
                </a:lnTo>
                <a:lnTo>
                  <a:pt x="4468778" y="754332"/>
                </a:lnTo>
                <a:close/>
                <a:moveTo>
                  <a:pt x="5029370" y="610478"/>
                </a:moveTo>
                <a:lnTo>
                  <a:pt x="5157161" y="610478"/>
                </a:lnTo>
                <a:lnTo>
                  <a:pt x="5093122" y="754327"/>
                </a:lnTo>
                <a:lnTo>
                  <a:pt x="4965330" y="754327"/>
                </a:lnTo>
                <a:close/>
                <a:moveTo>
                  <a:pt x="5277640" y="610470"/>
                </a:moveTo>
                <a:lnTo>
                  <a:pt x="5405426" y="610470"/>
                </a:lnTo>
                <a:lnTo>
                  <a:pt x="5341369" y="754318"/>
                </a:lnTo>
                <a:lnTo>
                  <a:pt x="5213577" y="754318"/>
                </a:lnTo>
                <a:close/>
                <a:moveTo>
                  <a:pt x="312326" y="610469"/>
                </a:moveTo>
                <a:lnTo>
                  <a:pt x="440118" y="610469"/>
                </a:lnTo>
                <a:lnTo>
                  <a:pt x="376057" y="754317"/>
                </a:lnTo>
                <a:lnTo>
                  <a:pt x="248265" y="754317"/>
                </a:lnTo>
                <a:close/>
                <a:moveTo>
                  <a:pt x="6767228" y="610468"/>
                </a:moveTo>
                <a:lnTo>
                  <a:pt x="6895020" y="610468"/>
                </a:lnTo>
                <a:lnTo>
                  <a:pt x="6830958" y="754315"/>
                </a:lnTo>
                <a:lnTo>
                  <a:pt x="6703168" y="754315"/>
                </a:lnTo>
                <a:close/>
                <a:moveTo>
                  <a:pt x="2298450" y="610456"/>
                </a:moveTo>
                <a:lnTo>
                  <a:pt x="2426242" y="610456"/>
                </a:lnTo>
                <a:lnTo>
                  <a:pt x="2362180" y="754304"/>
                </a:lnTo>
                <a:lnTo>
                  <a:pt x="2234389" y="754304"/>
                </a:lnTo>
                <a:close/>
                <a:moveTo>
                  <a:pt x="808857" y="610455"/>
                </a:moveTo>
                <a:lnTo>
                  <a:pt x="936649" y="610455"/>
                </a:lnTo>
                <a:lnTo>
                  <a:pt x="872588" y="754302"/>
                </a:lnTo>
                <a:lnTo>
                  <a:pt x="744796" y="754302"/>
                </a:lnTo>
                <a:close/>
                <a:moveTo>
                  <a:pt x="5774292" y="610451"/>
                </a:moveTo>
                <a:lnTo>
                  <a:pt x="5901958" y="610451"/>
                </a:lnTo>
                <a:lnTo>
                  <a:pt x="5837896" y="754299"/>
                </a:lnTo>
                <a:lnTo>
                  <a:pt x="5710230" y="754299"/>
                </a:lnTo>
                <a:close/>
                <a:moveTo>
                  <a:pt x="1057122" y="610445"/>
                </a:moveTo>
                <a:lnTo>
                  <a:pt x="1184914" y="610445"/>
                </a:lnTo>
                <a:lnTo>
                  <a:pt x="1120853" y="754294"/>
                </a:lnTo>
                <a:lnTo>
                  <a:pt x="993062" y="754294"/>
                </a:lnTo>
                <a:close/>
                <a:moveTo>
                  <a:pt x="1801919" y="610444"/>
                </a:moveTo>
                <a:lnTo>
                  <a:pt x="1929711" y="610444"/>
                </a:lnTo>
                <a:lnTo>
                  <a:pt x="1865650" y="754291"/>
                </a:lnTo>
                <a:lnTo>
                  <a:pt x="1737858" y="754291"/>
                </a:lnTo>
                <a:close/>
                <a:moveTo>
                  <a:pt x="2050184" y="610441"/>
                </a:moveTo>
                <a:lnTo>
                  <a:pt x="2177976" y="610441"/>
                </a:lnTo>
                <a:lnTo>
                  <a:pt x="2113915" y="754289"/>
                </a:lnTo>
                <a:lnTo>
                  <a:pt x="1986124" y="754289"/>
                </a:lnTo>
                <a:close/>
                <a:moveTo>
                  <a:pt x="4781104" y="610439"/>
                </a:moveTo>
                <a:lnTo>
                  <a:pt x="4908896" y="610439"/>
                </a:lnTo>
                <a:lnTo>
                  <a:pt x="4844834" y="754287"/>
                </a:lnTo>
                <a:lnTo>
                  <a:pt x="4717048" y="754287"/>
                </a:lnTo>
                <a:close/>
                <a:moveTo>
                  <a:pt x="3539780" y="610428"/>
                </a:moveTo>
                <a:lnTo>
                  <a:pt x="3667572" y="610428"/>
                </a:lnTo>
                <a:lnTo>
                  <a:pt x="3603508" y="754277"/>
                </a:lnTo>
                <a:lnTo>
                  <a:pt x="3475717" y="754277"/>
                </a:lnTo>
                <a:close/>
                <a:moveTo>
                  <a:pt x="3788044" y="610427"/>
                </a:moveTo>
                <a:lnTo>
                  <a:pt x="3915836" y="610427"/>
                </a:lnTo>
                <a:lnTo>
                  <a:pt x="3851773" y="754275"/>
                </a:lnTo>
                <a:lnTo>
                  <a:pt x="3723982" y="754275"/>
                </a:lnTo>
                <a:close/>
                <a:moveTo>
                  <a:pt x="1553653" y="610422"/>
                </a:moveTo>
                <a:lnTo>
                  <a:pt x="1681445" y="610422"/>
                </a:lnTo>
                <a:lnTo>
                  <a:pt x="1617384" y="754271"/>
                </a:lnTo>
                <a:lnTo>
                  <a:pt x="1489593" y="754271"/>
                </a:lnTo>
                <a:close/>
                <a:moveTo>
                  <a:pt x="1305388" y="610417"/>
                </a:moveTo>
                <a:lnTo>
                  <a:pt x="1433180" y="610417"/>
                </a:lnTo>
                <a:lnTo>
                  <a:pt x="1369119" y="754265"/>
                </a:lnTo>
                <a:lnTo>
                  <a:pt x="1241327" y="754265"/>
                </a:lnTo>
                <a:close/>
                <a:moveTo>
                  <a:pt x="3291515" y="610416"/>
                </a:moveTo>
                <a:lnTo>
                  <a:pt x="3419307" y="610416"/>
                </a:lnTo>
                <a:lnTo>
                  <a:pt x="3355244" y="754264"/>
                </a:lnTo>
                <a:lnTo>
                  <a:pt x="3227452" y="754264"/>
                </a:lnTo>
                <a:close/>
                <a:moveTo>
                  <a:pt x="4036309" y="610410"/>
                </a:moveTo>
                <a:lnTo>
                  <a:pt x="4164101" y="610410"/>
                </a:lnTo>
                <a:lnTo>
                  <a:pt x="4100038" y="754259"/>
                </a:lnTo>
                <a:lnTo>
                  <a:pt x="3972248" y="754259"/>
                </a:lnTo>
                <a:close/>
                <a:moveTo>
                  <a:pt x="2546715" y="610410"/>
                </a:moveTo>
                <a:lnTo>
                  <a:pt x="2674506" y="610410"/>
                </a:lnTo>
                <a:lnTo>
                  <a:pt x="2610446" y="754258"/>
                </a:lnTo>
                <a:lnTo>
                  <a:pt x="2482655" y="754258"/>
                </a:lnTo>
                <a:close/>
                <a:moveTo>
                  <a:pt x="5525950" y="610405"/>
                </a:moveTo>
                <a:lnTo>
                  <a:pt x="5653742" y="610405"/>
                </a:lnTo>
                <a:lnTo>
                  <a:pt x="5589680" y="754254"/>
                </a:lnTo>
                <a:lnTo>
                  <a:pt x="5461842" y="754254"/>
                </a:lnTo>
                <a:close/>
                <a:moveTo>
                  <a:pt x="3043251" y="610398"/>
                </a:moveTo>
                <a:lnTo>
                  <a:pt x="3171038" y="610398"/>
                </a:lnTo>
                <a:lnTo>
                  <a:pt x="3106980" y="754246"/>
                </a:lnTo>
                <a:lnTo>
                  <a:pt x="2979188" y="754246"/>
                </a:lnTo>
                <a:close/>
                <a:moveTo>
                  <a:pt x="560592" y="610397"/>
                </a:moveTo>
                <a:lnTo>
                  <a:pt x="688384" y="610397"/>
                </a:lnTo>
                <a:lnTo>
                  <a:pt x="624322" y="754245"/>
                </a:lnTo>
                <a:lnTo>
                  <a:pt x="496531" y="754245"/>
                </a:lnTo>
                <a:close/>
                <a:moveTo>
                  <a:pt x="4284574" y="610387"/>
                </a:moveTo>
                <a:lnTo>
                  <a:pt x="4412365" y="610387"/>
                </a:lnTo>
                <a:lnTo>
                  <a:pt x="4348304" y="754235"/>
                </a:lnTo>
                <a:lnTo>
                  <a:pt x="4220513" y="754235"/>
                </a:lnTo>
                <a:close/>
                <a:moveTo>
                  <a:pt x="64061" y="610387"/>
                </a:moveTo>
                <a:lnTo>
                  <a:pt x="191853" y="610387"/>
                </a:lnTo>
                <a:lnTo>
                  <a:pt x="127791" y="754234"/>
                </a:lnTo>
                <a:lnTo>
                  <a:pt x="0" y="754234"/>
                </a:lnTo>
                <a:close/>
                <a:moveTo>
                  <a:pt x="6270697" y="610386"/>
                </a:moveTo>
                <a:lnTo>
                  <a:pt x="6398489" y="610386"/>
                </a:lnTo>
                <a:lnTo>
                  <a:pt x="6334428" y="754234"/>
                </a:lnTo>
                <a:lnTo>
                  <a:pt x="6206636" y="754234"/>
                </a:lnTo>
                <a:close/>
                <a:moveTo>
                  <a:pt x="2794981" y="610381"/>
                </a:moveTo>
                <a:lnTo>
                  <a:pt x="2922772" y="610381"/>
                </a:lnTo>
                <a:lnTo>
                  <a:pt x="2858716" y="754229"/>
                </a:lnTo>
                <a:lnTo>
                  <a:pt x="2730924" y="754229"/>
                </a:lnTo>
                <a:close/>
                <a:moveTo>
                  <a:pt x="6022432" y="610380"/>
                </a:moveTo>
                <a:lnTo>
                  <a:pt x="6150224" y="610380"/>
                </a:lnTo>
                <a:lnTo>
                  <a:pt x="6086162" y="754228"/>
                </a:lnTo>
                <a:lnTo>
                  <a:pt x="5958371" y="754228"/>
                </a:lnTo>
                <a:close/>
                <a:moveTo>
                  <a:pt x="7015494" y="305298"/>
                </a:moveTo>
                <a:lnTo>
                  <a:pt x="7124470" y="305298"/>
                </a:lnTo>
                <a:lnTo>
                  <a:pt x="7060408" y="449147"/>
                </a:lnTo>
                <a:lnTo>
                  <a:pt x="6951433" y="449147"/>
                </a:lnTo>
                <a:close/>
                <a:moveTo>
                  <a:pt x="6518962" y="305297"/>
                </a:moveTo>
                <a:lnTo>
                  <a:pt x="6646754" y="305297"/>
                </a:lnTo>
                <a:lnTo>
                  <a:pt x="6582692" y="449145"/>
                </a:lnTo>
                <a:lnTo>
                  <a:pt x="6454902" y="449145"/>
                </a:lnTo>
                <a:close/>
                <a:moveTo>
                  <a:pt x="1801919" y="305295"/>
                </a:moveTo>
                <a:lnTo>
                  <a:pt x="1929711" y="305295"/>
                </a:lnTo>
                <a:lnTo>
                  <a:pt x="1865650" y="449144"/>
                </a:lnTo>
                <a:lnTo>
                  <a:pt x="1737858" y="449144"/>
                </a:lnTo>
                <a:close/>
                <a:moveTo>
                  <a:pt x="1057122" y="305290"/>
                </a:moveTo>
                <a:lnTo>
                  <a:pt x="1184914" y="305290"/>
                </a:lnTo>
                <a:lnTo>
                  <a:pt x="1120853" y="449138"/>
                </a:lnTo>
                <a:lnTo>
                  <a:pt x="993062" y="449138"/>
                </a:lnTo>
                <a:close/>
                <a:moveTo>
                  <a:pt x="6767228" y="305288"/>
                </a:moveTo>
                <a:lnTo>
                  <a:pt x="6895020" y="305288"/>
                </a:lnTo>
                <a:lnTo>
                  <a:pt x="6830958" y="449137"/>
                </a:lnTo>
                <a:lnTo>
                  <a:pt x="6703168" y="449137"/>
                </a:lnTo>
                <a:close/>
                <a:moveTo>
                  <a:pt x="4036309" y="305279"/>
                </a:moveTo>
                <a:lnTo>
                  <a:pt x="4164101" y="305279"/>
                </a:lnTo>
                <a:lnTo>
                  <a:pt x="4100038" y="449128"/>
                </a:lnTo>
                <a:lnTo>
                  <a:pt x="3972248" y="449128"/>
                </a:lnTo>
                <a:close/>
                <a:moveTo>
                  <a:pt x="2050184" y="305271"/>
                </a:moveTo>
                <a:lnTo>
                  <a:pt x="2177976" y="305271"/>
                </a:lnTo>
                <a:lnTo>
                  <a:pt x="2113915" y="449119"/>
                </a:lnTo>
                <a:lnTo>
                  <a:pt x="1986124" y="449119"/>
                </a:lnTo>
                <a:close/>
                <a:moveTo>
                  <a:pt x="4284574" y="305259"/>
                </a:moveTo>
                <a:lnTo>
                  <a:pt x="4412365" y="305259"/>
                </a:lnTo>
                <a:lnTo>
                  <a:pt x="4348304" y="449107"/>
                </a:lnTo>
                <a:lnTo>
                  <a:pt x="4220513" y="449107"/>
                </a:lnTo>
                <a:close/>
                <a:moveTo>
                  <a:pt x="312326" y="305256"/>
                </a:moveTo>
                <a:lnTo>
                  <a:pt x="440118" y="305256"/>
                </a:lnTo>
                <a:lnTo>
                  <a:pt x="376057" y="449105"/>
                </a:lnTo>
                <a:lnTo>
                  <a:pt x="248265" y="449105"/>
                </a:lnTo>
                <a:close/>
                <a:moveTo>
                  <a:pt x="2298450" y="305244"/>
                </a:moveTo>
                <a:lnTo>
                  <a:pt x="2426242" y="305244"/>
                </a:lnTo>
                <a:lnTo>
                  <a:pt x="2362180" y="449092"/>
                </a:lnTo>
                <a:lnTo>
                  <a:pt x="2234389" y="449092"/>
                </a:lnTo>
                <a:close/>
                <a:moveTo>
                  <a:pt x="3539780" y="305243"/>
                </a:moveTo>
                <a:lnTo>
                  <a:pt x="3667572" y="305243"/>
                </a:lnTo>
                <a:lnTo>
                  <a:pt x="3603508" y="449092"/>
                </a:lnTo>
                <a:lnTo>
                  <a:pt x="3475717" y="449092"/>
                </a:lnTo>
                <a:close/>
                <a:moveTo>
                  <a:pt x="3291515" y="305242"/>
                </a:moveTo>
                <a:lnTo>
                  <a:pt x="3419307" y="305242"/>
                </a:lnTo>
                <a:lnTo>
                  <a:pt x="3355244" y="449090"/>
                </a:lnTo>
                <a:lnTo>
                  <a:pt x="3227452" y="449090"/>
                </a:lnTo>
                <a:close/>
                <a:moveTo>
                  <a:pt x="808857" y="305242"/>
                </a:moveTo>
                <a:lnTo>
                  <a:pt x="936649" y="305242"/>
                </a:lnTo>
                <a:lnTo>
                  <a:pt x="872588" y="449090"/>
                </a:lnTo>
                <a:lnTo>
                  <a:pt x="744796" y="449090"/>
                </a:lnTo>
                <a:close/>
                <a:moveTo>
                  <a:pt x="5774254" y="305240"/>
                </a:moveTo>
                <a:lnTo>
                  <a:pt x="5901958" y="305240"/>
                </a:lnTo>
                <a:lnTo>
                  <a:pt x="5837896" y="449087"/>
                </a:lnTo>
                <a:lnTo>
                  <a:pt x="5710192" y="449087"/>
                </a:lnTo>
                <a:close/>
                <a:moveTo>
                  <a:pt x="2546715" y="305235"/>
                </a:moveTo>
                <a:lnTo>
                  <a:pt x="2674506" y="305235"/>
                </a:lnTo>
                <a:lnTo>
                  <a:pt x="2610446" y="449083"/>
                </a:lnTo>
                <a:lnTo>
                  <a:pt x="2482655" y="449083"/>
                </a:lnTo>
                <a:close/>
                <a:moveTo>
                  <a:pt x="5029370" y="305233"/>
                </a:moveTo>
                <a:lnTo>
                  <a:pt x="5157161" y="305233"/>
                </a:lnTo>
                <a:lnTo>
                  <a:pt x="5093104" y="449081"/>
                </a:lnTo>
                <a:lnTo>
                  <a:pt x="4965312" y="449081"/>
                </a:lnTo>
                <a:close/>
                <a:moveTo>
                  <a:pt x="2794981" y="305231"/>
                </a:moveTo>
                <a:lnTo>
                  <a:pt x="2922772" y="305231"/>
                </a:lnTo>
                <a:lnTo>
                  <a:pt x="2858716" y="449079"/>
                </a:lnTo>
                <a:lnTo>
                  <a:pt x="2730924" y="449079"/>
                </a:lnTo>
                <a:close/>
                <a:moveTo>
                  <a:pt x="1305388" y="305228"/>
                </a:moveTo>
                <a:lnTo>
                  <a:pt x="1433180" y="305228"/>
                </a:lnTo>
                <a:lnTo>
                  <a:pt x="1369119" y="449077"/>
                </a:lnTo>
                <a:lnTo>
                  <a:pt x="1241327" y="449077"/>
                </a:lnTo>
                <a:close/>
                <a:moveTo>
                  <a:pt x="3788044" y="305227"/>
                </a:moveTo>
                <a:lnTo>
                  <a:pt x="3915836" y="305227"/>
                </a:lnTo>
                <a:lnTo>
                  <a:pt x="3851773" y="449075"/>
                </a:lnTo>
                <a:lnTo>
                  <a:pt x="3723982" y="449075"/>
                </a:lnTo>
                <a:close/>
                <a:moveTo>
                  <a:pt x="560592" y="305225"/>
                </a:moveTo>
                <a:lnTo>
                  <a:pt x="688384" y="305225"/>
                </a:lnTo>
                <a:lnTo>
                  <a:pt x="624322" y="449074"/>
                </a:lnTo>
                <a:lnTo>
                  <a:pt x="496531" y="449074"/>
                </a:lnTo>
                <a:close/>
                <a:moveTo>
                  <a:pt x="4781104" y="305224"/>
                </a:moveTo>
                <a:lnTo>
                  <a:pt x="4908896" y="305224"/>
                </a:lnTo>
                <a:lnTo>
                  <a:pt x="4844834" y="449072"/>
                </a:lnTo>
                <a:lnTo>
                  <a:pt x="4717048" y="449072"/>
                </a:lnTo>
                <a:close/>
                <a:moveTo>
                  <a:pt x="4532839" y="305219"/>
                </a:moveTo>
                <a:lnTo>
                  <a:pt x="4660630" y="305219"/>
                </a:lnTo>
                <a:lnTo>
                  <a:pt x="4596569" y="449067"/>
                </a:lnTo>
                <a:lnTo>
                  <a:pt x="4468778" y="449067"/>
                </a:lnTo>
                <a:close/>
                <a:moveTo>
                  <a:pt x="1553653" y="305214"/>
                </a:moveTo>
                <a:lnTo>
                  <a:pt x="1681445" y="305214"/>
                </a:lnTo>
                <a:lnTo>
                  <a:pt x="1617384" y="449063"/>
                </a:lnTo>
                <a:lnTo>
                  <a:pt x="1489593" y="449063"/>
                </a:lnTo>
                <a:close/>
                <a:moveTo>
                  <a:pt x="3043251" y="305213"/>
                </a:moveTo>
                <a:lnTo>
                  <a:pt x="3171038" y="305213"/>
                </a:lnTo>
                <a:lnTo>
                  <a:pt x="3106980" y="449060"/>
                </a:lnTo>
                <a:lnTo>
                  <a:pt x="2979188" y="449060"/>
                </a:lnTo>
                <a:close/>
                <a:moveTo>
                  <a:pt x="6022432" y="305203"/>
                </a:moveTo>
                <a:lnTo>
                  <a:pt x="6150224" y="305203"/>
                </a:lnTo>
                <a:lnTo>
                  <a:pt x="6086162" y="449051"/>
                </a:lnTo>
                <a:lnTo>
                  <a:pt x="5958371" y="449051"/>
                </a:lnTo>
                <a:close/>
                <a:moveTo>
                  <a:pt x="64061" y="305201"/>
                </a:moveTo>
                <a:lnTo>
                  <a:pt x="191853" y="305201"/>
                </a:lnTo>
                <a:lnTo>
                  <a:pt x="127791" y="449049"/>
                </a:lnTo>
                <a:lnTo>
                  <a:pt x="0" y="449049"/>
                </a:lnTo>
                <a:close/>
                <a:moveTo>
                  <a:pt x="6270697" y="305196"/>
                </a:moveTo>
                <a:lnTo>
                  <a:pt x="6398489" y="305196"/>
                </a:lnTo>
                <a:lnTo>
                  <a:pt x="6334428" y="449044"/>
                </a:lnTo>
                <a:lnTo>
                  <a:pt x="6206636" y="449044"/>
                </a:lnTo>
                <a:close/>
                <a:moveTo>
                  <a:pt x="5277640" y="305193"/>
                </a:moveTo>
                <a:lnTo>
                  <a:pt x="5405426" y="305193"/>
                </a:lnTo>
                <a:lnTo>
                  <a:pt x="5341369" y="449041"/>
                </a:lnTo>
                <a:lnTo>
                  <a:pt x="5213577" y="449041"/>
                </a:lnTo>
                <a:close/>
                <a:moveTo>
                  <a:pt x="5525906" y="305191"/>
                </a:moveTo>
                <a:lnTo>
                  <a:pt x="5653698" y="305191"/>
                </a:lnTo>
                <a:lnTo>
                  <a:pt x="5589636" y="449039"/>
                </a:lnTo>
                <a:lnTo>
                  <a:pt x="5461842" y="449039"/>
                </a:lnTo>
                <a:close/>
                <a:moveTo>
                  <a:pt x="2050184" y="105"/>
                </a:moveTo>
                <a:lnTo>
                  <a:pt x="2177976" y="105"/>
                </a:lnTo>
                <a:lnTo>
                  <a:pt x="2113915" y="143954"/>
                </a:lnTo>
                <a:lnTo>
                  <a:pt x="1986124" y="143954"/>
                </a:lnTo>
                <a:close/>
                <a:moveTo>
                  <a:pt x="4284574" y="103"/>
                </a:moveTo>
                <a:lnTo>
                  <a:pt x="4412365" y="103"/>
                </a:lnTo>
                <a:lnTo>
                  <a:pt x="4348338" y="143952"/>
                </a:lnTo>
                <a:lnTo>
                  <a:pt x="4220546" y="143952"/>
                </a:lnTo>
                <a:close/>
                <a:moveTo>
                  <a:pt x="3539780" y="100"/>
                </a:moveTo>
                <a:lnTo>
                  <a:pt x="3667573" y="100"/>
                </a:lnTo>
                <a:lnTo>
                  <a:pt x="3603508" y="143948"/>
                </a:lnTo>
                <a:lnTo>
                  <a:pt x="3475735" y="143948"/>
                </a:lnTo>
                <a:close/>
                <a:moveTo>
                  <a:pt x="5526069" y="99"/>
                </a:moveTo>
                <a:lnTo>
                  <a:pt x="5653861" y="99"/>
                </a:lnTo>
                <a:lnTo>
                  <a:pt x="5589799" y="143947"/>
                </a:lnTo>
                <a:lnTo>
                  <a:pt x="5461842" y="143947"/>
                </a:lnTo>
                <a:close/>
                <a:moveTo>
                  <a:pt x="3291515" y="93"/>
                </a:moveTo>
                <a:lnTo>
                  <a:pt x="3419307" y="93"/>
                </a:lnTo>
                <a:lnTo>
                  <a:pt x="3355244" y="143941"/>
                </a:lnTo>
                <a:lnTo>
                  <a:pt x="3227452" y="143941"/>
                </a:lnTo>
                <a:close/>
                <a:moveTo>
                  <a:pt x="4036309" y="90"/>
                </a:moveTo>
                <a:lnTo>
                  <a:pt x="4164101" y="90"/>
                </a:lnTo>
                <a:lnTo>
                  <a:pt x="4100038" y="143939"/>
                </a:lnTo>
                <a:lnTo>
                  <a:pt x="3972248" y="143939"/>
                </a:lnTo>
                <a:close/>
                <a:moveTo>
                  <a:pt x="5029370" y="80"/>
                </a:moveTo>
                <a:lnTo>
                  <a:pt x="5157161" y="80"/>
                </a:lnTo>
                <a:lnTo>
                  <a:pt x="5093104" y="143928"/>
                </a:lnTo>
                <a:lnTo>
                  <a:pt x="4965312" y="143928"/>
                </a:lnTo>
                <a:close/>
                <a:moveTo>
                  <a:pt x="2298450" y="79"/>
                </a:moveTo>
                <a:lnTo>
                  <a:pt x="2426242" y="79"/>
                </a:lnTo>
                <a:lnTo>
                  <a:pt x="2362180" y="143927"/>
                </a:lnTo>
                <a:lnTo>
                  <a:pt x="2234389" y="143927"/>
                </a:lnTo>
                <a:close/>
                <a:moveTo>
                  <a:pt x="6022432" y="72"/>
                </a:moveTo>
                <a:lnTo>
                  <a:pt x="6150224" y="72"/>
                </a:lnTo>
                <a:lnTo>
                  <a:pt x="6086162" y="143921"/>
                </a:lnTo>
                <a:lnTo>
                  <a:pt x="5958371" y="143921"/>
                </a:lnTo>
                <a:close/>
                <a:moveTo>
                  <a:pt x="1057122" y="69"/>
                </a:moveTo>
                <a:lnTo>
                  <a:pt x="1184914" y="69"/>
                </a:lnTo>
                <a:lnTo>
                  <a:pt x="1120853" y="143918"/>
                </a:lnTo>
                <a:lnTo>
                  <a:pt x="993062" y="143918"/>
                </a:lnTo>
                <a:close/>
                <a:moveTo>
                  <a:pt x="1553653" y="69"/>
                </a:moveTo>
                <a:lnTo>
                  <a:pt x="1681445" y="69"/>
                </a:lnTo>
                <a:lnTo>
                  <a:pt x="1617384" y="143917"/>
                </a:lnTo>
                <a:lnTo>
                  <a:pt x="1489593" y="143917"/>
                </a:lnTo>
                <a:close/>
                <a:moveTo>
                  <a:pt x="6270697" y="66"/>
                </a:moveTo>
                <a:lnTo>
                  <a:pt x="6398489" y="66"/>
                </a:lnTo>
                <a:lnTo>
                  <a:pt x="6334428" y="143914"/>
                </a:lnTo>
                <a:lnTo>
                  <a:pt x="6206636" y="143914"/>
                </a:lnTo>
                <a:close/>
                <a:moveTo>
                  <a:pt x="3043251" y="65"/>
                </a:moveTo>
                <a:lnTo>
                  <a:pt x="3171038" y="65"/>
                </a:lnTo>
                <a:lnTo>
                  <a:pt x="3106980" y="143913"/>
                </a:lnTo>
                <a:lnTo>
                  <a:pt x="2979188" y="143913"/>
                </a:lnTo>
                <a:close/>
                <a:moveTo>
                  <a:pt x="64061" y="50"/>
                </a:moveTo>
                <a:lnTo>
                  <a:pt x="191853" y="50"/>
                </a:lnTo>
                <a:lnTo>
                  <a:pt x="127791" y="143899"/>
                </a:lnTo>
                <a:lnTo>
                  <a:pt x="0" y="143899"/>
                </a:lnTo>
                <a:close/>
                <a:moveTo>
                  <a:pt x="2794981" y="47"/>
                </a:moveTo>
                <a:lnTo>
                  <a:pt x="2922772" y="47"/>
                </a:lnTo>
                <a:lnTo>
                  <a:pt x="2858716" y="143895"/>
                </a:lnTo>
                <a:lnTo>
                  <a:pt x="2730924" y="143895"/>
                </a:lnTo>
                <a:close/>
                <a:moveTo>
                  <a:pt x="2546715" y="45"/>
                </a:moveTo>
                <a:lnTo>
                  <a:pt x="2674506" y="45"/>
                </a:lnTo>
                <a:lnTo>
                  <a:pt x="2610446" y="143893"/>
                </a:lnTo>
                <a:lnTo>
                  <a:pt x="2482655" y="143893"/>
                </a:lnTo>
                <a:close/>
                <a:moveTo>
                  <a:pt x="6767228" y="43"/>
                </a:moveTo>
                <a:lnTo>
                  <a:pt x="6895020" y="43"/>
                </a:lnTo>
                <a:lnTo>
                  <a:pt x="6830958" y="143890"/>
                </a:lnTo>
                <a:lnTo>
                  <a:pt x="6703168" y="143890"/>
                </a:lnTo>
                <a:close/>
                <a:moveTo>
                  <a:pt x="4532839" y="40"/>
                </a:moveTo>
                <a:lnTo>
                  <a:pt x="4660630" y="40"/>
                </a:lnTo>
                <a:lnTo>
                  <a:pt x="4596569" y="143889"/>
                </a:lnTo>
                <a:lnTo>
                  <a:pt x="4468778" y="143889"/>
                </a:lnTo>
                <a:close/>
                <a:moveTo>
                  <a:pt x="7015494" y="39"/>
                </a:moveTo>
                <a:lnTo>
                  <a:pt x="7143286" y="39"/>
                </a:lnTo>
                <a:lnTo>
                  <a:pt x="7079224" y="143887"/>
                </a:lnTo>
                <a:lnTo>
                  <a:pt x="6951433" y="143887"/>
                </a:lnTo>
                <a:close/>
                <a:moveTo>
                  <a:pt x="1801919" y="34"/>
                </a:moveTo>
                <a:lnTo>
                  <a:pt x="1929711" y="34"/>
                </a:lnTo>
                <a:lnTo>
                  <a:pt x="1865650" y="143882"/>
                </a:lnTo>
                <a:lnTo>
                  <a:pt x="1737858" y="143882"/>
                </a:lnTo>
                <a:close/>
                <a:moveTo>
                  <a:pt x="312326" y="33"/>
                </a:moveTo>
                <a:lnTo>
                  <a:pt x="440118" y="33"/>
                </a:lnTo>
                <a:lnTo>
                  <a:pt x="376057" y="143881"/>
                </a:lnTo>
                <a:lnTo>
                  <a:pt x="248265" y="143881"/>
                </a:lnTo>
                <a:close/>
                <a:moveTo>
                  <a:pt x="6518962" y="27"/>
                </a:moveTo>
                <a:lnTo>
                  <a:pt x="6646754" y="27"/>
                </a:lnTo>
                <a:lnTo>
                  <a:pt x="6582692" y="143876"/>
                </a:lnTo>
                <a:lnTo>
                  <a:pt x="6454902" y="143876"/>
                </a:lnTo>
                <a:close/>
                <a:moveTo>
                  <a:pt x="808857" y="26"/>
                </a:moveTo>
                <a:lnTo>
                  <a:pt x="936649" y="26"/>
                </a:lnTo>
                <a:lnTo>
                  <a:pt x="872588" y="143874"/>
                </a:lnTo>
                <a:lnTo>
                  <a:pt x="744796" y="143874"/>
                </a:lnTo>
                <a:close/>
                <a:moveTo>
                  <a:pt x="4781104" y="24"/>
                </a:moveTo>
                <a:lnTo>
                  <a:pt x="4908896" y="24"/>
                </a:lnTo>
                <a:lnTo>
                  <a:pt x="4844834" y="143872"/>
                </a:lnTo>
                <a:lnTo>
                  <a:pt x="4717048" y="143872"/>
                </a:lnTo>
                <a:close/>
                <a:moveTo>
                  <a:pt x="1305388" y="17"/>
                </a:moveTo>
                <a:lnTo>
                  <a:pt x="1433180" y="17"/>
                </a:lnTo>
                <a:lnTo>
                  <a:pt x="1369119" y="143865"/>
                </a:lnTo>
                <a:lnTo>
                  <a:pt x="1241327" y="143865"/>
                </a:lnTo>
                <a:close/>
                <a:moveTo>
                  <a:pt x="5277640" y="16"/>
                </a:moveTo>
                <a:lnTo>
                  <a:pt x="5405426" y="16"/>
                </a:lnTo>
                <a:lnTo>
                  <a:pt x="5341369" y="143864"/>
                </a:lnTo>
                <a:lnTo>
                  <a:pt x="5213577" y="143864"/>
                </a:lnTo>
                <a:close/>
                <a:moveTo>
                  <a:pt x="3788044" y="12"/>
                </a:moveTo>
                <a:lnTo>
                  <a:pt x="3915836" y="12"/>
                </a:lnTo>
                <a:lnTo>
                  <a:pt x="3851773" y="143861"/>
                </a:lnTo>
                <a:lnTo>
                  <a:pt x="3723982" y="143861"/>
                </a:lnTo>
                <a:close/>
                <a:moveTo>
                  <a:pt x="560592" y="2"/>
                </a:moveTo>
                <a:lnTo>
                  <a:pt x="688384" y="2"/>
                </a:lnTo>
                <a:lnTo>
                  <a:pt x="624322" y="143850"/>
                </a:lnTo>
                <a:lnTo>
                  <a:pt x="496531" y="143850"/>
                </a:lnTo>
                <a:close/>
                <a:moveTo>
                  <a:pt x="5774168" y="0"/>
                </a:moveTo>
                <a:lnTo>
                  <a:pt x="5901958" y="0"/>
                </a:lnTo>
                <a:lnTo>
                  <a:pt x="5837896" y="143848"/>
                </a:lnTo>
                <a:lnTo>
                  <a:pt x="5710108" y="143848"/>
                </a:lnTo>
                <a:close/>
              </a:path>
            </a:pathLst>
          </a:custGeom>
          <a:gradFill>
            <a:gsLst>
              <a:gs pos="0">
                <a:schemeClr val="accent4">
                  <a:alpha val="0"/>
                </a:schemeClr>
              </a:gs>
              <a:gs pos="100000">
                <a:schemeClr val="accent4">
                  <a:alpha val="15000"/>
                </a:schemeClr>
              </a:gs>
            </a:gsLst>
            <a:lin ang="1440000" scaled="0"/>
          </a:gradFill>
          <a:ln w="16888" cap="flat">
            <a:noFill/>
            <a:prstDash val="solid"/>
            <a:miter/>
          </a:ln>
        </p:spPr>
        <p:txBody>
          <a:bodyPr wrap="square" rtlCol="0" anchor="ctr">
            <a:noAutofit/>
          </a:bodyPr>
          <a:lstStyle/>
          <a:p>
            <a:pPr algn="just"/>
            <a:endParaRPr lang="zh-CN" altLang="en-US" dirty="0"/>
          </a:p>
        </p:txBody>
      </p:sp>
      <p:sp>
        <p:nvSpPr>
          <p:cNvPr id="2" name="Title 1"/>
          <p:cNvSpPr>
            <a:spLocks noGrp="1"/>
          </p:cNvSpPr>
          <p:nvPr>
            <p:ph type="ctrTitle" hasCustomPrompt="1"/>
          </p:nvPr>
        </p:nvSpPr>
        <p:spPr>
          <a:xfrm>
            <a:off x="660400" y="2319974"/>
            <a:ext cx="6039164" cy="1463468"/>
          </a:xfrm>
          <a:prstGeom prst="rect">
            <a:avLst/>
          </a:prstGeom>
        </p:spPr>
        <p:txBody>
          <a:bodyPr vert="horz" lIns="91440" tIns="45720" rIns="91440" bIns="45720" rtlCol="0" anchor="b">
            <a:noAutofit/>
          </a:bodyPr>
          <a:lstStyle>
            <a:lvl1pPr algn="just">
              <a:lnSpc>
                <a:spcPct val="120000"/>
              </a:lnSpc>
              <a:defRPr lang="zh-CN" altLang="en-US" sz="3600" b="1" dirty="0">
                <a:solidFill>
                  <a:schemeClr val="bg1"/>
                </a:solidFill>
                <a:effectLst>
                  <a:outerShdw dist="50800" dir="5400000" algn="t" rotWithShape="0">
                    <a:schemeClr val="accent1">
                      <a:lumMod val="50000"/>
                      <a:alpha val="34000"/>
                    </a:schemeClr>
                  </a:outerShdw>
                </a:effectLst>
              </a:defRPr>
            </a:lvl1pPr>
          </a:lstStyle>
          <a:p>
            <a:pPr lvl="0" defTabSz="914400"/>
            <a:r>
              <a:rPr lang="zh-CN" altLang="en-US" dirty="0"/>
              <a:t>单击此处添加主要文本标题</a:t>
            </a:r>
            <a:br>
              <a:rPr lang="en-US" altLang="zh-CN" dirty="0"/>
            </a:br>
            <a:r>
              <a:rPr lang="zh-CN" altLang="en-US" dirty="0"/>
              <a:t>标题字号</a:t>
            </a:r>
            <a:r>
              <a:rPr lang="en-US" altLang="zh-CN" dirty="0"/>
              <a:t>-36pt</a:t>
            </a:r>
            <a:endParaRPr lang="zh-CN" altLang="en-US" dirty="0"/>
          </a:p>
        </p:txBody>
      </p:sp>
      <p:sp>
        <p:nvSpPr>
          <p:cNvPr id="3" name="Subtitle 2"/>
          <p:cNvSpPr>
            <a:spLocks noGrp="1"/>
          </p:cNvSpPr>
          <p:nvPr>
            <p:ph type="subTitle" idx="1" hasCustomPrompt="1"/>
          </p:nvPr>
        </p:nvSpPr>
        <p:spPr>
          <a:xfrm>
            <a:off x="660400" y="3840465"/>
            <a:ext cx="6039164" cy="535853"/>
          </a:xfrm>
        </p:spPr>
        <p:txBody>
          <a:bodyPr vert="horz" lIns="91440" tIns="45720" rIns="91440" bIns="45720" rtlCol="0" anchor="b">
            <a:normAutofit/>
          </a:bodyPr>
          <a:lstStyle>
            <a:lvl1pPr marL="0" indent="0" algn="just">
              <a:spcBef>
                <a:spcPts val="0"/>
              </a:spcBef>
              <a:buNone/>
              <a:defRPr lang="zh-CN" altLang="en-US" sz="2400" i="1">
                <a:solidFill>
                  <a:schemeClr val="accent2"/>
                </a:solidFill>
              </a:defRPr>
            </a:lvl1pPr>
          </a:lstStyle>
          <a:p>
            <a:pPr marL="228600" lvl="0" indent="-228600" defTabSz="914400"/>
            <a:r>
              <a:rPr lang="zh-CN" altLang="en-US" dirty="0"/>
              <a:t>单击此处添加副标题</a:t>
            </a:r>
            <a:r>
              <a:rPr lang="en-US" altLang="zh-CN" dirty="0"/>
              <a:t>-24pt</a:t>
            </a:r>
            <a:endParaRPr lang="zh-CN" altLang="en-US" dirty="0"/>
          </a:p>
        </p:txBody>
      </p:sp>
      <p:grpSp>
        <p:nvGrpSpPr>
          <p:cNvPr id="32" name="组合 31"/>
          <p:cNvGrpSpPr/>
          <p:nvPr userDrawn="1"/>
        </p:nvGrpSpPr>
        <p:grpSpPr>
          <a:xfrm>
            <a:off x="11376533" y="5858297"/>
            <a:ext cx="411288" cy="377403"/>
            <a:chOff x="11295894" y="5480127"/>
            <a:chExt cx="842131" cy="772752"/>
          </a:xfrm>
        </p:grpSpPr>
        <p:sp>
          <p:nvSpPr>
            <p:cNvPr id="33" name="任意多边形: 形状 32"/>
            <p:cNvSpPr/>
            <p:nvPr/>
          </p:nvSpPr>
          <p:spPr>
            <a:xfrm>
              <a:off x="11395260" y="5695963"/>
              <a:ext cx="742765" cy="55691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4"/>
            </a:solidFill>
            <a:ln w="16888" cap="flat">
              <a:noFill/>
              <a:prstDash val="solid"/>
              <a:miter/>
            </a:ln>
          </p:spPr>
          <p:txBody>
            <a:bodyPr wrap="square" rtlCol="0" anchor="ctr">
              <a:noAutofit/>
            </a:bodyPr>
            <a:lstStyle/>
            <a:p>
              <a:pPr algn="ctr"/>
              <a:endParaRPr lang="zh-CN" altLang="en-US" dirty="0"/>
            </a:p>
          </p:txBody>
        </p:sp>
        <p:sp>
          <p:nvSpPr>
            <p:cNvPr id="34" name="任意多边形: 形状 33"/>
            <p:cNvSpPr/>
            <p:nvPr/>
          </p:nvSpPr>
          <p:spPr>
            <a:xfrm>
              <a:off x="11295894" y="5480127"/>
              <a:ext cx="742765" cy="55691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gradFill>
              <a:gsLst>
                <a:gs pos="0">
                  <a:schemeClr val="bg1">
                    <a:alpha val="0"/>
                  </a:schemeClr>
                </a:gs>
                <a:gs pos="100000">
                  <a:schemeClr val="bg1"/>
                </a:gs>
              </a:gsLst>
              <a:lin ang="1440000" scaled="0"/>
            </a:gradFill>
            <a:ln w="16888" cap="flat">
              <a:noFill/>
              <a:prstDash val="solid"/>
              <a:miter/>
            </a:ln>
          </p:spPr>
          <p:txBody>
            <a:bodyPr wrap="square" rtlCol="0" anchor="ctr">
              <a:noAutofit/>
            </a:bodyPr>
            <a:lstStyle/>
            <a:p>
              <a:pPr algn="just"/>
              <a:endParaRPr lang="zh-CN" altLang="en-US"/>
            </a:p>
          </p:txBody>
        </p:sp>
        <p:sp>
          <p:nvSpPr>
            <p:cNvPr id="35" name="任意多边形: 形状 34"/>
            <p:cNvSpPr/>
            <p:nvPr/>
          </p:nvSpPr>
          <p:spPr>
            <a:xfrm>
              <a:off x="11697363" y="6036735"/>
              <a:ext cx="287863" cy="21583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2"/>
            </a:solidFill>
            <a:ln w="16888" cap="flat">
              <a:noFill/>
              <a:prstDash val="solid"/>
              <a:miter/>
            </a:ln>
          </p:spPr>
          <p:txBody>
            <a:bodyPr rtlCol="0" anchor="ctr"/>
            <a:lstStyle/>
            <a:p>
              <a:pPr algn="just"/>
              <a:endParaRPr lang="zh-CN" altLang="en-US" dirty="0"/>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5" name="矩形 24"/>
          <p:cNvSpPr/>
          <p:nvPr userDrawn="1"/>
        </p:nvSpPr>
        <p:spPr>
          <a:xfrm>
            <a:off x="0" y="6618850"/>
            <a:ext cx="12192000" cy="216000"/>
          </a:xfrm>
          <a:prstGeom prst="rect">
            <a:avLst/>
          </a:prstGeom>
          <a:solidFill>
            <a:srgbClr val="F8B62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7" name="矩形 6"/>
          <p:cNvSpPr/>
          <p:nvPr userDrawn="1"/>
        </p:nvSpPr>
        <p:spPr>
          <a:xfrm>
            <a:off x="0" y="6642000"/>
            <a:ext cx="12192000" cy="216000"/>
          </a:xfrm>
          <a:prstGeom prst="rect">
            <a:avLst/>
          </a:prstGeom>
          <a:solidFill>
            <a:srgbClr val="003D7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28" name="任意多边形: 形状 27"/>
          <p:cNvSpPr/>
          <p:nvPr userDrawn="1"/>
        </p:nvSpPr>
        <p:spPr>
          <a:xfrm>
            <a:off x="1" y="349088"/>
            <a:ext cx="356189" cy="227420"/>
          </a:xfrm>
          <a:custGeom>
            <a:avLst/>
            <a:gdLst>
              <a:gd name="connsiteX0" fmla="*/ 0 w 356189"/>
              <a:gd name="connsiteY0" fmla="*/ 0 h 227420"/>
              <a:gd name="connsiteX1" fmla="*/ 49055 w 356189"/>
              <a:gd name="connsiteY1" fmla="*/ 0 h 227420"/>
              <a:gd name="connsiteX2" fmla="*/ 79962 w 356189"/>
              <a:gd name="connsiteY2" fmla="*/ 0 h 227420"/>
              <a:gd name="connsiteX3" fmla="*/ 159159 w 356189"/>
              <a:gd name="connsiteY3" fmla="*/ 0 h 227420"/>
              <a:gd name="connsiteX4" fmla="*/ 164955 w 356189"/>
              <a:gd name="connsiteY4" fmla="*/ 0 h 227420"/>
              <a:gd name="connsiteX5" fmla="*/ 271196 w 356189"/>
              <a:gd name="connsiteY5" fmla="*/ 0 h 227420"/>
              <a:gd name="connsiteX6" fmla="*/ 356189 w 356189"/>
              <a:gd name="connsiteY6" fmla="*/ 0 h 227420"/>
              <a:gd name="connsiteX7" fmla="*/ 255568 w 356189"/>
              <a:gd name="connsiteY7" fmla="*/ 227420 h 227420"/>
              <a:gd name="connsiteX8" fmla="*/ 0 w 356189"/>
              <a:gd name="connsiteY8" fmla="*/ 227420 h 22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89" h="227420">
                <a:moveTo>
                  <a:pt x="0" y="0"/>
                </a:moveTo>
                <a:lnTo>
                  <a:pt x="49055" y="0"/>
                </a:lnTo>
                <a:lnTo>
                  <a:pt x="79962" y="0"/>
                </a:lnTo>
                <a:lnTo>
                  <a:pt x="159159" y="0"/>
                </a:lnTo>
                <a:lnTo>
                  <a:pt x="164955" y="0"/>
                </a:lnTo>
                <a:lnTo>
                  <a:pt x="271196" y="0"/>
                </a:lnTo>
                <a:lnTo>
                  <a:pt x="356189" y="0"/>
                </a:lnTo>
                <a:lnTo>
                  <a:pt x="255568" y="227420"/>
                </a:lnTo>
                <a:lnTo>
                  <a:pt x="0" y="227420"/>
                </a:lnTo>
                <a:close/>
              </a:path>
            </a:pathLst>
          </a:custGeom>
          <a:solidFill>
            <a:srgbClr val="003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633514" y="273595"/>
            <a:ext cx="9402691" cy="374925"/>
          </a:xfrm>
          <a:prstGeom prst="rect">
            <a:avLst/>
          </a:prstGeom>
        </p:spPr>
        <p:txBody>
          <a:bodyPr/>
          <a:lstStyle>
            <a:lvl1pPr>
              <a:defRPr sz="2400" b="0">
                <a:latin typeface="汉仪旗黑-80S" panose="00020600040101010101" pitchFamily="18" charset="-122"/>
                <a:ea typeface="汉仪旗黑-80S" panose="00020600040101010101" pitchFamily="18" charset="-122"/>
              </a:defRPr>
            </a:lvl1pPr>
          </a:lstStyle>
          <a:p>
            <a:r>
              <a:rPr lang="zh-CN" altLang="en-US" dirty="0"/>
              <a:t>单击此处编辑母版标题样式</a:t>
            </a:r>
            <a:endParaRPr lang="zh-CN" altLang="en-US" dirty="0"/>
          </a:p>
        </p:txBody>
      </p:sp>
      <p:sp>
        <p:nvSpPr>
          <p:cNvPr id="24" name="任意多边形: 形状 23"/>
          <p:cNvSpPr/>
          <p:nvPr userDrawn="1"/>
        </p:nvSpPr>
        <p:spPr>
          <a:xfrm>
            <a:off x="430023" y="349088"/>
            <a:ext cx="203491" cy="227420"/>
          </a:xfrm>
          <a:custGeom>
            <a:avLst/>
            <a:gdLst>
              <a:gd name="connsiteX0" fmla="*/ 100621 w 203491"/>
              <a:gd name="connsiteY0" fmla="*/ 0 h 227420"/>
              <a:gd name="connsiteX1" fmla="*/ 203491 w 203491"/>
              <a:gd name="connsiteY1" fmla="*/ 0 h 227420"/>
              <a:gd name="connsiteX2" fmla="*/ 102870 w 203491"/>
              <a:gd name="connsiteY2" fmla="*/ 227420 h 227420"/>
              <a:gd name="connsiteX3" fmla="*/ 0 w 203491"/>
              <a:gd name="connsiteY3" fmla="*/ 227420 h 227420"/>
            </a:gdLst>
            <a:ahLst/>
            <a:cxnLst>
              <a:cxn ang="0">
                <a:pos x="connsiteX0" y="connsiteY0"/>
              </a:cxn>
              <a:cxn ang="0">
                <a:pos x="connsiteX1" y="connsiteY1"/>
              </a:cxn>
              <a:cxn ang="0">
                <a:pos x="connsiteX2" y="connsiteY2"/>
              </a:cxn>
              <a:cxn ang="0">
                <a:pos x="connsiteX3" y="connsiteY3"/>
              </a:cxn>
            </a:cxnLst>
            <a:rect l="l" t="t" r="r" b="b"/>
            <a:pathLst>
              <a:path w="203491" h="227420">
                <a:moveTo>
                  <a:pt x="100621" y="0"/>
                </a:moveTo>
                <a:lnTo>
                  <a:pt x="203491" y="0"/>
                </a:lnTo>
                <a:lnTo>
                  <a:pt x="102870" y="227420"/>
                </a:lnTo>
                <a:lnTo>
                  <a:pt x="0" y="227420"/>
                </a:lnTo>
                <a:close/>
              </a:path>
            </a:pathLst>
          </a:custGeom>
          <a:solidFill>
            <a:srgbClr val="F8B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形状 43"/>
          <p:cNvSpPr/>
          <p:nvPr userDrawn="1"/>
        </p:nvSpPr>
        <p:spPr>
          <a:xfrm>
            <a:off x="141618" y="349088"/>
            <a:ext cx="356189" cy="227420"/>
          </a:xfrm>
          <a:custGeom>
            <a:avLst/>
            <a:gdLst>
              <a:gd name="connsiteX0" fmla="*/ 0 w 356189"/>
              <a:gd name="connsiteY0" fmla="*/ 0 h 227420"/>
              <a:gd name="connsiteX1" fmla="*/ 49055 w 356189"/>
              <a:gd name="connsiteY1" fmla="*/ 0 h 227420"/>
              <a:gd name="connsiteX2" fmla="*/ 79962 w 356189"/>
              <a:gd name="connsiteY2" fmla="*/ 0 h 227420"/>
              <a:gd name="connsiteX3" fmla="*/ 159159 w 356189"/>
              <a:gd name="connsiteY3" fmla="*/ 0 h 227420"/>
              <a:gd name="connsiteX4" fmla="*/ 164955 w 356189"/>
              <a:gd name="connsiteY4" fmla="*/ 0 h 227420"/>
              <a:gd name="connsiteX5" fmla="*/ 271196 w 356189"/>
              <a:gd name="connsiteY5" fmla="*/ 0 h 227420"/>
              <a:gd name="connsiteX6" fmla="*/ 356189 w 356189"/>
              <a:gd name="connsiteY6" fmla="*/ 0 h 227420"/>
              <a:gd name="connsiteX7" fmla="*/ 255568 w 356189"/>
              <a:gd name="connsiteY7" fmla="*/ 227420 h 227420"/>
              <a:gd name="connsiteX8" fmla="*/ 0 w 356189"/>
              <a:gd name="connsiteY8" fmla="*/ 227420 h 22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89" h="227420">
                <a:moveTo>
                  <a:pt x="0" y="0"/>
                </a:moveTo>
                <a:lnTo>
                  <a:pt x="49055" y="0"/>
                </a:lnTo>
                <a:lnTo>
                  <a:pt x="79962" y="0"/>
                </a:lnTo>
                <a:lnTo>
                  <a:pt x="159159" y="0"/>
                </a:lnTo>
                <a:lnTo>
                  <a:pt x="164955" y="0"/>
                </a:lnTo>
                <a:lnTo>
                  <a:pt x="271196" y="0"/>
                </a:lnTo>
                <a:lnTo>
                  <a:pt x="356189" y="0"/>
                </a:lnTo>
                <a:lnTo>
                  <a:pt x="255568" y="227420"/>
                </a:lnTo>
                <a:lnTo>
                  <a:pt x="0" y="227420"/>
                </a:lnTo>
                <a:close/>
              </a:path>
            </a:pathLst>
          </a:custGeom>
          <a:solidFill>
            <a:srgbClr val="003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灯片编号占位符 5"/>
          <p:cNvSpPr>
            <a:spLocks noGrp="1"/>
          </p:cNvSpPr>
          <p:nvPr>
            <p:ph type="sldNum" sz="quarter" idx="4"/>
          </p:nvPr>
        </p:nvSpPr>
        <p:spPr>
          <a:xfrm>
            <a:off x="9201275" y="6621641"/>
            <a:ext cx="2723188" cy="261124"/>
          </a:xfrm>
          <a:prstGeom prst="rect">
            <a:avLst/>
          </a:prstGeom>
        </p:spPr>
        <p:txBody>
          <a:bodyPr vert="horz" lIns="91440" tIns="45720" rIns="91440" bIns="45720" rtlCol="0" anchor="ctr"/>
          <a:lstStyle>
            <a:lvl1pPr algn="r">
              <a:defRPr sz="800" b="1">
                <a:solidFill>
                  <a:schemeClr val="bg1"/>
                </a:solidFill>
                <a:latin typeface="汉仪旗黑-45S" panose="00020600040101010101" pitchFamily="18" charset="-122"/>
                <a:ea typeface="汉仪旗黑-45S" panose="00020600040101010101" pitchFamily="18" charset="-122"/>
              </a:defRPr>
            </a:lvl1pPr>
          </a:lstStyle>
          <a:p>
            <a:fld id="{F68DCAF4-B12D-42CC-A016-125DCF811B0E}" type="slidenum">
              <a:rPr lang="zh-CN" altLang="en-US" smtClean="0"/>
            </a:fld>
            <a:endParaRPr lang="zh-CN" altLang="en-US" dirty="0">
              <a:latin typeface="汉仪旗黑-45S" panose="00020600040101010101" pitchFamily="18" charset="-122"/>
              <a:ea typeface="汉仪旗黑-45S" panose="00020600040101010101" pitchFamily="18" charset="-122"/>
            </a:endParaRPr>
          </a:p>
        </p:txBody>
      </p:sp>
      <p:sp>
        <p:nvSpPr>
          <p:cNvPr id="46" name="矩形 45"/>
          <p:cNvSpPr/>
          <p:nvPr userDrawn="1"/>
        </p:nvSpPr>
        <p:spPr>
          <a:xfrm>
            <a:off x="9250935" y="6642556"/>
            <a:ext cx="2048959" cy="215444"/>
          </a:xfrm>
          <a:prstGeom prst="rect">
            <a:avLst/>
          </a:prstGeom>
        </p:spPr>
        <p:txBody>
          <a:bodyPr wrap="none">
            <a:spAutoFit/>
          </a:bodyPr>
          <a:lstStyle/>
          <a:p>
            <a:r>
              <a:rPr lang="en-US" altLang="zh-CN" sz="800" dirty="0">
                <a:solidFill>
                  <a:schemeClr val="bg1"/>
                </a:solidFill>
                <a:latin typeface="汉仪旗黑-45S" panose="00020600040101010101" pitchFamily="18" charset="-122"/>
                <a:ea typeface="汉仪旗黑-45S" panose="00020600040101010101" pitchFamily="18" charset="-122"/>
              </a:rPr>
              <a:t>© </a:t>
            </a:r>
            <a:r>
              <a:rPr lang="zh-CN" altLang="zh-CN" sz="800" dirty="0">
                <a:solidFill>
                  <a:schemeClr val="bg1"/>
                </a:solidFill>
                <a:latin typeface="汉仪旗黑-45S" panose="00020600040101010101" pitchFamily="18" charset="-122"/>
                <a:ea typeface="汉仪旗黑-45S" panose="00020600040101010101" pitchFamily="18" charset="-122"/>
              </a:rPr>
              <a:t>中智管理</a:t>
            </a:r>
            <a:r>
              <a:rPr lang="zh-CN" altLang="en-US" sz="800" dirty="0">
                <a:solidFill>
                  <a:schemeClr val="bg1"/>
                </a:solidFill>
                <a:latin typeface="汉仪旗黑-45S" panose="00020600040101010101" pitchFamily="18" charset="-122"/>
                <a:ea typeface="汉仪旗黑-45S" panose="00020600040101010101" pitchFamily="18" charset="-122"/>
              </a:rPr>
              <a:t>咨询</a:t>
            </a:r>
            <a:r>
              <a:rPr lang="zh-CN" altLang="zh-CN" sz="800" dirty="0">
                <a:solidFill>
                  <a:schemeClr val="bg1"/>
                </a:solidFill>
                <a:latin typeface="汉仪旗黑-45S" panose="00020600040101010101" pitchFamily="18" charset="-122"/>
                <a:ea typeface="汉仪旗黑-45S" panose="00020600040101010101" pitchFamily="18" charset="-122"/>
              </a:rPr>
              <a:t>有限公司</a:t>
            </a:r>
            <a:r>
              <a:rPr lang="en-US" altLang="zh-CN" sz="800" dirty="0">
                <a:solidFill>
                  <a:schemeClr val="bg1"/>
                </a:solidFill>
                <a:latin typeface="汉仪旗黑-45S" panose="00020600040101010101" pitchFamily="18" charset="-122"/>
                <a:ea typeface="汉仪旗黑-45S" panose="00020600040101010101" pitchFamily="18" charset="-122"/>
              </a:rPr>
              <a:t>│</a:t>
            </a:r>
            <a:r>
              <a:rPr lang="zh-CN" altLang="zh-CN" sz="800" dirty="0">
                <a:solidFill>
                  <a:schemeClr val="bg1"/>
                </a:solidFill>
                <a:latin typeface="汉仪旗黑-45S" panose="00020600040101010101" pitchFamily="18" charset="-122"/>
                <a:ea typeface="汉仪旗黑-45S" panose="00020600040101010101" pitchFamily="18" charset="-122"/>
              </a:rPr>
              <a:t>保留所有权利</a:t>
            </a:r>
            <a:endParaRPr lang="zh-CN" altLang="en-US" sz="800" dirty="0">
              <a:solidFill>
                <a:schemeClr val="bg1"/>
              </a:solidFill>
              <a:latin typeface="汉仪旗黑-45S" panose="00020600040101010101" pitchFamily="18" charset="-122"/>
              <a:ea typeface="汉仪旗黑-45S" panose="00020600040101010101" pitchFamily="18" charset="-122"/>
            </a:endParaRPr>
          </a:p>
        </p:txBody>
      </p:sp>
      <p:sp>
        <p:nvSpPr>
          <p:cNvPr id="26" name="内容占位符 3"/>
          <p:cNvSpPr>
            <a:spLocks noGrp="1"/>
          </p:cNvSpPr>
          <p:nvPr>
            <p:ph sz="quarter" idx="10"/>
          </p:nvPr>
        </p:nvSpPr>
        <p:spPr>
          <a:xfrm>
            <a:off x="633413" y="939800"/>
            <a:ext cx="10934700" cy="5421313"/>
          </a:xfrm>
          <a:prstGeom prst="rect">
            <a:avLst/>
          </a:prstGeom>
        </p:spPr>
        <p:txBody>
          <a:bodyPr/>
          <a:lstStyle>
            <a:lvl1pPr>
              <a:lnSpc>
                <a:spcPct val="150000"/>
              </a:lnSpc>
              <a:spcBef>
                <a:spcPts val="600"/>
              </a:spcBef>
              <a:defRPr sz="1600" b="0">
                <a:solidFill>
                  <a:srgbClr val="595959"/>
                </a:solidFill>
                <a:latin typeface="汉仪旗黑-45S" panose="00020600040101010101" pitchFamily="18" charset="-122"/>
                <a:ea typeface="汉仪旗黑-45S" panose="00020600040101010101" pitchFamily="18" charset="-122"/>
              </a:defRPr>
            </a:lvl1pPr>
            <a:lvl2pPr>
              <a:lnSpc>
                <a:spcPct val="150000"/>
              </a:lnSpc>
              <a:spcBef>
                <a:spcPts val="600"/>
              </a:spcBef>
              <a:defRPr sz="1400" b="0">
                <a:solidFill>
                  <a:srgbClr val="595959"/>
                </a:solidFill>
                <a:latin typeface="汉仪旗黑-45S" panose="00020600040101010101" pitchFamily="18" charset="-122"/>
                <a:ea typeface="汉仪旗黑-45S" panose="00020600040101010101" pitchFamily="18" charset="-122"/>
              </a:defRPr>
            </a:lvl2pPr>
            <a:lvl3pPr>
              <a:lnSpc>
                <a:spcPct val="150000"/>
              </a:lnSpc>
              <a:spcBef>
                <a:spcPts val="600"/>
              </a:spcBef>
              <a:defRPr sz="1200" b="0">
                <a:solidFill>
                  <a:srgbClr val="595959"/>
                </a:solidFill>
                <a:latin typeface="汉仪旗黑-45S" panose="00020600040101010101" pitchFamily="18" charset="-122"/>
                <a:ea typeface="汉仪旗黑-45S" panose="00020600040101010101" pitchFamily="18" charset="-122"/>
              </a:defRPr>
            </a:lvl3pPr>
            <a:lvl4pPr>
              <a:lnSpc>
                <a:spcPct val="150000"/>
              </a:lnSpc>
              <a:spcBef>
                <a:spcPts val="600"/>
              </a:spcBef>
              <a:defRPr sz="1100" b="0">
                <a:solidFill>
                  <a:srgbClr val="595959"/>
                </a:solidFill>
                <a:latin typeface="汉仪旗黑-45S" panose="00020600040101010101" pitchFamily="18" charset="-122"/>
                <a:ea typeface="汉仪旗黑-45S" panose="00020600040101010101" pitchFamily="18" charset="-122"/>
              </a:defRPr>
            </a:lvl4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p:txBody>
      </p:sp>
      <p:pic>
        <p:nvPicPr>
          <p:cNvPr id="4" name="图片 3"/>
          <p:cNvPicPr>
            <a:picLocks noChangeAspect="1"/>
          </p:cNvPicPr>
          <p:nvPr userDrawn="1"/>
        </p:nvPicPr>
        <p:blipFill rotWithShape="1">
          <a:blip r:embed="rId2" cstate="screen"/>
          <a:srcRect/>
          <a:stretch>
            <a:fillRect/>
          </a:stretch>
        </p:blipFill>
        <p:spPr>
          <a:xfrm>
            <a:off x="10171912" y="262956"/>
            <a:ext cx="1518720" cy="351641"/>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5" name="矩形 24"/>
          <p:cNvSpPr/>
          <p:nvPr userDrawn="1"/>
        </p:nvSpPr>
        <p:spPr>
          <a:xfrm>
            <a:off x="0" y="6618850"/>
            <a:ext cx="12192000" cy="216000"/>
          </a:xfrm>
          <a:prstGeom prst="rect">
            <a:avLst/>
          </a:prstGeom>
          <a:solidFill>
            <a:srgbClr val="F8B62D"/>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7" name="矩形 6"/>
          <p:cNvSpPr/>
          <p:nvPr userDrawn="1"/>
        </p:nvSpPr>
        <p:spPr>
          <a:xfrm>
            <a:off x="0" y="6642000"/>
            <a:ext cx="12192000" cy="216000"/>
          </a:xfrm>
          <a:prstGeom prst="rect">
            <a:avLst/>
          </a:prstGeom>
          <a:solidFill>
            <a:srgbClr val="003D7E"/>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dirty="0"/>
          </a:p>
        </p:txBody>
      </p:sp>
      <p:sp>
        <p:nvSpPr>
          <p:cNvPr id="28" name="任意多边形: 形状 27"/>
          <p:cNvSpPr/>
          <p:nvPr userDrawn="1"/>
        </p:nvSpPr>
        <p:spPr>
          <a:xfrm>
            <a:off x="1" y="349088"/>
            <a:ext cx="356189" cy="227420"/>
          </a:xfrm>
          <a:custGeom>
            <a:avLst/>
            <a:gdLst>
              <a:gd name="connsiteX0" fmla="*/ 0 w 356189"/>
              <a:gd name="connsiteY0" fmla="*/ 0 h 227420"/>
              <a:gd name="connsiteX1" fmla="*/ 49055 w 356189"/>
              <a:gd name="connsiteY1" fmla="*/ 0 h 227420"/>
              <a:gd name="connsiteX2" fmla="*/ 79962 w 356189"/>
              <a:gd name="connsiteY2" fmla="*/ 0 h 227420"/>
              <a:gd name="connsiteX3" fmla="*/ 159159 w 356189"/>
              <a:gd name="connsiteY3" fmla="*/ 0 h 227420"/>
              <a:gd name="connsiteX4" fmla="*/ 164955 w 356189"/>
              <a:gd name="connsiteY4" fmla="*/ 0 h 227420"/>
              <a:gd name="connsiteX5" fmla="*/ 271196 w 356189"/>
              <a:gd name="connsiteY5" fmla="*/ 0 h 227420"/>
              <a:gd name="connsiteX6" fmla="*/ 356189 w 356189"/>
              <a:gd name="connsiteY6" fmla="*/ 0 h 227420"/>
              <a:gd name="connsiteX7" fmla="*/ 255568 w 356189"/>
              <a:gd name="connsiteY7" fmla="*/ 227420 h 227420"/>
              <a:gd name="connsiteX8" fmla="*/ 0 w 356189"/>
              <a:gd name="connsiteY8" fmla="*/ 227420 h 22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89" h="227420">
                <a:moveTo>
                  <a:pt x="0" y="0"/>
                </a:moveTo>
                <a:lnTo>
                  <a:pt x="49055" y="0"/>
                </a:lnTo>
                <a:lnTo>
                  <a:pt x="79962" y="0"/>
                </a:lnTo>
                <a:lnTo>
                  <a:pt x="159159" y="0"/>
                </a:lnTo>
                <a:lnTo>
                  <a:pt x="164955" y="0"/>
                </a:lnTo>
                <a:lnTo>
                  <a:pt x="271196" y="0"/>
                </a:lnTo>
                <a:lnTo>
                  <a:pt x="356189" y="0"/>
                </a:lnTo>
                <a:lnTo>
                  <a:pt x="255568" y="227420"/>
                </a:lnTo>
                <a:lnTo>
                  <a:pt x="0" y="227420"/>
                </a:lnTo>
                <a:close/>
              </a:path>
            </a:pathLst>
          </a:custGeom>
          <a:solidFill>
            <a:srgbClr val="003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633514" y="273595"/>
            <a:ext cx="9402691" cy="374925"/>
          </a:xfrm>
          <a:prstGeom prst="rect">
            <a:avLst/>
          </a:prstGeom>
        </p:spPr>
        <p:txBody>
          <a:bodyPr/>
          <a:lstStyle>
            <a:lvl1pPr>
              <a:defRPr sz="2400" b="0">
                <a:latin typeface="汉仪旗黑-80S" panose="00020600040101010101" pitchFamily="18" charset="-122"/>
                <a:ea typeface="汉仪旗黑-80S" panose="00020600040101010101" pitchFamily="18" charset="-122"/>
              </a:defRPr>
            </a:lvl1pPr>
          </a:lstStyle>
          <a:p>
            <a:r>
              <a:rPr lang="zh-CN" altLang="en-US" dirty="0"/>
              <a:t>单击此处编辑母版标题样式</a:t>
            </a:r>
            <a:endParaRPr lang="zh-CN" altLang="en-US" dirty="0"/>
          </a:p>
        </p:txBody>
      </p:sp>
      <p:sp>
        <p:nvSpPr>
          <p:cNvPr id="24" name="任意多边形: 形状 23"/>
          <p:cNvSpPr/>
          <p:nvPr userDrawn="1"/>
        </p:nvSpPr>
        <p:spPr>
          <a:xfrm>
            <a:off x="430023" y="349088"/>
            <a:ext cx="203491" cy="227420"/>
          </a:xfrm>
          <a:custGeom>
            <a:avLst/>
            <a:gdLst>
              <a:gd name="connsiteX0" fmla="*/ 100621 w 203491"/>
              <a:gd name="connsiteY0" fmla="*/ 0 h 227420"/>
              <a:gd name="connsiteX1" fmla="*/ 203491 w 203491"/>
              <a:gd name="connsiteY1" fmla="*/ 0 h 227420"/>
              <a:gd name="connsiteX2" fmla="*/ 102870 w 203491"/>
              <a:gd name="connsiteY2" fmla="*/ 227420 h 227420"/>
              <a:gd name="connsiteX3" fmla="*/ 0 w 203491"/>
              <a:gd name="connsiteY3" fmla="*/ 227420 h 227420"/>
            </a:gdLst>
            <a:ahLst/>
            <a:cxnLst>
              <a:cxn ang="0">
                <a:pos x="connsiteX0" y="connsiteY0"/>
              </a:cxn>
              <a:cxn ang="0">
                <a:pos x="connsiteX1" y="connsiteY1"/>
              </a:cxn>
              <a:cxn ang="0">
                <a:pos x="connsiteX2" y="connsiteY2"/>
              </a:cxn>
              <a:cxn ang="0">
                <a:pos x="connsiteX3" y="connsiteY3"/>
              </a:cxn>
            </a:cxnLst>
            <a:rect l="l" t="t" r="r" b="b"/>
            <a:pathLst>
              <a:path w="203491" h="227420">
                <a:moveTo>
                  <a:pt x="100621" y="0"/>
                </a:moveTo>
                <a:lnTo>
                  <a:pt x="203491" y="0"/>
                </a:lnTo>
                <a:lnTo>
                  <a:pt x="102870" y="227420"/>
                </a:lnTo>
                <a:lnTo>
                  <a:pt x="0" y="227420"/>
                </a:lnTo>
                <a:close/>
              </a:path>
            </a:pathLst>
          </a:custGeom>
          <a:solidFill>
            <a:srgbClr val="F8B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形状 43"/>
          <p:cNvSpPr/>
          <p:nvPr userDrawn="1"/>
        </p:nvSpPr>
        <p:spPr>
          <a:xfrm>
            <a:off x="141618" y="349088"/>
            <a:ext cx="356189" cy="227420"/>
          </a:xfrm>
          <a:custGeom>
            <a:avLst/>
            <a:gdLst>
              <a:gd name="connsiteX0" fmla="*/ 0 w 356189"/>
              <a:gd name="connsiteY0" fmla="*/ 0 h 227420"/>
              <a:gd name="connsiteX1" fmla="*/ 49055 w 356189"/>
              <a:gd name="connsiteY1" fmla="*/ 0 h 227420"/>
              <a:gd name="connsiteX2" fmla="*/ 79962 w 356189"/>
              <a:gd name="connsiteY2" fmla="*/ 0 h 227420"/>
              <a:gd name="connsiteX3" fmla="*/ 159159 w 356189"/>
              <a:gd name="connsiteY3" fmla="*/ 0 h 227420"/>
              <a:gd name="connsiteX4" fmla="*/ 164955 w 356189"/>
              <a:gd name="connsiteY4" fmla="*/ 0 h 227420"/>
              <a:gd name="connsiteX5" fmla="*/ 271196 w 356189"/>
              <a:gd name="connsiteY5" fmla="*/ 0 h 227420"/>
              <a:gd name="connsiteX6" fmla="*/ 356189 w 356189"/>
              <a:gd name="connsiteY6" fmla="*/ 0 h 227420"/>
              <a:gd name="connsiteX7" fmla="*/ 255568 w 356189"/>
              <a:gd name="connsiteY7" fmla="*/ 227420 h 227420"/>
              <a:gd name="connsiteX8" fmla="*/ 0 w 356189"/>
              <a:gd name="connsiteY8" fmla="*/ 227420 h 22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6189" h="227420">
                <a:moveTo>
                  <a:pt x="0" y="0"/>
                </a:moveTo>
                <a:lnTo>
                  <a:pt x="49055" y="0"/>
                </a:lnTo>
                <a:lnTo>
                  <a:pt x="79962" y="0"/>
                </a:lnTo>
                <a:lnTo>
                  <a:pt x="159159" y="0"/>
                </a:lnTo>
                <a:lnTo>
                  <a:pt x="164955" y="0"/>
                </a:lnTo>
                <a:lnTo>
                  <a:pt x="271196" y="0"/>
                </a:lnTo>
                <a:lnTo>
                  <a:pt x="356189" y="0"/>
                </a:lnTo>
                <a:lnTo>
                  <a:pt x="255568" y="227420"/>
                </a:lnTo>
                <a:lnTo>
                  <a:pt x="0" y="227420"/>
                </a:lnTo>
                <a:close/>
              </a:path>
            </a:pathLst>
          </a:custGeom>
          <a:solidFill>
            <a:srgbClr val="003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灯片编号占位符 5"/>
          <p:cNvSpPr>
            <a:spLocks noGrp="1"/>
          </p:cNvSpPr>
          <p:nvPr>
            <p:ph type="sldNum" sz="quarter" idx="4"/>
          </p:nvPr>
        </p:nvSpPr>
        <p:spPr>
          <a:xfrm>
            <a:off x="9201275" y="6621641"/>
            <a:ext cx="2723188" cy="261124"/>
          </a:xfrm>
          <a:prstGeom prst="rect">
            <a:avLst/>
          </a:prstGeom>
        </p:spPr>
        <p:txBody>
          <a:bodyPr vert="horz" lIns="91440" tIns="45720" rIns="91440" bIns="45720" rtlCol="0" anchor="ctr"/>
          <a:lstStyle>
            <a:lvl1pPr algn="r">
              <a:defRPr sz="800" b="1">
                <a:solidFill>
                  <a:schemeClr val="bg1"/>
                </a:solidFill>
                <a:latin typeface="汉仪旗黑-45S" panose="00020600040101010101" pitchFamily="18" charset="-122"/>
                <a:ea typeface="汉仪旗黑-45S" panose="00020600040101010101" pitchFamily="18" charset="-122"/>
              </a:defRPr>
            </a:lvl1pPr>
          </a:lstStyle>
          <a:p>
            <a:fld id="{F68DCAF4-B12D-42CC-A016-125DCF811B0E}" type="slidenum">
              <a:rPr lang="zh-CN" altLang="en-US" smtClean="0"/>
            </a:fld>
            <a:endParaRPr lang="zh-CN" altLang="en-US" dirty="0">
              <a:latin typeface="汉仪旗黑-45S" panose="00020600040101010101" pitchFamily="18" charset="-122"/>
              <a:ea typeface="汉仪旗黑-45S" panose="00020600040101010101" pitchFamily="18" charset="-122"/>
            </a:endParaRPr>
          </a:p>
        </p:txBody>
      </p:sp>
      <p:sp>
        <p:nvSpPr>
          <p:cNvPr id="46" name="矩形 45"/>
          <p:cNvSpPr/>
          <p:nvPr userDrawn="1"/>
        </p:nvSpPr>
        <p:spPr>
          <a:xfrm>
            <a:off x="9250935" y="6642556"/>
            <a:ext cx="2048959" cy="215444"/>
          </a:xfrm>
          <a:prstGeom prst="rect">
            <a:avLst/>
          </a:prstGeom>
        </p:spPr>
        <p:txBody>
          <a:bodyPr wrap="none">
            <a:spAutoFit/>
          </a:bodyPr>
          <a:lstStyle/>
          <a:p>
            <a:r>
              <a:rPr lang="en-US" altLang="zh-CN" sz="800" dirty="0">
                <a:solidFill>
                  <a:schemeClr val="bg1"/>
                </a:solidFill>
                <a:latin typeface="汉仪旗黑-45S" panose="00020600040101010101" pitchFamily="18" charset="-122"/>
                <a:ea typeface="汉仪旗黑-45S" panose="00020600040101010101" pitchFamily="18" charset="-122"/>
              </a:rPr>
              <a:t>© </a:t>
            </a:r>
            <a:r>
              <a:rPr lang="zh-CN" altLang="zh-CN" sz="800" dirty="0">
                <a:solidFill>
                  <a:schemeClr val="bg1"/>
                </a:solidFill>
                <a:latin typeface="汉仪旗黑-45S" panose="00020600040101010101" pitchFamily="18" charset="-122"/>
                <a:ea typeface="汉仪旗黑-45S" panose="00020600040101010101" pitchFamily="18" charset="-122"/>
              </a:rPr>
              <a:t>中智管理</a:t>
            </a:r>
            <a:r>
              <a:rPr lang="zh-CN" altLang="en-US" sz="800" dirty="0">
                <a:solidFill>
                  <a:schemeClr val="bg1"/>
                </a:solidFill>
                <a:latin typeface="汉仪旗黑-45S" panose="00020600040101010101" pitchFamily="18" charset="-122"/>
                <a:ea typeface="汉仪旗黑-45S" panose="00020600040101010101" pitchFamily="18" charset="-122"/>
              </a:rPr>
              <a:t>咨询</a:t>
            </a:r>
            <a:r>
              <a:rPr lang="zh-CN" altLang="zh-CN" sz="800" dirty="0">
                <a:solidFill>
                  <a:schemeClr val="bg1"/>
                </a:solidFill>
                <a:latin typeface="汉仪旗黑-45S" panose="00020600040101010101" pitchFamily="18" charset="-122"/>
                <a:ea typeface="汉仪旗黑-45S" panose="00020600040101010101" pitchFamily="18" charset="-122"/>
              </a:rPr>
              <a:t>有限公司</a:t>
            </a:r>
            <a:r>
              <a:rPr lang="en-US" altLang="zh-CN" sz="800" dirty="0">
                <a:solidFill>
                  <a:schemeClr val="bg1"/>
                </a:solidFill>
                <a:latin typeface="汉仪旗黑-45S" panose="00020600040101010101" pitchFamily="18" charset="-122"/>
                <a:ea typeface="汉仪旗黑-45S" panose="00020600040101010101" pitchFamily="18" charset="-122"/>
              </a:rPr>
              <a:t>│</a:t>
            </a:r>
            <a:r>
              <a:rPr lang="zh-CN" altLang="zh-CN" sz="800" dirty="0">
                <a:solidFill>
                  <a:schemeClr val="bg1"/>
                </a:solidFill>
                <a:latin typeface="汉仪旗黑-45S" panose="00020600040101010101" pitchFamily="18" charset="-122"/>
                <a:ea typeface="汉仪旗黑-45S" panose="00020600040101010101" pitchFamily="18" charset="-122"/>
              </a:rPr>
              <a:t>保留所有权利</a:t>
            </a:r>
            <a:endParaRPr lang="zh-CN" altLang="en-US" sz="800" dirty="0">
              <a:solidFill>
                <a:schemeClr val="bg1"/>
              </a:solidFill>
              <a:latin typeface="汉仪旗黑-45S" panose="00020600040101010101" pitchFamily="18" charset="-122"/>
              <a:ea typeface="汉仪旗黑-45S" panose="00020600040101010101" pitchFamily="18" charset="-122"/>
            </a:endParaRPr>
          </a:p>
        </p:txBody>
      </p:sp>
      <p:sp>
        <p:nvSpPr>
          <p:cNvPr id="26" name="内容占位符 3"/>
          <p:cNvSpPr>
            <a:spLocks noGrp="1"/>
          </p:cNvSpPr>
          <p:nvPr>
            <p:ph sz="quarter" idx="10"/>
          </p:nvPr>
        </p:nvSpPr>
        <p:spPr>
          <a:xfrm>
            <a:off x="633413" y="939800"/>
            <a:ext cx="10934700" cy="5421313"/>
          </a:xfrm>
          <a:prstGeom prst="rect">
            <a:avLst/>
          </a:prstGeom>
        </p:spPr>
        <p:txBody>
          <a:bodyPr/>
          <a:lstStyle>
            <a:lvl1pPr>
              <a:lnSpc>
                <a:spcPct val="150000"/>
              </a:lnSpc>
              <a:spcBef>
                <a:spcPts val="600"/>
              </a:spcBef>
              <a:defRPr sz="1600" b="0">
                <a:solidFill>
                  <a:srgbClr val="595959"/>
                </a:solidFill>
                <a:latin typeface="汉仪旗黑-45S" panose="00020600040101010101" pitchFamily="18" charset="-122"/>
                <a:ea typeface="汉仪旗黑-45S" panose="00020600040101010101" pitchFamily="18" charset="-122"/>
              </a:defRPr>
            </a:lvl1pPr>
            <a:lvl2pPr>
              <a:lnSpc>
                <a:spcPct val="150000"/>
              </a:lnSpc>
              <a:spcBef>
                <a:spcPts val="600"/>
              </a:spcBef>
              <a:defRPr sz="1400" b="0">
                <a:solidFill>
                  <a:srgbClr val="595959"/>
                </a:solidFill>
                <a:latin typeface="汉仪旗黑-45S" panose="00020600040101010101" pitchFamily="18" charset="-122"/>
                <a:ea typeface="汉仪旗黑-45S" panose="00020600040101010101" pitchFamily="18" charset="-122"/>
              </a:defRPr>
            </a:lvl2pPr>
            <a:lvl3pPr>
              <a:lnSpc>
                <a:spcPct val="150000"/>
              </a:lnSpc>
              <a:spcBef>
                <a:spcPts val="600"/>
              </a:spcBef>
              <a:defRPr sz="1200" b="0">
                <a:solidFill>
                  <a:srgbClr val="595959"/>
                </a:solidFill>
                <a:latin typeface="汉仪旗黑-45S" panose="00020600040101010101" pitchFamily="18" charset="-122"/>
                <a:ea typeface="汉仪旗黑-45S" panose="00020600040101010101" pitchFamily="18" charset="-122"/>
              </a:defRPr>
            </a:lvl3pPr>
            <a:lvl4pPr>
              <a:lnSpc>
                <a:spcPct val="150000"/>
              </a:lnSpc>
              <a:spcBef>
                <a:spcPts val="600"/>
              </a:spcBef>
              <a:defRPr sz="1100" b="0">
                <a:solidFill>
                  <a:srgbClr val="595959"/>
                </a:solidFill>
                <a:latin typeface="汉仪旗黑-45S" panose="00020600040101010101" pitchFamily="18" charset="-122"/>
                <a:ea typeface="汉仪旗黑-45S" panose="00020600040101010101" pitchFamily="18" charset="-122"/>
              </a:defRPr>
            </a:lvl4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4" name="图片 23"/>
          <p:cNvPicPr>
            <a:picLocks noChangeAspect="1"/>
          </p:cNvPicPr>
          <p:nvPr userDrawn="1"/>
        </p:nvPicPr>
        <p:blipFill rotWithShape="1">
          <a:blip r:embed="rId2" cstate="screen"/>
          <a:srcRect/>
          <a:stretch>
            <a:fillRect/>
          </a:stretch>
        </p:blipFill>
        <p:spPr>
          <a:xfrm>
            <a:off x="0" y="-1"/>
            <a:ext cx="12191692" cy="6858001"/>
          </a:xfrm>
          <a:prstGeom prst="rect">
            <a:avLst/>
          </a:prstGeom>
        </p:spPr>
      </p:pic>
      <p:sp>
        <p:nvSpPr>
          <p:cNvPr id="5" name="矩形 4"/>
          <p:cNvSpPr/>
          <p:nvPr userDrawn="1"/>
        </p:nvSpPr>
        <p:spPr>
          <a:xfrm>
            <a:off x="-306" y="-1"/>
            <a:ext cx="12191998" cy="6858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p:cNvSpPr/>
          <p:nvPr userDrawn="1"/>
        </p:nvSpPr>
        <p:spPr>
          <a:xfrm>
            <a:off x="309" y="3897101"/>
            <a:ext cx="4349955" cy="1417241"/>
          </a:xfrm>
          <a:custGeom>
            <a:avLst/>
            <a:gdLst>
              <a:gd name="connsiteX0" fmla="*/ 0 w 4349955"/>
              <a:gd name="connsiteY0" fmla="*/ 0 h 1417241"/>
              <a:gd name="connsiteX1" fmla="*/ 1598275 w 4349955"/>
              <a:gd name="connsiteY1" fmla="*/ 0 h 1417241"/>
              <a:gd name="connsiteX2" fmla="*/ 2816474 w 4349955"/>
              <a:gd name="connsiteY2" fmla="*/ 0 h 1417241"/>
              <a:gd name="connsiteX3" fmla="*/ 4349955 w 4349955"/>
              <a:gd name="connsiteY3" fmla="*/ 0 h 1417241"/>
              <a:gd name="connsiteX4" fmla="*/ 3722903 w 4349955"/>
              <a:gd name="connsiteY4" fmla="*/ 1417241 h 1417241"/>
              <a:gd name="connsiteX5" fmla="*/ 2282502 w 4349955"/>
              <a:gd name="connsiteY5" fmla="*/ 1417241 h 1417241"/>
              <a:gd name="connsiteX6" fmla="*/ 1598275 w 4349955"/>
              <a:gd name="connsiteY6" fmla="*/ 1417241 h 1417241"/>
              <a:gd name="connsiteX7" fmla="*/ 0 w 4349955"/>
              <a:gd name="connsiteY7" fmla="*/ 1417241 h 141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9955" h="1417241">
                <a:moveTo>
                  <a:pt x="0" y="0"/>
                </a:moveTo>
                <a:lnTo>
                  <a:pt x="1598275" y="0"/>
                </a:lnTo>
                <a:lnTo>
                  <a:pt x="2816474" y="0"/>
                </a:lnTo>
                <a:lnTo>
                  <a:pt x="4349955" y="0"/>
                </a:lnTo>
                <a:lnTo>
                  <a:pt x="3722903" y="1417241"/>
                </a:lnTo>
                <a:lnTo>
                  <a:pt x="2282502" y="1417241"/>
                </a:lnTo>
                <a:lnTo>
                  <a:pt x="1598275" y="1417241"/>
                </a:lnTo>
                <a:lnTo>
                  <a:pt x="0" y="1417241"/>
                </a:lnTo>
                <a:close/>
              </a:path>
            </a:pathLst>
          </a:custGeom>
          <a:solidFill>
            <a:srgbClr val="003D7E">
              <a:alpha val="92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zh-CN" altLang="en-US" sz="900" dirty="0"/>
          </a:p>
        </p:txBody>
      </p:sp>
      <p:sp>
        <p:nvSpPr>
          <p:cNvPr id="7" name="任意多边形: 形状 6"/>
          <p:cNvSpPr/>
          <p:nvPr userDrawn="1"/>
        </p:nvSpPr>
        <p:spPr>
          <a:xfrm flipH="1" flipV="1">
            <a:off x="3751163" y="4145280"/>
            <a:ext cx="8440529" cy="1417242"/>
          </a:xfrm>
          <a:custGeom>
            <a:avLst/>
            <a:gdLst>
              <a:gd name="connsiteX0" fmla="*/ 6279307 w 8440529"/>
              <a:gd name="connsiteY0" fmla="*/ 1417242 h 1417242"/>
              <a:gd name="connsiteX1" fmla="*/ 0 w 8440529"/>
              <a:gd name="connsiteY1" fmla="*/ 1417242 h 1417242"/>
              <a:gd name="connsiteX2" fmla="*/ 0 w 8440529"/>
              <a:gd name="connsiteY2" fmla="*/ 1 h 1417242"/>
              <a:gd name="connsiteX3" fmla="*/ 5698309 w 8440529"/>
              <a:gd name="connsiteY3" fmla="*/ 1 h 1417242"/>
              <a:gd name="connsiteX4" fmla="*/ 5698309 w 8440529"/>
              <a:gd name="connsiteY4" fmla="*/ 0 h 1417242"/>
              <a:gd name="connsiteX5" fmla="*/ 8440529 w 8440529"/>
              <a:gd name="connsiteY5" fmla="*/ 0 h 1417242"/>
              <a:gd name="connsiteX6" fmla="*/ 7813477 w 8440529"/>
              <a:gd name="connsiteY6" fmla="*/ 1417241 h 1417242"/>
              <a:gd name="connsiteX7" fmla="*/ 6279308 w 8440529"/>
              <a:gd name="connsiteY7" fmla="*/ 1417241 h 141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0529" h="1417242">
                <a:moveTo>
                  <a:pt x="6279307" y="1417242"/>
                </a:moveTo>
                <a:lnTo>
                  <a:pt x="0" y="1417242"/>
                </a:lnTo>
                <a:lnTo>
                  <a:pt x="0" y="1"/>
                </a:lnTo>
                <a:lnTo>
                  <a:pt x="5698309" y="1"/>
                </a:lnTo>
                <a:lnTo>
                  <a:pt x="5698309" y="0"/>
                </a:lnTo>
                <a:lnTo>
                  <a:pt x="8440529" y="0"/>
                </a:lnTo>
                <a:lnTo>
                  <a:pt x="7813477" y="1417241"/>
                </a:lnTo>
                <a:lnTo>
                  <a:pt x="6279308" y="1417241"/>
                </a:lnTo>
                <a:close/>
              </a:path>
            </a:pathLst>
          </a:custGeom>
          <a:solidFill>
            <a:srgbClr val="F8B62D">
              <a:alpha val="93000"/>
            </a:srgbClr>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zh-CN" altLang="en-US" sz="900" dirty="0"/>
          </a:p>
        </p:txBody>
      </p:sp>
      <p:sp>
        <p:nvSpPr>
          <p:cNvPr id="25" name="标题 23"/>
          <p:cNvSpPr>
            <a:spLocks noGrp="1"/>
          </p:cNvSpPr>
          <p:nvPr>
            <p:ph type="title"/>
          </p:nvPr>
        </p:nvSpPr>
        <p:spPr>
          <a:xfrm>
            <a:off x="4618144" y="4530615"/>
            <a:ext cx="6924500" cy="672549"/>
          </a:xfrm>
          <a:prstGeom prst="rect">
            <a:avLst/>
          </a:prstGeom>
        </p:spPr>
        <p:txBody>
          <a:bodyPr/>
          <a:lstStyle>
            <a:lvl1pPr marL="0" algn="l" defTabSz="1177925" rtl="0" eaLnBrk="1" latinLnBrk="0" hangingPunct="1">
              <a:buFont typeface="Arial" panose="020B0604020202020204" pitchFamily="34" charset="0"/>
              <a:defRPr lang="zh-CN" altLang="en-US" sz="4400" b="1" kern="1200" dirty="0">
                <a:solidFill>
                  <a:schemeClr val="bg1"/>
                </a:solidFill>
                <a:effectLst>
                  <a:outerShdw blurRad="12700" dist="12700" dir="2700000" algn="tl">
                    <a:srgbClr val="000000">
                      <a:alpha val="43137"/>
                    </a:srgbClr>
                  </a:outerShdw>
                </a:effectLst>
                <a:latin typeface="微软雅黑" panose="020B0503020204020204" charset="-122"/>
                <a:ea typeface="微软雅黑" panose="020B0503020204020204" charset="-122"/>
                <a:cs typeface="+mn-cs"/>
              </a:defRPr>
            </a:lvl1pPr>
          </a:lstStyle>
          <a:p>
            <a:r>
              <a:rPr lang="zh-CN" altLang="en-US" dirty="0"/>
              <a:t>单击此处编辑母版标题样式</a:t>
            </a:r>
            <a:endParaRPr lang="zh-CN" altLang="en-US" dirty="0"/>
          </a:p>
        </p:txBody>
      </p:sp>
      <p:pic>
        <p:nvPicPr>
          <p:cNvPr id="3" name="图片 2"/>
          <p:cNvPicPr>
            <a:picLocks noChangeAspect="1"/>
          </p:cNvPicPr>
          <p:nvPr userDrawn="1"/>
        </p:nvPicPr>
        <p:blipFill>
          <a:blip r:embed="rId3" cstate="screen"/>
          <a:stretch>
            <a:fillRect/>
          </a:stretch>
        </p:blipFill>
        <p:spPr>
          <a:xfrm>
            <a:off x="941481" y="4172881"/>
            <a:ext cx="2160634" cy="715468"/>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7F0C55F-54CD-4B31-9DDE-52EEC10ACCB4}"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774158-5C16-427F-981D-D9454CE80B4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2F963C6-924B-4209-9348-059FEDC7564C}" type="datetime1">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42861BD-2A9B-4BF9-8B9F-5662985C643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封面">
    <p:spTree>
      <p:nvGrpSpPr>
        <p:cNvPr id="1" name=""/>
        <p:cNvGrpSpPr/>
        <p:nvPr/>
      </p:nvGrpSpPr>
      <p:grpSpPr>
        <a:xfrm>
          <a:off x="0" y="0"/>
          <a:ext cx="0" cy="0"/>
          <a:chOff x="0" y="0"/>
          <a:chExt cx="0" cy="0"/>
        </a:xfrm>
      </p:grpSpPr>
      <p:pic>
        <p:nvPicPr>
          <p:cNvPr id="26" name="图片 25" descr="背景图案&#10;&#10;描述已自动生成"/>
          <p:cNvPicPr>
            <a:picLocks noChangeAspect="1"/>
          </p:cNvPicPr>
          <p:nvPr userDrawn="1"/>
        </p:nvPicPr>
        <p:blipFill>
          <a:blip r:embed="rId2" cstate="screen"/>
          <a:stretch>
            <a:fillRect/>
          </a:stretch>
        </p:blipFill>
        <p:spPr>
          <a:xfrm>
            <a:off x="-20248" y="-2"/>
            <a:ext cx="12212248" cy="6858000"/>
          </a:xfrm>
          <a:prstGeom prst="rect">
            <a:avLst/>
          </a:prstGeom>
        </p:spPr>
      </p:pic>
      <p:grpSp>
        <p:nvGrpSpPr>
          <p:cNvPr id="10" name="组合 9"/>
          <p:cNvGrpSpPr/>
          <p:nvPr userDrawn="1"/>
        </p:nvGrpSpPr>
        <p:grpSpPr>
          <a:xfrm>
            <a:off x="669453" y="692251"/>
            <a:ext cx="1898547" cy="363608"/>
            <a:chOff x="1593304" y="2567354"/>
            <a:chExt cx="9004206" cy="1724478"/>
          </a:xfrm>
          <a:solidFill>
            <a:schemeClr val="bg1"/>
          </a:solidFill>
        </p:grpSpPr>
        <p:sp>
          <p:nvSpPr>
            <p:cNvPr id="11" name="任意多边形: 形状 10"/>
            <p:cNvSpPr/>
            <p:nvPr/>
          </p:nvSpPr>
          <p:spPr>
            <a:xfrm>
              <a:off x="2592985" y="2567354"/>
              <a:ext cx="316950" cy="316950"/>
            </a:xfrm>
            <a:custGeom>
              <a:avLst/>
              <a:gdLst>
                <a:gd name="connsiteX0" fmla="*/ 158315 w 316950"/>
                <a:gd name="connsiteY0" fmla="*/ -294 h 316950"/>
                <a:gd name="connsiteX1" fmla="*/ -329 w 316950"/>
                <a:gd name="connsiteY1" fmla="*/ 158013 h 316950"/>
                <a:gd name="connsiteX2" fmla="*/ 157978 w 316950"/>
                <a:gd name="connsiteY2" fmla="*/ 316657 h 316950"/>
                <a:gd name="connsiteX3" fmla="*/ 316622 w 316950"/>
                <a:gd name="connsiteY3" fmla="*/ 158350 h 316950"/>
                <a:gd name="connsiteX4" fmla="*/ 158315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315" y="-294"/>
                  </a:moveTo>
                  <a:cubicBezTo>
                    <a:pt x="70799" y="-395"/>
                    <a:pt x="-228" y="70497"/>
                    <a:pt x="-329" y="158013"/>
                  </a:cubicBezTo>
                  <a:cubicBezTo>
                    <a:pt x="-430" y="245529"/>
                    <a:pt x="70461" y="316556"/>
                    <a:pt x="157978" y="316657"/>
                  </a:cubicBezTo>
                  <a:cubicBezTo>
                    <a:pt x="245494" y="316758"/>
                    <a:pt x="316521" y="245866"/>
                    <a:pt x="316622" y="158350"/>
                  </a:cubicBezTo>
                  <a:cubicBezTo>
                    <a:pt x="316622" y="70868"/>
                    <a:pt x="245798" y="-108"/>
                    <a:pt x="158315" y="-294"/>
                  </a:cubicBezTo>
                  <a:close/>
                </a:path>
              </a:pathLst>
            </a:custGeom>
            <a:grpFill/>
            <a:ln w="16888" cap="flat">
              <a:noFill/>
              <a:prstDash val="solid"/>
              <a:miter/>
            </a:ln>
          </p:spPr>
          <p:txBody>
            <a:bodyPr rtlCol="0" anchor="ctr"/>
            <a:lstStyle/>
            <a:p>
              <a:endParaRPr lang="zh-CN" altLang="en-US"/>
            </a:p>
          </p:txBody>
        </p:sp>
        <p:sp>
          <p:nvSpPr>
            <p:cNvPr id="13" name="任意多边形: 形状 12"/>
            <p:cNvSpPr/>
            <p:nvPr/>
          </p:nvSpPr>
          <p:spPr>
            <a:xfrm>
              <a:off x="2608191" y="2985667"/>
              <a:ext cx="287046" cy="1163740"/>
            </a:xfrm>
            <a:custGeom>
              <a:avLst/>
              <a:gdLst>
                <a:gd name="connsiteX0" fmla="*/ 231809 w 287046"/>
                <a:gd name="connsiteY0" fmla="*/ -287 h 1163740"/>
                <a:gd name="connsiteX1" fmla="*/ 54580 w 287046"/>
                <a:gd name="connsiteY1" fmla="*/ -287 h 1163740"/>
                <a:gd name="connsiteX2" fmla="*/ -329 w 287046"/>
                <a:gd name="connsiteY2" fmla="*/ 52916 h 1163740"/>
                <a:gd name="connsiteX3" fmla="*/ -329 w 287046"/>
                <a:gd name="connsiteY3" fmla="*/ 53271 h 1163740"/>
                <a:gd name="connsiteX4" fmla="*/ -329 w 287046"/>
                <a:gd name="connsiteY4" fmla="*/ 1109885 h 1163740"/>
                <a:gd name="connsiteX5" fmla="*/ 54225 w 287046"/>
                <a:gd name="connsiteY5" fmla="*/ 1163442 h 1163740"/>
                <a:gd name="connsiteX6" fmla="*/ 54580 w 287046"/>
                <a:gd name="connsiteY6" fmla="*/ 1163442 h 1163740"/>
                <a:gd name="connsiteX7" fmla="*/ 231809 w 287046"/>
                <a:gd name="connsiteY7" fmla="*/ 1163442 h 1163740"/>
                <a:gd name="connsiteX8" fmla="*/ 286717 w 287046"/>
                <a:gd name="connsiteY8" fmla="*/ 1109885 h 1163740"/>
                <a:gd name="connsiteX9" fmla="*/ 286717 w 287046"/>
                <a:gd name="connsiteY9" fmla="*/ 1109885 h 1163740"/>
                <a:gd name="connsiteX10" fmla="*/ 286717 w 287046"/>
                <a:gd name="connsiteY10" fmla="*/ 53271 h 1163740"/>
                <a:gd name="connsiteX11" fmla="*/ 231809 w 287046"/>
                <a:gd name="connsiteY11" fmla="*/ -287 h 1163740"/>
                <a:gd name="connsiteX12" fmla="*/ 231809 w 287046"/>
                <a:gd name="connsiteY12" fmla="*/ -287 h 11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046" h="1163740">
                  <a:moveTo>
                    <a:pt x="231809" y="-287"/>
                  </a:moveTo>
                  <a:lnTo>
                    <a:pt x="54580" y="-287"/>
                  </a:lnTo>
                  <a:cubicBezTo>
                    <a:pt x="24727" y="-760"/>
                    <a:pt x="144" y="23062"/>
                    <a:pt x="-329" y="52916"/>
                  </a:cubicBezTo>
                  <a:cubicBezTo>
                    <a:pt x="-329" y="53034"/>
                    <a:pt x="-329" y="53153"/>
                    <a:pt x="-329" y="53271"/>
                  </a:cubicBezTo>
                  <a:lnTo>
                    <a:pt x="-329" y="1109885"/>
                  </a:lnTo>
                  <a:cubicBezTo>
                    <a:pt x="-59" y="1139739"/>
                    <a:pt x="24372" y="1163729"/>
                    <a:pt x="54225" y="1163442"/>
                  </a:cubicBezTo>
                  <a:cubicBezTo>
                    <a:pt x="54343" y="1163442"/>
                    <a:pt x="54461" y="1163442"/>
                    <a:pt x="54580" y="1163442"/>
                  </a:cubicBezTo>
                  <a:lnTo>
                    <a:pt x="231809" y="1163442"/>
                  </a:lnTo>
                  <a:cubicBezTo>
                    <a:pt x="261764" y="1163814"/>
                    <a:pt x="286346" y="1139840"/>
                    <a:pt x="286717" y="1109885"/>
                  </a:cubicBezTo>
                  <a:cubicBezTo>
                    <a:pt x="286717" y="1109885"/>
                    <a:pt x="286717" y="1109885"/>
                    <a:pt x="286717" y="1109885"/>
                  </a:cubicBezTo>
                  <a:lnTo>
                    <a:pt x="286717" y="53271"/>
                  </a:lnTo>
                  <a:cubicBezTo>
                    <a:pt x="286346" y="23316"/>
                    <a:pt x="261764" y="-659"/>
                    <a:pt x="231809" y="-287"/>
                  </a:cubicBezTo>
                  <a:cubicBezTo>
                    <a:pt x="231809" y="-287"/>
                    <a:pt x="231809" y="-287"/>
                    <a:pt x="231809" y="-287"/>
                  </a:cubicBezTo>
                  <a:close/>
                </a:path>
              </a:pathLst>
            </a:custGeom>
            <a:grpFill/>
            <a:ln w="16888" cap="flat">
              <a:noFill/>
              <a:prstDash val="solid"/>
              <a:miter/>
            </a:ln>
          </p:spPr>
          <p:txBody>
            <a:bodyPr rtlCol="0" anchor="ctr"/>
            <a:lstStyle/>
            <a:p>
              <a:endParaRPr lang="zh-CN" altLang="en-US"/>
            </a:p>
          </p:txBody>
        </p:sp>
        <p:sp>
          <p:nvSpPr>
            <p:cNvPr id="14" name="任意多边形: 形状 13"/>
            <p:cNvSpPr/>
            <p:nvPr/>
          </p:nvSpPr>
          <p:spPr>
            <a:xfrm>
              <a:off x="3021443" y="2779386"/>
              <a:ext cx="316950" cy="316950"/>
            </a:xfrm>
            <a:custGeom>
              <a:avLst/>
              <a:gdLst>
                <a:gd name="connsiteX0" fmla="*/ 158147 w 316950"/>
                <a:gd name="connsiteY0" fmla="*/ -294 h 316950"/>
                <a:gd name="connsiteX1" fmla="*/ -329 w 316950"/>
                <a:gd name="connsiteY1" fmla="*/ 158182 h 316950"/>
                <a:gd name="connsiteX2" fmla="*/ 158147 w 316950"/>
                <a:gd name="connsiteY2" fmla="*/ 316657 h 316950"/>
                <a:gd name="connsiteX3" fmla="*/ 316622 w 316950"/>
                <a:gd name="connsiteY3" fmla="*/ 158182 h 316950"/>
                <a:gd name="connsiteX4" fmla="*/ 158147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147" y="-294"/>
                  </a:moveTo>
                  <a:cubicBezTo>
                    <a:pt x="70630" y="-294"/>
                    <a:pt x="-329" y="70666"/>
                    <a:pt x="-329" y="158182"/>
                  </a:cubicBezTo>
                  <a:cubicBezTo>
                    <a:pt x="-329" y="245698"/>
                    <a:pt x="70630" y="316657"/>
                    <a:pt x="158147" y="316657"/>
                  </a:cubicBezTo>
                  <a:cubicBezTo>
                    <a:pt x="245663" y="316657"/>
                    <a:pt x="316622" y="245698"/>
                    <a:pt x="316622" y="158182"/>
                  </a:cubicBezTo>
                  <a:cubicBezTo>
                    <a:pt x="316622" y="70666"/>
                    <a:pt x="245663" y="-294"/>
                    <a:pt x="158147" y="-294"/>
                  </a:cubicBezTo>
                  <a:close/>
                </a:path>
              </a:pathLst>
            </a:custGeom>
            <a:grpFill/>
            <a:ln w="16888" cap="flat">
              <a:noFill/>
              <a:prstDash val="solid"/>
              <a:miter/>
            </a:ln>
          </p:spPr>
          <p:txBody>
            <a:bodyPr rtlCol="0" anchor="ctr"/>
            <a:lstStyle/>
            <a:p>
              <a:endParaRPr lang="zh-CN" altLang="en-US"/>
            </a:p>
          </p:txBody>
        </p:sp>
        <p:sp>
          <p:nvSpPr>
            <p:cNvPr id="15" name="任意多边形: 形状 14"/>
            <p:cNvSpPr/>
            <p:nvPr/>
          </p:nvSpPr>
          <p:spPr>
            <a:xfrm>
              <a:off x="3040028" y="3193983"/>
              <a:ext cx="287215" cy="1097849"/>
            </a:xfrm>
            <a:custGeom>
              <a:avLst/>
              <a:gdLst>
                <a:gd name="connsiteX0" fmla="*/ 231809 w 287215"/>
                <a:gd name="connsiteY0" fmla="*/ -287 h 1097849"/>
                <a:gd name="connsiteX1" fmla="*/ 54749 w 287215"/>
                <a:gd name="connsiteY1" fmla="*/ -287 h 1097849"/>
                <a:gd name="connsiteX2" fmla="*/ -329 w 287215"/>
                <a:gd name="connsiteY2" fmla="*/ 53084 h 1097849"/>
                <a:gd name="connsiteX3" fmla="*/ -329 w 287215"/>
                <a:gd name="connsiteY3" fmla="*/ 53439 h 1097849"/>
                <a:gd name="connsiteX4" fmla="*/ -329 w 287215"/>
                <a:gd name="connsiteY4" fmla="*/ 1043994 h 1097849"/>
                <a:gd name="connsiteX5" fmla="*/ 54225 w 287215"/>
                <a:gd name="connsiteY5" fmla="*/ 1097551 h 1097849"/>
                <a:gd name="connsiteX6" fmla="*/ 54749 w 287215"/>
                <a:gd name="connsiteY6" fmla="*/ 1097551 h 1097849"/>
                <a:gd name="connsiteX7" fmla="*/ 231809 w 287215"/>
                <a:gd name="connsiteY7" fmla="*/ 1097551 h 1097849"/>
                <a:gd name="connsiteX8" fmla="*/ 286887 w 287215"/>
                <a:gd name="connsiteY8" fmla="*/ 1043994 h 1097849"/>
                <a:gd name="connsiteX9" fmla="*/ 286887 w 287215"/>
                <a:gd name="connsiteY9" fmla="*/ 52932 h 1097849"/>
                <a:gd name="connsiteX10" fmla="*/ 231809 w 287215"/>
                <a:gd name="connsiteY10" fmla="*/ -287 h 109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215" h="1097849">
                  <a:moveTo>
                    <a:pt x="231809" y="-287"/>
                  </a:moveTo>
                  <a:lnTo>
                    <a:pt x="54749" y="-287"/>
                  </a:lnTo>
                  <a:cubicBezTo>
                    <a:pt x="24794" y="-760"/>
                    <a:pt x="144" y="23146"/>
                    <a:pt x="-329" y="53084"/>
                  </a:cubicBezTo>
                  <a:cubicBezTo>
                    <a:pt x="-329" y="53203"/>
                    <a:pt x="-329" y="53321"/>
                    <a:pt x="-329" y="53439"/>
                  </a:cubicBezTo>
                  <a:lnTo>
                    <a:pt x="-329" y="1043994"/>
                  </a:lnTo>
                  <a:cubicBezTo>
                    <a:pt x="-59" y="1073848"/>
                    <a:pt x="24372" y="1097838"/>
                    <a:pt x="54225" y="1097551"/>
                  </a:cubicBezTo>
                  <a:cubicBezTo>
                    <a:pt x="54411" y="1097551"/>
                    <a:pt x="54580" y="1097551"/>
                    <a:pt x="54749" y="1097551"/>
                  </a:cubicBezTo>
                  <a:lnTo>
                    <a:pt x="231809" y="1097551"/>
                  </a:lnTo>
                  <a:cubicBezTo>
                    <a:pt x="261797" y="1097923"/>
                    <a:pt x="286430" y="1073966"/>
                    <a:pt x="286887" y="1043994"/>
                  </a:cubicBezTo>
                  <a:lnTo>
                    <a:pt x="286887" y="52932"/>
                  </a:lnTo>
                  <a:cubicBezTo>
                    <a:pt x="286143" y="23129"/>
                    <a:pt x="261629" y="-574"/>
                    <a:pt x="231809" y="-287"/>
                  </a:cubicBezTo>
                  <a:close/>
                </a:path>
              </a:pathLst>
            </a:custGeom>
            <a:grpFill/>
            <a:ln w="16888" cap="flat">
              <a:noFill/>
              <a:prstDash val="solid"/>
              <a:miter/>
            </a:ln>
          </p:spPr>
          <p:txBody>
            <a:bodyPr rtlCol="0" anchor="ctr"/>
            <a:lstStyle/>
            <a:p>
              <a:endParaRPr lang="zh-CN" altLang="en-US"/>
            </a:p>
          </p:txBody>
        </p:sp>
        <p:sp>
          <p:nvSpPr>
            <p:cNvPr id="16" name="任意多边形: 形状 15"/>
            <p:cNvSpPr/>
            <p:nvPr/>
          </p:nvSpPr>
          <p:spPr>
            <a:xfrm>
              <a:off x="3466619" y="2982123"/>
              <a:ext cx="871284" cy="1167111"/>
            </a:xfrm>
            <a:custGeom>
              <a:avLst/>
              <a:gdLst>
                <a:gd name="connsiteX0" fmla="*/ 870955 w 871284"/>
                <a:gd name="connsiteY0" fmla="*/ 909337 h 1167111"/>
                <a:gd name="connsiteX1" fmla="*/ 828042 w 871284"/>
                <a:gd name="connsiteY1" fmla="*/ 873689 h 1167111"/>
                <a:gd name="connsiteX2" fmla="*/ 573603 w 871284"/>
                <a:gd name="connsiteY2" fmla="*/ 875209 h 1167111"/>
                <a:gd name="connsiteX3" fmla="*/ 320178 w 871284"/>
                <a:gd name="connsiteY3" fmla="*/ 707610 h 1167111"/>
                <a:gd name="connsiteX4" fmla="*/ 293145 w 871284"/>
                <a:gd name="connsiteY4" fmla="*/ 599651 h 1167111"/>
                <a:gd name="connsiteX5" fmla="*/ 573941 w 871284"/>
                <a:gd name="connsiteY5" fmla="*/ 294021 h 1167111"/>
                <a:gd name="connsiteX6" fmla="*/ 824325 w 871284"/>
                <a:gd name="connsiteY6" fmla="*/ 294021 h 1167111"/>
                <a:gd name="connsiteX7" fmla="*/ 867069 w 871284"/>
                <a:gd name="connsiteY7" fmla="*/ 261920 h 1167111"/>
                <a:gd name="connsiteX8" fmla="*/ 867069 w 871284"/>
                <a:gd name="connsiteY8" fmla="*/ 52253 h 1167111"/>
                <a:gd name="connsiteX9" fmla="*/ 827873 w 871284"/>
                <a:gd name="connsiteY9" fmla="*/ 1568 h 1167111"/>
                <a:gd name="connsiteX10" fmla="*/ 587288 w 871284"/>
                <a:gd name="connsiteY10" fmla="*/ -291 h 1167111"/>
                <a:gd name="connsiteX11" fmla="*/ -321 w 871284"/>
                <a:gd name="connsiteY11" fmla="*/ 572788 h 1167111"/>
                <a:gd name="connsiteX12" fmla="*/ 3396 w 871284"/>
                <a:gd name="connsiteY12" fmla="*/ 646113 h 1167111"/>
                <a:gd name="connsiteX13" fmla="*/ 117100 w 871284"/>
                <a:gd name="connsiteY13" fmla="*/ 934680 h 1167111"/>
                <a:gd name="connsiteX14" fmla="*/ 170994 w 871284"/>
                <a:gd name="connsiteY14" fmla="*/ 996684 h 1167111"/>
                <a:gd name="connsiteX15" fmla="*/ 472909 w 871284"/>
                <a:gd name="connsiteY15" fmla="*/ 1156849 h 1167111"/>
                <a:gd name="connsiteX16" fmla="*/ 566676 w 871284"/>
                <a:gd name="connsiteY16" fmla="*/ 1166817 h 1167111"/>
                <a:gd name="connsiteX17" fmla="*/ 801179 w 871284"/>
                <a:gd name="connsiteY17" fmla="*/ 1166817 h 1167111"/>
                <a:gd name="connsiteX18" fmla="*/ 870786 w 871284"/>
                <a:gd name="connsiteY18" fmla="*/ 1121370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284" h="1167111">
                  <a:moveTo>
                    <a:pt x="870955" y="909337"/>
                  </a:moveTo>
                  <a:cubicBezTo>
                    <a:pt x="870955" y="878926"/>
                    <a:pt x="828042" y="873689"/>
                    <a:pt x="828042" y="873689"/>
                  </a:cubicBezTo>
                  <a:lnTo>
                    <a:pt x="573603" y="875209"/>
                  </a:lnTo>
                  <a:cubicBezTo>
                    <a:pt x="464191" y="871898"/>
                    <a:pt x="366047" y="807004"/>
                    <a:pt x="320178" y="707610"/>
                  </a:cubicBezTo>
                  <a:cubicBezTo>
                    <a:pt x="304330" y="673685"/>
                    <a:pt x="295156" y="637040"/>
                    <a:pt x="293145" y="599651"/>
                  </a:cubicBezTo>
                  <a:cubicBezTo>
                    <a:pt x="286844" y="437915"/>
                    <a:pt x="412255" y="301420"/>
                    <a:pt x="573941" y="294021"/>
                  </a:cubicBezTo>
                  <a:lnTo>
                    <a:pt x="824325" y="294021"/>
                  </a:lnTo>
                  <a:cubicBezTo>
                    <a:pt x="844616" y="295558"/>
                    <a:pt x="862896" y="281822"/>
                    <a:pt x="867069" y="261920"/>
                  </a:cubicBezTo>
                  <a:lnTo>
                    <a:pt x="867069" y="52253"/>
                  </a:lnTo>
                  <a:cubicBezTo>
                    <a:pt x="867069" y="385"/>
                    <a:pt x="827873" y="1568"/>
                    <a:pt x="827873" y="1568"/>
                  </a:cubicBezTo>
                  <a:cubicBezTo>
                    <a:pt x="827873" y="1568"/>
                    <a:pt x="667708" y="-291"/>
                    <a:pt x="587288" y="-291"/>
                  </a:cubicBezTo>
                  <a:cubicBezTo>
                    <a:pt x="267989" y="-1287"/>
                    <a:pt x="6673" y="253557"/>
                    <a:pt x="-321" y="572788"/>
                  </a:cubicBezTo>
                  <a:cubicBezTo>
                    <a:pt x="-439" y="597286"/>
                    <a:pt x="794" y="621767"/>
                    <a:pt x="3396" y="646113"/>
                  </a:cubicBezTo>
                  <a:cubicBezTo>
                    <a:pt x="13888" y="750963"/>
                    <a:pt x="53236" y="850863"/>
                    <a:pt x="117100" y="934680"/>
                  </a:cubicBezTo>
                  <a:cubicBezTo>
                    <a:pt x="133487" y="956660"/>
                    <a:pt x="151514" y="977390"/>
                    <a:pt x="170994" y="996684"/>
                  </a:cubicBezTo>
                  <a:cubicBezTo>
                    <a:pt x="253222" y="1079233"/>
                    <a:pt x="358445" y="1135038"/>
                    <a:pt x="472909" y="1156849"/>
                  </a:cubicBezTo>
                  <a:cubicBezTo>
                    <a:pt x="503759" y="1163219"/>
                    <a:pt x="535167" y="1166547"/>
                    <a:pt x="566676" y="1166817"/>
                  </a:cubicBezTo>
                  <a:lnTo>
                    <a:pt x="801179" y="1166817"/>
                  </a:lnTo>
                  <a:cubicBezTo>
                    <a:pt x="874503" y="1166817"/>
                    <a:pt x="870786" y="1121370"/>
                    <a:pt x="870786" y="1121370"/>
                  </a:cubicBezTo>
                  <a:close/>
                </a:path>
              </a:pathLst>
            </a:custGeom>
            <a:grpFill/>
            <a:ln w="16888" cap="flat">
              <a:noFill/>
              <a:prstDash val="solid"/>
              <a:miter/>
            </a:ln>
          </p:spPr>
          <p:txBody>
            <a:bodyPr rtlCol="0" anchor="ctr"/>
            <a:lstStyle/>
            <a:p>
              <a:endParaRPr lang="zh-CN" altLang="en-US"/>
            </a:p>
          </p:txBody>
        </p:sp>
        <p:sp>
          <p:nvSpPr>
            <p:cNvPr id="17" name="任意多边形: 形状 16"/>
            <p:cNvSpPr/>
            <p:nvPr/>
          </p:nvSpPr>
          <p:spPr>
            <a:xfrm>
              <a:off x="1593304" y="2982124"/>
              <a:ext cx="871616" cy="1167110"/>
            </a:xfrm>
            <a:custGeom>
              <a:avLst/>
              <a:gdLst>
                <a:gd name="connsiteX0" fmla="*/ 871288 w 871616"/>
                <a:gd name="connsiteY0" fmla="*/ 909336 h 1167110"/>
                <a:gd name="connsiteX1" fmla="*/ 828374 w 871616"/>
                <a:gd name="connsiteY1" fmla="*/ 873688 h 1167110"/>
                <a:gd name="connsiteX2" fmla="*/ 573767 w 871616"/>
                <a:gd name="connsiteY2" fmla="*/ 875208 h 1167110"/>
                <a:gd name="connsiteX3" fmla="*/ 320341 w 871616"/>
                <a:gd name="connsiteY3" fmla="*/ 707610 h 1167110"/>
                <a:gd name="connsiteX4" fmla="*/ 293478 w 871616"/>
                <a:gd name="connsiteY4" fmla="*/ 599651 h 1167110"/>
                <a:gd name="connsiteX5" fmla="*/ 574274 w 871616"/>
                <a:gd name="connsiteY5" fmla="*/ 294020 h 1167110"/>
                <a:gd name="connsiteX6" fmla="*/ 824658 w 871616"/>
                <a:gd name="connsiteY6" fmla="*/ 294020 h 1167110"/>
                <a:gd name="connsiteX7" fmla="*/ 867064 w 871616"/>
                <a:gd name="connsiteY7" fmla="*/ 261919 h 1167110"/>
                <a:gd name="connsiteX8" fmla="*/ 867064 w 871616"/>
                <a:gd name="connsiteY8" fmla="*/ 52252 h 1167110"/>
                <a:gd name="connsiteX9" fmla="*/ 828206 w 871616"/>
                <a:gd name="connsiteY9" fmla="*/ 1567 h 1167110"/>
                <a:gd name="connsiteX10" fmla="*/ 587620 w 871616"/>
                <a:gd name="connsiteY10" fmla="*/ -292 h 1167110"/>
                <a:gd name="connsiteX11" fmla="*/ -326 w 871616"/>
                <a:gd name="connsiteY11" fmla="*/ 572788 h 1167110"/>
                <a:gd name="connsiteX12" fmla="*/ 3560 w 871616"/>
                <a:gd name="connsiteY12" fmla="*/ 646112 h 1167110"/>
                <a:gd name="connsiteX13" fmla="*/ 117263 w 871616"/>
                <a:gd name="connsiteY13" fmla="*/ 934679 h 1167110"/>
                <a:gd name="connsiteX14" fmla="*/ 171158 w 871616"/>
                <a:gd name="connsiteY14" fmla="*/ 996684 h 1167110"/>
                <a:gd name="connsiteX15" fmla="*/ 472734 w 871616"/>
                <a:gd name="connsiteY15" fmla="*/ 1156848 h 1167110"/>
                <a:gd name="connsiteX16" fmla="*/ 566840 w 871616"/>
                <a:gd name="connsiteY16" fmla="*/ 1166817 h 1167110"/>
                <a:gd name="connsiteX17" fmla="*/ 801343 w 871616"/>
                <a:gd name="connsiteY17" fmla="*/ 1166817 h 1167110"/>
                <a:gd name="connsiteX18" fmla="*/ 871119 w 871616"/>
                <a:gd name="connsiteY18" fmla="*/ 1121369 h 116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616" h="1167110">
                  <a:moveTo>
                    <a:pt x="871288" y="909336"/>
                  </a:moveTo>
                  <a:cubicBezTo>
                    <a:pt x="871288" y="878925"/>
                    <a:pt x="828374" y="873688"/>
                    <a:pt x="828374" y="873688"/>
                  </a:cubicBezTo>
                  <a:lnTo>
                    <a:pt x="573767" y="875208"/>
                  </a:lnTo>
                  <a:cubicBezTo>
                    <a:pt x="464371" y="871812"/>
                    <a:pt x="366279" y="806952"/>
                    <a:pt x="320341" y="707610"/>
                  </a:cubicBezTo>
                  <a:cubicBezTo>
                    <a:pt x="304680" y="673634"/>
                    <a:pt x="295573" y="637005"/>
                    <a:pt x="293478" y="599651"/>
                  </a:cubicBezTo>
                  <a:cubicBezTo>
                    <a:pt x="286906" y="437813"/>
                    <a:pt x="412470" y="301149"/>
                    <a:pt x="574274" y="294020"/>
                  </a:cubicBezTo>
                  <a:lnTo>
                    <a:pt x="824658" y="294020"/>
                  </a:lnTo>
                  <a:cubicBezTo>
                    <a:pt x="844864" y="295523"/>
                    <a:pt x="863027" y="281771"/>
                    <a:pt x="867064" y="261919"/>
                  </a:cubicBezTo>
                  <a:lnTo>
                    <a:pt x="867064" y="52252"/>
                  </a:lnTo>
                  <a:cubicBezTo>
                    <a:pt x="867064" y="384"/>
                    <a:pt x="828206" y="1567"/>
                    <a:pt x="828206" y="1567"/>
                  </a:cubicBezTo>
                  <a:cubicBezTo>
                    <a:pt x="828206" y="1567"/>
                    <a:pt x="667872" y="-292"/>
                    <a:pt x="587620" y="-292"/>
                  </a:cubicBezTo>
                  <a:cubicBezTo>
                    <a:pt x="268339" y="-1120"/>
                    <a:pt x="7023" y="253590"/>
                    <a:pt x="-326" y="572788"/>
                  </a:cubicBezTo>
                  <a:cubicBezTo>
                    <a:pt x="-394" y="597285"/>
                    <a:pt x="907" y="621766"/>
                    <a:pt x="3560" y="646112"/>
                  </a:cubicBezTo>
                  <a:cubicBezTo>
                    <a:pt x="14119" y="750945"/>
                    <a:pt x="53467" y="850812"/>
                    <a:pt x="117263" y="934679"/>
                  </a:cubicBezTo>
                  <a:cubicBezTo>
                    <a:pt x="133651" y="956659"/>
                    <a:pt x="151678" y="977389"/>
                    <a:pt x="171158" y="996684"/>
                  </a:cubicBezTo>
                  <a:cubicBezTo>
                    <a:pt x="253319" y="1079148"/>
                    <a:pt x="358406" y="1134969"/>
                    <a:pt x="472734" y="1156848"/>
                  </a:cubicBezTo>
                  <a:cubicBezTo>
                    <a:pt x="503703" y="1163201"/>
                    <a:pt x="535229" y="1166546"/>
                    <a:pt x="566840" y="1166817"/>
                  </a:cubicBezTo>
                  <a:lnTo>
                    <a:pt x="801343" y="1166817"/>
                  </a:lnTo>
                  <a:cubicBezTo>
                    <a:pt x="874498" y="1166817"/>
                    <a:pt x="871119" y="1121369"/>
                    <a:pt x="871119" y="1121369"/>
                  </a:cubicBezTo>
                  <a:close/>
                </a:path>
              </a:pathLst>
            </a:custGeom>
            <a:grpFill/>
            <a:ln w="16888" cap="flat">
              <a:noFill/>
              <a:prstDash val="solid"/>
              <a:miter/>
            </a:ln>
          </p:spPr>
          <p:txBody>
            <a:bodyPr rtlCol="0" anchor="ctr"/>
            <a:lstStyle/>
            <a:p>
              <a:endParaRPr lang="zh-CN" altLang="en-US"/>
            </a:p>
          </p:txBody>
        </p:sp>
        <p:sp>
          <p:nvSpPr>
            <p:cNvPr id="18" name="任意多边形: 形状 17"/>
            <p:cNvSpPr/>
            <p:nvPr/>
          </p:nvSpPr>
          <p:spPr>
            <a:xfrm>
              <a:off x="4612448" y="2982802"/>
              <a:ext cx="1424250" cy="1167783"/>
            </a:xfrm>
            <a:custGeom>
              <a:avLst/>
              <a:gdLst>
                <a:gd name="connsiteX0" fmla="*/ 821614 w 1424250"/>
                <a:gd name="connsiteY0" fmla="*/ -294 h 1167783"/>
                <a:gd name="connsiteX1" fmla="*/ 821614 w 1424250"/>
                <a:gd name="connsiteY1" fmla="*/ 97359 h 1167783"/>
                <a:gd name="connsiteX2" fmla="*/ 1423922 w 1424250"/>
                <a:gd name="connsiteY2" fmla="*/ 97359 h 1167783"/>
                <a:gd name="connsiteX3" fmla="*/ 1423922 w 1424250"/>
                <a:gd name="connsiteY3" fmla="*/ 795630 h 1167783"/>
                <a:gd name="connsiteX4" fmla="*/ 1247707 w 1424250"/>
                <a:gd name="connsiteY4" fmla="*/ 973704 h 1167783"/>
                <a:gd name="connsiteX5" fmla="*/ 821614 w 1424250"/>
                <a:gd name="connsiteY5" fmla="*/ 973704 h 1167783"/>
                <a:gd name="connsiteX6" fmla="*/ 821614 w 1424250"/>
                <a:gd name="connsiteY6" fmla="*/ 1167490 h 1167783"/>
                <a:gd name="connsiteX7" fmla="*/ 603499 w 1424250"/>
                <a:gd name="connsiteY7" fmla="*/ 1167490 h 1167783"/>
                <a:gd name="connsiteX8" fmla="*/ 603499 w 1424250"/>
                <a:gd name="connsiteY8" fmla="*/ 973704 h 1167783"/>
                <a:gd name="connsiteX9" fmla="*/ -329 w 1424250"/>
                <a:gd name="connsiteY9" fmla="*/ 973704 h 1167783"/>
                <a:gd name="connsiteX10" fmla="*/ -329 w 1424250"/>
                <a:gd name="connsiteY10" fmla="*/ 97359 h 1167783"/>
                <a:gd name="connsiteX11" fmla="*/ 603499 w 1424250"/>
                <a:gd name="connsiteY11" fmla="*/ 97359 h 1167783"/>
                <a:gd name="connsiteX12" fmla="*/ 603499 w 1424250"/>
                <a:gd name="connsiteY12" fmla="*/ -294 h 1167783"/>
                <a:gd name="connsiteX13" fmla="*/ 603499 w 1424250"/>
                <a:gd name="connsiteY13" fmla="*/ 821649 h 1167783"/>
                <a:gd name="connsiteX14" fmla="*/ 603499 w 1424250"/>
                <a:gd name="connsiteY14" fmla="*/ 248739 h 1167783"/>
                <a:gd name="connsiteX15" fmla="*/ 217785 w 1424250"/>
                <a:gd name="connsiteY15" fmla="*/ 248739 h 1167783"/>
                <a:gd name="connsiteX16" fmla="*/ 217785 w 1424250"/>
                <a:gd name="connsiteY16" fmla="*/ 821649 h 1167783"/>
                <a:gd name="connsiteX17" fmla="*/ 821614 w 1424250"/>
                <a:gd name="connsiteY17" fmla="*/ 248739 h 1167783"/>
                <a:gd name="connsiteX18" fmla="*/ 821614 w 1424250"/>
                <a:gd name="connsiteY18" fmla="*/ 821649 h 1167783"/>
                <a:gd name="connsiteX19" fmla="*/ 1169990 w 1424250"/>
                <a:gd name="connsiteY19" fmla="*/ 821649 h 1167783"/>
                <a:gd name="connsiteX20" fmla="*/ 1205807 w 1424250"/>
                <a:gd name="connsiteY20" fmla="*/ 785832 h 1167783"/>
                <a:gd name="connsiteX21" fmla="*/ 1205807 w 1424250"/>
                <a:gd name="connsiteY21" fmla="*/ 248739 h 116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4250" h="1167783">
                  <a:moveTo>
                    <a:pt x="821614" y="-294"/>
                  </a:moveTo>
                  <a:lnTo>
                    <a:pt x="821614" y="97359"/>
                  </a:lnTo>
                  <a:lnTo>
                    <a:pt x="1423922" y="97359"/>
                  </a:lnTo>
                  <a:lnTo>
                    <a:pt x="1423922" y="795630"/>
                  </a:lnTo>
                  <a:cubicBezTo>
                    <a:pt x="1422587" y="892692"/>
                    <a:pt x="1344752" y="971356"/>
                    <a:pt x="1247707" y="973704"/>
                  </a:cubicBezTo>
                  <a:lnTo>
                    <a:pt x="821614" y="973704"/>
                  </a:lnTo>
                  <a:lnTo>
                    <a:pt x="821614" y="1167490"/>
                  </a:lnTo>
                  <a:lnTo>
                    <a:pt x="603499" y="1167490"/>
                  </a:lnTo>
                  <a:lnTo>
                    <a:pt x="603499" y="973704"/>
                  </a:lnTo>
                  <a:lnTo>
                    <a:pt x="-329" y="973704"/>
                  </a:lnTo>
                  <a:lnTo>
                    <a:pt x="-329" y="97359"/>
                  </a:lnTo>
                  <a:lnTo>
                    <a:pt x="603499" y="97359"/>
                  </a:lnTo>
                  <a:lnTo>
                    <a:pt x="603499" y="-294"/>
                  </a:lnTo>
                  <a:close/>
                  <a:moveTo>
                    <a:pt x="603499" y="821649"/>
                  </a:moveTo>
                  <a:lnTo>
                    <a:pt x="603499" y="248739"/>
                  </a:lnTo>
                  <a:lnTo>
                    <a:pt x="217785" y="248739"/>
                  </a:lnTo>
                  <a:lnTo>
                    <a:pt x="217785" y="821649"/>
                  </a:lnTo>
                  <a:close/>
                  <a:moveTo>
                    <a:pt x="821614" y="248739"/>
                  </a:moveTo>
                  <a:lnTo>
                    <a:pt x="821614" y="821649"/>
                  </a:lnTo>
                  <a:lnTo>
                    <a:pt x="1169990" y="821649"/>
                  </a:lnTo>
                  <a:cubicBezTo>
                    <a:pt x="1189739" y="821564"/>
                    <a:pt x="1205723" y="805582"/>
                    <a:pt x="1205807" y="785832"/>
                  </a:cubicBezTo>
                  <a:lnTo>
                    <a:pt x="1205807" y="248739"/>
                  </a:lnTo>
                  <a:close/>
                </a:path>
              </a:pathLst>
            </a:custGeom>
            <a:grpFill/>
            <a:ln w="16888" cap="flat">
              <a:noFill/>
              <a:prstDash val="solid"/>
              <a:miter/>
            </a:ln>
          </p:spPr>
          <p:txBody>
            <a:bodyPr rtlCol="0" anchor="ctr"/>
            <a:lstStyle/>
            <a:p>
              <a:endParaRPr lang="zh-CN" altLang="en-US"/>
            </a:p>
          </p:txBody>
        </p:sp>
        <p:sp>
          <p:nvSpPr>
            <p:cNvPr id="19" name="任意多边形: 形状 18"/>
            <p:cNvSpPr/>
            <p:nvPr/>
          </p:nvSpPr>
          <p:spPr>
            <a:xfrm>
              <a:off x="7734479" y="2982802"/>
              <a:ext cx="1366469" cy="1167113"/>
            </a:xfrm>
            <a:custGeom>
              <a:avLst/>
              <a:gdLst>
                <a:gd name="connsiteX0" fmla="*/ 179 w 1366469"/>
                <a:gd name="connsiteY0" fmla="*/ 1166814 h 1167113"/>
                <a:gd name="connsiteX1" fmla="*/ 1135017 w 1366469"/>
                <a:gd name="connsiteY1" fmla="*/ 1166814 h 1167113"/>
                <a:gd name="connsiteX2" fmla="*/ 1204625 w 1366469"/>
                <a:gd name="connsiteY2" fmla="*/ 1152960 h 1167113"/>
                <a:gd name="connsiteX3" fmla="*/ 1299236 w 1366469"/>
                <a:gd name="connsiteY3" fmla="*/ 1059024 h 1167113"/>
                <a:gd name="connsiteX4" fmla="*/ 1312415 w 1366469"/>
                <a:gd name="connsiteY4" fmla="*/ 990599 h 1167113"/>
                <a:gd name="connsiteX5" fmla="*/ 1312415 w 1366469"/>
                <a:gd name="connsiteY5" fmla="*/ 692402 h 1167113"/>
                <a:gd name="connsiteX6" fmla="*/ -329 w 1366469"/>
                <a:gd name="connsiteY6" fmla="*/ 692402 h 1167113"/>
                <a:gd name="connsiteX7" fmla="*/ 225220 w 1366469"/>
                <a:gd name="connsiteY7" fmla="*/ 852736 h 1167113"/>
                <a:gd name="connsiteX8" fmla="*/ 1088048 w 1366469"/>
                <a:gd name="connsiteY8" fmla="*/ 852736 h 1167113"/>
                <a:gd name="connsiteX9" fmla="*/ 1088048 w 1366469"/>
                <a:gd name="connsiteY9" fmla="*/ 956809 h 1167113"/>
                <a:gd name="connsiteX10" fmla="*/ 1037363 w 1366469"/>
                <a:gd name="connsiteY10" fmla="*/ 1007494 h 1167113"/>
                <a:gd name="connsiteX11" fmla="*/ 224713 w 1366469"/>
                <a:gd name="connsiteY11" fmla="*/ 1007494 h 1167113"/>
                <a:gd name="connsiteX12" fmla="*/ 1008304 w 1366469"/>
                <a:gd name="connsiteY12" fmla="*/ 342844 h 1167113"/>
                <a:gd name="connsiteX13" fmla="*/ 1242977 w 1366469"/>
                <a:gd name="connsiteY13" fmla="*/ 342844 h 1167113"/>
                <a:gd name="connsiteX14" fmla="*/ 1366141 w 1366469"/>
                <a:gd name="connsiteY14" fmla="*/ 70834 h 1167113"/>
                <a:gd name="connsiteX15" fmla="*/ 731902 w 1366469"/>
                <a:gd name="connsiteY15" fmla="*/ 70834 h 1167113"/>
                <a:gd name="connsiteX16" fmla="*/ 764340 w 1366469"/>
                <a:gd name="connsiteY16" fmla="*/ -294 h 1167113"/>
                <a:gd name="connsiteX17" fmla="*/ 524769 w 1366469"/>
                <a:gd name="connsiteY17" fmla="*/ -294 h 1167113"/>
                <a:gd name="connsiteX18" fmla="*/ 421033 w 1366469"/>
                <a:gd name="connsiteY18" fmla="*/ 231168 h 1167113"/>
                <a:gd name="connsiteX19" fmla="*/ 1058989 w 1366469"/>
                <a:gd name="connsiteY19" fmla="*/ 231168 h 1167113"/>
                <a:gd name="connsiteX20" fmla="*/ 920957 w 1366469"/>
                <a:gd name="connsiteY20" fmla="*/ 286246 h 1167113"/>
                <a:gd name="connsiteX21" fmla="*/ 660604 w 1366469"/>
                <a:gd name="connsiteY21" fmla="*/ 286246 h 1167113"/>
                <a:gd name="connsiteX22" fmla="*/ 660604 w 1366469"/>
                <a:gd name="connsiteY22" fmla="*/ 406031 h 1167113"/>
                <a:gd name="connsiteX23" fmla="*/ 330476 w 1366469"/>
                <a:gd name="connsiteY23" fmla="*/ 653712 h 1167113"/>
                <a:gd name="connsiteX24" fmla="*/ 600796 w 1366469"/>
                <a:gd name="connsiteY24" fmla="*/ 653712 h 1167113"/>
                <a:gd name="connsiteX25" fmla="*/ 819249 w 1366469"/>
                <a:gd name="connsiteY25" fmla="*/ 491689 h 1167113"/>
                <a:gd name="connsiteX26" fmla="*/ 1026551 w 1366469"/>
                <a:gd name="connsiteY26" fmla="*/ 653712 h 1167113"/>
                <a:gd name="connsiteX27" fmla="*/ 1296872 w 1366469"/>
                <a:gd name="connsiteY27" fmla="*/ 653712 h 1167113"/>
                <a:gd name="connsiteX28" fmla="*/ 1055610 w 1366469"/>
                <a:gd name="connsiteY28" fmla="*/ 464319 h 1167113"/>
                <a:gd name="connsiteX29" fmla="*/ 856249 w 1366469"/>
                <a:gd name="connsiteY29" fmla="*/ 464319 h 1167113"/>
                <a:gd name="connsiteX30" fmla="*/ 920957 w 1366469"/>
                <a:gd name="connsiteY30" fmla="*/ 415662 h 116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6469" h="1167113">
                  <a:moveTo>
                    <a:pt x="179" y="1166814"/>
                  </a:moveTo>
                  <a:lnTo>
                    <a:pt x="1135017" y="1166814"/>
                  </a:lnTo>
                  <a:cubicBezTo>
                    <a:pt x="1158923" y="1167000"/>
                    <a:pt x="1182611" y="1162286"/>
                    <a:pt x="1204625" y="1152960"/>
                  </a:cubicBezTo>
                  <a:cubicBezTo>
                    <a:pt x="1247098" y="1135018"/>
                    <a:pt x="1280990" y="1101363"/>
                    <a:pt x="1299236" y="1059024"/>
                  </a:cubicBezTo>
                  <a:cubicBezTo>
                    <a:pt x="1308292" y="1037365"/>
                    <a:pt x="1312786" y="1014066"/>
                    <a:pt x="1312415" y="990599"/>
                  </a:cubicBezTo>
                  <a:lnTo>
                    <a:pt x="1312415" y="692402"/>
                  </a:lnTo>
                  <a:lnTo>
                    <a:pt x="-329" y="692402"/>
                  </a:lnTo>
                  <a:close/>
                  <a:moveTo>
                    <a:pt x="225220" y="852736"/>
                  </a:moveTo>
                  <a:lnTo>
                    <a:pt x="1088048" y="852736"/>
                  </a:lnTo>
                  <a:lnTo>
                    <a:pt x="1088048" y="956809"/>
                  </a:lnTo>
                  <a:cubicBezTo>
                    <a:pt x="1088048" y="984804"/>
                    <a:pt x="1065359" y="1007494"/>
                    <a:pt x="1037363" y="1007494"/>
                  </a:cubicBezTo>
                  <a:lnTo>
                    <a:pt x="224713" y="1007494"/>
                  </a:lnTo>
                  <a:close/>
                  <a:moveTo>
                    <a:pt x="1008304" y="342844"/>
                  </a:moveTo>
                  <a:lnTo>
                    <a:pt x="1242977" y="342844"/>
                  </a:lnTo>
                  <a:lnTo>
                    <a:pt x="1366141" y="70834"/>
                  </a:lnTo>
                  <a:lnTo>
                    <a:pt x="731902" y="70834"/>
                  </a:lnTo>
                  <a:lnTo>
                    <a:pt x="764340" y="-294"/>
                  </a:lnTo>
                  <a:lnTo>
                    <a:pt x="524769" y="-294"/>
                  </a:lnTo>
                  <a:lnTo>
                    <a:pt x="421033" y="231168"/>
                  </a:lnTo>
                  <a:lnTo>
                    <a:pt x="1058989" y="231168"/>
                  </a:lnTo>
                  <a:close/>
                  <a:moveTo>
                    <a:pt x="920957" y="286246"/>
                  </a:moveTo>
                  <a:lnTo>
                    <a:pt x="660604" y="286246"/>
                  </a:lnTo>
                  <a:lnTo>
                    <a:pt x="660604" y="406031"/>
                  </a:lnTo>
                  <a:lnTo>
                    <a:pt x="330476" y="653712"/>
                  </a:lnTo>
                  <a:lnTo>
                    <a:pt x="600796" y="653712"/>
                  </a:lnTo>
                  <a:lnTo>
                    <a:pt x="819249" y="491689"/>
                  </a:lnTo>
                  <a:lnTo>
                    <a:pt x="1026551" y="653712"/>
                  </a:lnTo>
                  <a:lnTo>
                    <a:pt x="1296872" y="653712"/>
                  </a:lnTo>
                  <a:lnTo>
                    <a:pt x="1055610" y="464319"/>
                  </a:lnTo>
                  <a:lnTo>
                    <a:pt x="856249" y="464319"/>
                  </a:lnTo>
                  <a:lnTo>
                    <a:pt x="920957" y="415662"/>
                  </a:lnTo>
                  <a:close/>
                </a:path>
              </a:pathLst>
            </a:custGeom>
            <a:grpFill/>
            <a:ln w="16888" cap="flat">
              <a:noFill/>
              <a:prstDash val="solid"/>
              <a:miter/>
            </a:ln>
          </p:spPr>
          <p:txBody>
            <a:bodyPr rtlCol="0" anchor="ctr"/>
            <a:lstStyle/>
            <a:p>
              <a:endParaRPr lang="zh-CN" altLang="en-US"/>
            </a:p>
          </p:txBody>
        </p:sp>
        <p:sp>
          <p:nvSpPr>
            <p:cNvPr id="20" name="任意多边形: 形状 19"/>
            <p:cNvSpPr/>
            <p:nvPr/>
          </p:nvSpPr>
          <p:spPr>
            <a:xfrm>
              <a:off x="7727045"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grpFill/>
            <a:ln w="16888" cap="flat">
              <a:noFill/>
              <a:prstDash val="solid"/>
              <a:miter/>
            </a:ln>
          </p:spPr>
          <p:txBody>
            <a:bodyPr rtlCol="0" anchor="ctr"/>
            <a:lstStyle/>
            <a:p>
              <a:endParaRPr lang="zh-CN" altLang="en-US"/>
            </a:p>
          </p:txBody>
        </p:sp>
        <p:sp>
          <p:nvSpPr>
            <p:cNvPr id="21" name="任意多边形: 形状 20"/>
            <p:cNvSpPr/>
            <p:nvPr/>
          </p:nvSpPr>
          <p:spPr>
            <a:xfrm>
              <a:off x="7727045" y="3343511"/>
              <a:ext cx="391626" cy="293804"/>
            </a:xfrm>
            <a:custGeom>
              <a:avLst/>
              <a:gdLst>
                <a:gd name="connsiteX0" fmla="*/ 260859 w 391626"/>
                <a:gd name="connsiteY0" fmla="*/ 293804 h 293804"/>
                <a:gd name="connsiteX1" fmla="*/ 0 w 391626"/>
                <a:gd name="connsiteY1" fmla="*/ 293804 h 293804"/>
                <a:gd name="connsiteX2" fmla="*/ 130767 w 391626"/>
                <a:gd name="connsiteY2" fmla="*/ 0 h 293804"/>
                <a:gd name="connsiteX3" fmla="*/ 391627 w 391626"/>
                <a:gd name="connsiteY3" fmla="*/ 0 h 293804"/>
                <a:gd name="connsiteX4" fmla="*/ 260859 w 391626"/>
                <a:gd name="connsiteY4" fmla="*/ 293804 h 293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804">
                  <a:moveTo>
                    <a:pt x="260859" y="293804"/>
                  </a:moveTo>
                  <a:lnTo>
                    <a:pt x="0" y="293804"/>
                  </a:lnTo>
                  <a:lnTo>
                    <a:pt x="130767" y="0"/>
                  </a:lnTo>
                  <a:lnTo>
                    <a:pt x="391627" y="0"/>
                  </a:lnTo>
                  <a:lnTo>
                    <a:pt x="260859" y="293804"/>
                  </a:lnTo>
                  <a:close/>
                </a:path>
              </a:pathLst>
            </a:custGeom>
            <a:grpFill/>
            <a:ln w="16888" cap="flat">
              <a:noFill/>
              <a:prstDash val="solid"/>
              <a:miter/>
            </a:ln>
          </p:spPr>
          <p:txBody>
            <a:bodyPr rtlCol="0" anchor="ctr"/>
            <a:lstStyle/>
            <a:p>
              <a:endParaRPr lang="zh-CN" altLang="en-US"/>
            </a:p>
          </p:txBody>
        </p:sp>
        <p:sp>
          <p:nvSpPr>
            <p:cNvPr id="22" name="任意多边形: 形状 21"/>
            <p:cNvSpPr/>
            <p:nvPr/>
          </p:nvSpPr>
          <p:spPr>
            <a:xfrm>
              <a:off x="6170337" y="2982802"/>
              <a:ext cx="1423075" cy="1167107"/>
            </a:xfrm>
            <a:custGeom>
              <a:avLst/>
              <a:gdLst>
                <a:gd name="connsiteX0" fmla="*/ 19101 w 1423075"/>
                <a:gd name="connsiteY0" fmla="*/ 1166814 h 1167107"/>
                <a:gd name="connsiteX1" fmla="*/ 1225068 w 1423075"/>
                <a:gd name="connsiteY1" fmla="*/ 1166814 h 1167107"/>
                <a:gd name="connsiteX2" fmla="*/ 1403310 w 1423075"/>
                <a:gd name="connsiteY2" fmla="*/ 990599 h 1167107"/>
                <a:gd name="connsiteX3" fmla="*/ 1403310 w 1423075"/>
                <a:gd name="connsiteY3" fmla="*/ 643238 h 1167107"/>
                <a:gd name="connsiteX4" fmla="*/ 19101 w 1423075"/>
                <a:gd name="connsiteY4" fmla="*/ 643238 h 1167107"/>
                <a:gd name="connsiteX5" fmla="*/ 249211 w 1423075"/>
                <a:gd name="connsiteY5" fmla="*/ 785832 h 1167107"/>
                <a:gd name="connsiteX6" fmla="*/ 1168301 w 1423075"/>
                <a:gd name="connsiteY6" fmla="*/ 785832 h 1167107"/>
                <a:gd name="connsiteX7" fmla="*/ 1168301 w 1423075"/>
                <a:gd name="connsiteY7" fmla="*/ 850708 h 1167107"/>
                <a:gd name="connsiteX8" fmla="*/ 249211 w 1423075"/>
                <a:gd name="connsiteY8" fmla="*/ 850708 h 1167107"/>
                <a:gd name="connsiteX9" fmla="*/ 249211 w 1423075"/>
                <a:gd name="connsiteY9" fmla="*/ 960864 h 1167107"/>
                <a:gd name="connsiteX10" fmla="*/ 1168301 w 1423075"/>
                <a:gd name="connsiteY10" fmla="*/ 960864 h 1167107"/>
                <a:gd name="connsiteX11" fmla="*/ 1168301 w 1423075"/>
                <a:gd name="connsiteY11" fmla="*/ 964074 h 1167107"/>
                <a:gd name="connsiteX12" fmla="*/ 1153264 w 1423075"/>
                <a:gd name="connsiteY12" fmla="*/ 1007494 h 1167107"/>
                <a:gd name="connsiteX13" fmla="*/ 1115926 w 1423075"/>
                <a:gd name="connsiteY13" fmla="*/ 1024389 h 1167107"/>
                <a:gd name="connsiteX14" fmla="*/ 249211 w 1423075"/>
                <a:gd name="connsiteY14" fmla="*/ 1024389 h 1167107"/>
                <a:gd name="connsiteX15" fmla="*/ 263910 w 1423075"/>
                <a:gd name="connsiteY15" fmla="*/ 601000 h 1167107"/>
                <a:gd name="connsiteX16" fmla="*/ 406504 w 1423075"/>
                <a:gd name="connsiteY16" fmla="*/ 477835 h 1167107"/>
                <a:gd name="connsiteX17" fmla="*/ 510239 w 1423075"/>
                <a:gd name="connsiteY17" fmla="*/ 601000 h 1167107"/>
                <a:gd name="connsiteX18" fmla="*/ 735450 w 1423075"/>
                <a:gd name="connsiteY18" fmla="*/ 601000 h 1167107"/>
                <a:gd name="connsiteX19" fmla="*/ 594545 w 1423075"/>
                <a:gd name="connsiteY19" fmla="*/ 435767 h 1167107"/>
                <a:gd name="connsiteX20" fmla="*/ 713993 w 1423075"/>
                <a:gd name="connsiteY20" fmla="*/ 435767 h 1167107"/>
                <a:gd name="connsiteX21" fmla="*/ 713993 w 1423075"/>
                <a:gd name="connsiteY21" fmla="*/ 293679 h 1167107"/>
                <a:gd name="connsiteX22" fmla="*/ 503650 w 1423075"/>
                <a:gd name="connsiteY22" fmla="*/ 293679 h 1167107"/>
                <a:gd name="connsiteX23" fmla="*/ 503650 w 1423075"/>
                <a:gd name="connsiteY23" fmla="*/ 216976 h 1167107"/>
                <a:gd name="connsiteX24" fmla="*/ 704701 w 1423075"/>
                <a:gd name="connsiteY24" fmla="*/ 216976 h 1167107"/>
                <a:gd name="connsiteX25" fmla="*/ 704701 w 1423075"/>
                <a:gd name="connsiteY25" fmla="*/ 56473 h 1167107"/>
                <a:gd name="connsiteX26" fmla="*/ 280129 w 1423075"/>
                <a:gd name="connsiteY26" fmla="*/ 56473 h 1167107"/>
                <a:gd name="connsiteX27" fmla="*/ 305303 w 1423075"/>
                <a:gd name="connsiteY27" fmla="*/ -294 h 1167107"/>
                <a:gd name="connsiteX28" fmla="*/ 96311 w 1423075"/>
                <a:gd name="connsiteY28" fmla="*/ -294 h 1167107"/>
                <a:gd name="connsiteX29" fmla="*/ -329 w 1423075"/>
                <a:gd name="connsiteY29" fmla="*/ 216807 h 1167107"/>
                <a:gd name="connsiteX30" fmla="*/ 278439 w 1423075"/>
                <a:gd name="connsiteY30" fmla="*/ 216807 h 1167107"/>
                <a:gd name="connsiteX31" fmla="*/ 278439 w 1423075"/>
                <a:gd name="connsiteY31" fmla="*/ 293510 h 1167107"/>
                <a:gd name="connsiteX32" fmla="*/ -329 w 1423075"/>
                <a:gd name="connsiteY32" fmla="*/ 293510 h 1167107"/>
                <a:gd name="connsiteX33" fmla="*/ -329 w 1423075"/>
                <a:gd name="connsiteY33" fmla="*/ 435598 h 1167107"/>
                <a:gd name="connsiteX34" fmla="*/ 194133 w 1423075"/>
                <a:gd name="connsiteY34" fmla="*/ 435598 h 1167107"/>
                <a:gd name="connsiteX35" fmla="*/ 2881 w 1423075"/>
                <a:gd name="connsiteY35" fmla="*/ 600831 h 1167107"/>
                <a:gd name="connsiteX36" fmla="*/ 779208 w 1423075"/>
                <a:gd name="connsiteY36" fmla="*/ -294 h 1167107"/>
                <a:gd name="connsiteX37" fmla="*/ 779208 w 1423075"/>
                <a:gd name="connsiteY37" fmla="*/ 601000 h 1167107"/>
                <a:gd name="connsiteX38" fmla="*/ 1244498 w 1423075"/>
                <a:gd name="connsiteY38" fmla="*/ 601000 h 1167107"/>
                <a:gd name="connsiteX39" fmla="*/ 1314105 w 1423075"/>
                <a:gd name="connsiteY39" fmla="*/ 587315 h 1167107"/>
                <a:gd name="connsiteX40" fmla="*/ 1422740 w 1423075"/>
                <a:gd name="connsiteY40" fmla="*/ 422758 h 1167107"/>
                <a:gd name="connsiteX41" fmla="*/ 1422740 w 1423075"/>
                <a:gd name="connsiteY41" fmla="*/ 382 h 1167107"/>
                <a:gd name="connsiteX42" fmla="*/ 1197529 w 1423075"/>
                <a:gd name="connsiteY42" fmla="*/ 390319 h 1167107"/>
                <a:gd name="connsiteX43" fmla="*/ 1146844 w 1423075"/>
                <a:gd name="connsiteY43" fmla="*/ 441004 h 1167107"/>
                <a:gd name="connsiteX44" fmla="*/ 1004588 w 1423075"/>
                <a:gd name="connsiteY44" fmla="*/ 441004 h 1167107"/>
                <a:gd name="connsiteX45" fmla="*/ 1004588 w 1423075"/>
                <a:gd name="connsiteY45" fmla="*/ 160547 h 1167107"/>
                <a:gd name="connsiteX46" fmla="*/ 1197529 w 1423075"/>
                <a:gd name="connsiteY46" fmla="*/ 160547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23075" h="1167107">
                  <a:moveTo>
                    <a:pt x="19101" y="1166814"/>
                  </a:moveTo>
                  <a:lnTo>
                    <a:pt x="1225068" y="1166814"/>
                  </a:lnTo>
                  <a:cubicBezTo>
                    <a:pt x="1360228" y="1166814"/>
                    <a:pt x="1403310" y="1050745"/>
                    <a:pt x="1403310" y="990599"/>
                  </a:cubicBezTo>
                  <a:lnTo>
                    <a:pt x="1403310" y="643238"/>
                  </a:lnTo>
                  <a:lnTo>
                    <a:pt x="19101" y="643238"/>
                  </a:lnTo>
                  <a:close/>
                  <a:moveTo>
                    <a:pt x="249211" y="785832"/>
                  </a:moveTo>
                  <a:lnTo>
                    <a:pt x="1168301" y="785832"/>
                  </a:lnTo>
                  <a:lnTo>
                    <a:pt x="1168301" y="850708"/>
                  </a:lnTo>
                  <a:lnTo>
                    <a:pt x="249211" y="850708"/>
                  </a:lnTo>
                  <a:close/>
                  <a:moveTo>
                    <a:pt x="249211" y="960864"/>
                  </a:moveTo>
                  <a:lnTo>
                    <a:pt x="1168301" y="960864"/>
                  </a:lnTo>
                  <a:lnTo>
                    <a:pt x="1168301" y="964074"/>
                  </a:lnTo>
                  <a:cubicBezTo>
                    <a:pt x="1168841" y="979905"/>
                    <a:pt x="1163469" y="995380"/>
                    <a:pt x="1153264" y="1007494"/>
                  </a:cubicBezTo>
                  <a:cubicBezTo>
                    <a:pt x="1144090" y="1018594"/>
                    <a:pt x="1130321" y="1024828"/>
                    <a:pt x="1115926" y="1024389"/>
                  </a:cubicBezTo>
                  <a:lnTo>
                    <a:pt x="249211" y="1024389"/>
                  </a:lnTo>
                  <a:close/>
                  <a:moveTo>
                    <a:pt x="263910" y="601000"/>
                  </a:moveTo>
                  <a:lnTo>
                    <a:pt x="406504" y="477835"/>
                  </a:lnTo>
                  <a:lnTo>
                    <a:pt x="510239" y="601000"/>
                  </a:lnTo>
                  <a:lnTo>
                    <a:pt x="735450" y="601000"/>
                  </a:lnTo>
                  <a:lnTo>
                    <a:pt x="594545" y="435767"/>
                  </a:lnTo>
                  <a:lnTo>
                    <a:pt x="713993" y="435767"/>
                  </a:lnTo>
                  <a:lnTo>
                    <a:pt x="713993" y="293679"/>
                  </a:lnTo>
                  <a:lnTo>
                    <a:pt x="503650" y="293679"/>
                  </a:lnTo>
                  <a:lnTo>
                    <a:pt x="503650" y="216976"/>
                  </a:lnTo>
                  <a:lnTo>
                    <a:pt x="704701" y="216976"/>
                  </a:lnTo>
                  <a:lnTo>
                    <a:pt x="704701" y="56473"/>
                  </a:lnTo>
                  <a:lnTo>
                    <a:pt x="280129" y="56473"/>
                  </a:lnTo>
                  <a:lnTo>
                    <a:pt x="305303" y="-294"/>
                  </a:lnTo>
                  <a:lnTo>
                    <a:pt x="96311" y="-294"/>
                  </a:lnTo>
                  <a:lnTo>
                    <a:pt x="-329" y="216807"/>
                  </a:lnTo>
                  <a:lnTo>
                    <a:pt x="278439" y="216807"/>
                  </a:lnTo>
                  <a:lnTo>
                    <a:pt x="278439" y="293510"/>
                  </a:lnTo>
                  <a:lnTo>
                    <a:pt x="-329" y="293510"/>
                  </a:lnTo>
                  <a:lnTo>
                    <a:pt x="-329" y="435598"/>
                  </a:lnTo>
                  <a:lnTo>
                    <a:pt x="194133" y="435598"/>
                  </a:lnTo>
                  <a:lnTo>
                    <a:pt x="2881" y="600831"/>
                  </a:lnTo>
                  <a:close/>
                  <a:moveTo>
                    <a:pt x="779208" y="-294"/>
                  </a:moveTo>
                  <a:lnTo>
                    <a:pt x="779208" y="601000"/>
                  </a:lnTo>
                  <a:lnTo>
                    <a:pt x="1244498" y="601000"/>
                  </a:lnTo>
                  <a:cubicBezTo>
                    <a:pt x="1268387" y="601186"/>
                    <a:pt x="1292057" y="596523"/>
                    <a:pt x="1314105" y="587315"/>
                  </a:cubicBezTo>
                  <a:cubicBezTo>
                    <a:pt x="1380434" y="559674"/>
                    <a:pt x="1423381" y="494612"/>
                    <a:pt x="1422740" y="422758"/>
                  </a:cubicBezTo>
                  <a:lnTo>
                    <a:pt x="1422740" y="382"/>
                  </a:lnTo>
                  <a:close/>
                  <a:moveTo>
                    <a:pt x="1197529" y="390319"/>
                  </a:moveTo>
                  <a:cubicBezTo>
                    <a:pt x="1197529" y="418314"/>
                    <a:pt x="1174839" y="441004"/>
                    <a:pt x="1146844" y="441004"/>
                  </a:cubicBezTo>
                  <a:lnTo>
                    <a:pt x="1004588" y="441004"/>
                  </a:lnTo>
                  <a:lnTo>
                    <a:pt x="1004588" y="160547"/>
                  </a:lnTo>
                  <a:lnTo>
                    <a:pt x="1197529" y="160547"/>
                  </a:lnTo>
                  <a:close/>
                </a:path>
              </a:pathLst>
            </a:custGeom>
            <a:grpFill/>
            <a:ln w="16888" cap="flat">
              <a:noFill/>
              <a:prstDash val="solid"/>
              <a:miter/>
            </a:ln>
          </p:spPr>
          <p:txBody>
            <a:bodyPr rtlCol="0" anchor="ctr"/>
            <a:lstStyle/>
            <a:p>
              <a:endParaRPr lang="zh-CN" altLang="en-US"/>
            </a:p>
          </p:txBody>
        </p:sp>
        <p:sp>
          <p:nvSpPr>
            <p:cNvPr id="23" name="任意多边形: 形状 22"/>
            <p:cNvSpPr/>
            <p:nvPr/>
          </p:nvSpPr>
          <p:spPr>
            <a:xfrm>
              <a:off x="9181369" y="2982295"/>
              <a:ext cx="1416141" cy="1167107"/>
            </a:xfrm>
            <a:custGeom>
              <a:avLst/>
              <a:gdLst>
                <a:gd name="connsiteX0" fmla="*/ 312905 w 1416141"/>
                <a:gd name="connsiteY0" fmla="*/ 1012225 h 1167107"/>
                <a:gd name="connsiteX1" fmla="*/ 298375 w 1416141"/>
                <a:gd name="connsiteY1" fmla="*/ 976745 h 1167107"/>
                <a:gd name="connsiteX2" fmla="*/ 298375 w 1416141"/>
                <a:gd name="connsiteY2" fmla="*/ 353657 h 1167107"/>
                <a:gd name="connsiteX3" fmla="*/ -329 w 1416141"/>
                <a:gd name="connsiteY3" fmla="*/ 353657 h 1167107"/>
                <a:gd name="connsiteX4" fmla="*/ -329 w 1416141"/>
                <a:gd name="connsiteY4" fmla="*/ 511963 h 1167107"/>
                <a:gd name="connsiteX5" fmla="*/ 74010 w 1416141"/>
                <a:gd name="connsiteY5" fmla="*/ 511963 h 1167107"/>
                <a:gd name="connsiteX6" fmla="*/ 74010 w 1416141"/>
                <a:gd name="connsiteY6" fmla="*/ 988065 h 1167107"/>
                <a:gd name="connsiteX7" fmla="*/ 125877 w 1416141"/>
                <a:gd name="connsiteY7" fmla="*/ 1113933 h 1167107"/>
                <a:gd name="connsiteX8" fmla="*/ 252252 w 1416141"/>
                <a:gd name="connsiteY8" fmla="*/ 1165631 h 1167107"/>
                <a:gd name="connsiteX9" fmla="*/ 365111 w 1416141"/>
                <a:gd name="connsiteY9" fmla="*/ 1165631 h 1167107"/>
                <a:gd name="connsiteX10" fmla="*/ 426609 w 1416141"/>
                <a:gd name="connsiteY10" fmla="*/ 1026754 h 1167107"/>
                <a:gd name="connsiteX11" fmla="*/ 349905 w 1416141"/>
                <a:gd name="connsiteY11" fmla="*/ 1026754 h 1167107"/>
                <a:gd name="connsiteX12" fmla="*/ 312905 w 1416141"/>
                <a:gd name="connsiteY12" fmla="*/ 1012225 h 1167107"/>
                <a:gd name="connsiteX13" fmla="*/ 756737 w 1416141"/>
                <a:gd name="connsiteY13" fmla="*/ 117971 h 1167107"/>
                <a:gd name="connsiteX14" fmla="*/ 807422 w 1416141"/>
                <a:gd name="connsiteY14" fmla="*/ -294 h 1167107"/>
                <a:gd name="connsiteX15" fmla="*/ 548590 w 1416141"/>
                <a:gd name="connsiteY15" fmla="*/ -294 h 1167107"/>
                <a:gd name="connsiteX16" fmla="*/ 435563 w 1416141"/>
                <a:gd name="connsiteY16" fmla="*/ 259552 h 1167107"/>
                <a:gd name="connsiteX17" fmla="*/ 1197360 w 1416141"/>
                <a:gd name="connsiteY17" fmla="*/ 259552 h 1167107"/>
                <a:gd name="connsiteX18" fmla="*/ 1197360 w 1416141"/>
                <a:gd name="connsiteY18" fmla="*/ 948868 h 1167107"/>
                <a:gd name="connsiteX19" fmla="*/ 1149800 w 1416141"/>
                <a:gd name="connsiteY19" fmla="*/ 1000567 h 1167107"/>
                <a:gd name="connsiteX20" fmla="*/ 1145830 w 1416141"/>
                <a:gd name="connsiteY20" fmla="*/ 1000567 h 1167107"/>
                <a:gd name="connsiteX21" fmla="*/ 965053 w 1416141"/>
                <a:gd name="connsiteY21" fmla="*/ 1000567 h 1167107"/>
                <a:gd name="connsiteX22" fmla="*/ 890715 w 1416141"/>
                <a:gd name="connsiteY22" fmla="*/ 1166814 h 1167107"/>
                <a:gd name="connsiteX23" fmla="*/ 1228615 w 1416141"/>
                <a:gd name="connsiteY23" fmla="*/ 1166814 h 1167107"/>
                <a:gd name="connsiteX24" fmla="*/ 1415812 w 1416141"/>
                <a:gd name="connsiteY24" fmla="*/ 980969 h 1167107"/>
                <a:gd name="connsiteX25" fmla="*/ 1415812 w 1416141"/>
                <a:gd name="connsiteY25" fmla="*/ 117633 h 1167107"/>
                <a:gd name="connsiteX26" fmla="*/ 1013373 w 1416141"/>
                <a:gd name="connsiteY26" fmla="*/ 953430 h 1167107"/>
                <a:gd name="connsiteX27" fmla="*/ 1069971 w 1416141"/>
                <a:gd name="connsiteY27" fmla="*/ 915416 h 1167107"/>
                <a:gd name="connsiteX28" fmla="*/ 1108661 w 1416141"/>
                <a:gd name="connsiteY28" fmla="*/ 858987 h 1167107"/>
                <a:gd name="connsiteX29" fmla="*/ 1123190 w 1416141"/>
                <a:gd name="connsiteY29" fmla="*/ 789548 h 1167107"/>
                <a:gd name="connsiteX30" fmla="*/ 1123190 w 1416141"/>
                <a:gd name="connsiteY30" fmla="*/ 324597 h 1167107"/>
                <a:gd name="connsiteX31" fmla="*/ 448403 w 1416141"/>
                <a:gd name="connsiteY31" fmla="*/ 324597 h 1167107"/>
                <a:gd name="connsiteX32" fmla="*/ 448403 w 1416141"/>
                <a:gd name="connsiteY32" fmla="*/ 966608 h 1167107"/>
                <a:gd name="connsiteX33" fmla="*/ 945623 w 1416141"/>
                <a:gd name="connsiteY33" fmla="*/ 966608 h 1167107"/>
                <a:gd name="connsiteX34" fmla="*/ 1013373 w 1416141"/>
                <a:gd name="connsiteY34" fmla="*/ 953430 h 1167107"/>
                <a:gd name="connsiteX35" fmla="*/ 898824 w 1416141"/>
                <a:gd name="connsiteY35" fmla="*/ 756603 h 1167107"/>
                <a:gd name="connsiteX36" fmla="*/ 884294 w 1416141"/>
                <a:gd name="connsiteY36" fmla="*/ 793096 h 1167107"/>
                <a:gd name="connsiteX37" fmla="*/ 849153 w 1416141"/>
                <a:gd name="connsiteY37" fmla="*/ 807288 h 1167107"/>
                <a:gd name="connsiteX38" fmla="*/ 672769 w 1416141"/>
                <a:gd name="connsiteY38" fmla="*/ 807288 h 1167107"/>
                <a:gd name="connsiteX39" fmla="*/ 672769 w 1416141"/>
                <a:gd name="connsiteY39" fmla="*/ 715210 h 1167107"/>
                <a:gd name="connsiteX40" fmla="*/ 898824 w 1416141"/>
                <a:gd name="connsiteY40" fmla="*/ 715210 h 1167107"/>
                <a:gd name="connsiteX41" fmla="*/ 898824 w 1416141"/>
                <a:gd name="connsiteY41" fmla="*/ 555552 h 1167107"/>
                <a:gd name="connsiteX42" fmla="*/ 672769 w 1416141"/>
                <a:gd name="connsiteY42" fmla="*/ 555552 h 1167107"/>
                <a:gd name="connsiteX43" fmla="*/ 672769 w 1416141"/>
                <a:gd name="connsiteY43" fmla="*/ 484255 h 1167107"/>
                <a:gd name="connsiteX44" fmla="*/ 898824 w 1416141"/>
                <a:gd name="connsiteY44" fmla="*/ 484255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16141" h="1167107">
                  <a:moveTo>
                    <a:pt x="312905" y="1012225"/>
                  </a:moveTo>
                  <a:cubicBezTo>
                    <a:pt x="303308" y="1002949"/>
                    <a:pt x="298037" y="990092"/>
                    <a:pt x="298375" y="976745"/>
                  </a:cubicBezTo>
                  <a:lnTo>
                    <a:pt x="298375" y="353657"/>
                  </a:lnTo>
                  <a:lnTo>
                    <a:pt x="-329" y="353657"/>
                  </a:lnTo>
                  <a:lnTo>
                    <a:pt x="-329" y="511963"/>
                  </a:lnTo>
                  <a:lnTo>
                    <a:pt x="74010" y="511963"/>
                  </a:lnTo>
                  <a:lnTo>
                    <a:pt x="74010" y="988065"/>
                  </a:lnTo>
                  <a:cubicBezTo>
                    <a:pt x="73570" y="1035303"/>
                    <a:pt x="92273" y="1080717"/>
                    <a:pt x="125877" y="1113933"/>
                  </a:cubicBezTo>
                  <a:cubicBezTo>
                    <a:pt x="159346" y="1147452"/>
                    <a:pt x="204895" y="1166088"/>
                    <a:pt x="252252" y="1165631"/>
                  </a:cubicBezTo>
                  <a:lnTo>
                    <a:pt x="365111" y="1165631"/>
                  </a:lnTo>
                  <a:lnTo>
                    <a:pt x="426609" y="1026754"/>
                  </a:lnTo>
                  <a:lnTo>
                    <a:pt x="349905" y="1026754"/>
                  </a:lnTo>
                  <a:cubicBezTo>
                    <a:pt x="336085" y="1027295"/>
                    <a:pt x="322670" y="1022024"/>
                    <a:pt x="312905" y="1012225"/>
                  </a:cubicBezTo>
                  <a:close/>
                  <a:moveTo>
                    <a:pt x="756737" y="117971"/>
                  </a:moveTo>
                  <a:lnTo>
                    <a:pt x="807422" y="-294"/>
                  </a:lnTo>
                  <a:lnTo>
                    <a:pt x="548590" y="-294"/>
                  </a:lnTo>
                  <a:lnTo>
                    <a:pt x="435563" y="259552"/>
                  </a:lnTo>
                  <a:lnTo>
                    <a:pt x="1197360" y="259552"/>
                  </a:lnTo>
                  <a:lnTo>
                    <a:pt x="1197360" y="948868"/>
                  </a:lnTo>
                  <a:cubicBezTo>
                    <a:pt x="1198491" y="976272"/>
                    <a:pt x="1177204" y="999418"/>
                    <a:pt x="1149800" y="1000567"/>
                  </a:cubicBezTo>
                  <a:cubicBezTo>
                    <a:pt x="1148482" y="1000618"/>
                    <a:pt x="1147147" y="1000618"/>
                    <a:pt x="1145830" y="1000567"/>
                  </a:cubicBezTo>
                  <a:lnTo>
                    <a:pt x="965053" y="1000567"/>
                  </a:lnTo>
                  <a:lnTo>
                    <a:pt x="890715" y="1166814"/>
                  </a:lnTo>
                  <a:lnTo>
                    <a:pt x="1228615" y="1166814"/>
                  </a:lnTo>
                  <a:cubicBezTo>
                    <a:pt x="1353470" y="1166814"/>
                    <a:pt x="1415812" y="1077947"/>
                    <a:pt x="1415812" y="980969"/>
                  </a:cubicBezTo>
                  <a:lnTo>
                    <a:pt x="1415812" y="117633"/>
                  </a:lnTo>
                  <a:close/>
                  <a:moveTo>
                    <a:pt x="1013373" y="953430"/>
                  </a:moveTo>
                  <a:cubicBezTo>
                    <a:pt x="1034542" y="944577"/>
                    <a:pt x="1053769" y="931669"/>
                    <a:pt x="1069971" y="915416"/>
                  </a:cubicBezTo>
                  <a:cubicBezTo>
                    <a:pt x="1086207" y="899129"/>
                    <a:pt x="1099317" y="880004"/>
                    <a:pt x="1108661" y="858987"/>
                  </a:cubicBezTo>
                  <a:cubicBezTo>
                    <a:pt x="1118358" y="837124"/>
                    <a:pt x="1123309" y="813455"/>
                    <a:pt x="1123190" y="789548"/>
                  </a:cubicBezTo>
                  <a:lnTo>
                    <a:pt x="1123190" y="324597"/>
                  </a:lnTo>
                  <a:lnTo>
                    <a:pt x="448403" y="324597"/>
                  </a:lnTo>
                  <a:lnTo>
                    <a:pt x="448403" y="966608"/>
                  </a:lnTo>
                  <a:lnTo>
                    <a:pt x="945623" y="966608"/>
                  </a:lnTo>
                  <a:cubicBezTo>
                    <a:pt x="968872" y="966845"/>
                    <a:pt x="991916" y="962368"/>
                    <a:pt x="1013373" y="953430"/>
                  </a:cubicBezTo>
                  <a:close/>
                  <a:moveTo>
                    <a:pt x="898824" y="756603"/>
                  </a:moveTo>
                  <a:cubicBezTo>
                    <a:pt x="899213" y="770254"/>
                    <a:pt x="893959" y="783449"/>
                    <a:pt x="884294" y="793096"/>
                  </a:cubicBezTo>
                  <a:cubicBezTo>
                    <a:pt x="875019" y="802439"/>
                    <a:pt x="862315" y="807558"/>
                    <a:pt x="849153" y="807288"/>
                  </a:cubicBezTo>
                  <a:lnTo>
                    <a:pt x="672769" y="807288"/>
                  </a:lnTo>
                  <a:lnTo>
                    <a:pt x="672769" y="715210"/>
                  </a:lnTo>
                  <a:lnTo>
                    <a:pt x="898824" y="715210"/>
                  </a:lnTo>
                  <a:close/>
                  <a:moveTo>
                    <a:pt x="898824" y="555552"/>
                  </a:moveTo>
                  <a:lnTo>
                    <a:pt x="672769" y="555552"/>
                  </a:lnTo>
                  <a:lnTo>
                    <a:pt x="672769" y="484255"/>
                  </a:lnTo>
                  <a:lnTo>
                    <a:pt x="898824" y="484255"/>
                  </a:lnTo>
                  <a:close/>
                </a:path>
              </a:pathLst>
            </a:custGeom>
            <a:grpFill/>
            <a:ln w="16888" cap="flat">
              <a:noFill/>
              <a:prstDash val="solid"/>
              <a:miter/>
            </a:ln>
          </p:spPr>
          <p:txBody>
            <a:bodyPr rtlCol="0" anchor="ctr"/>
            <a:lstStyle/>
            <a:p>
              <a:endParaRPr lang="zh-CN" altLang="en-US"/>
            </a:p>
          </p:txBody>
        </p:sp>
        <p:sp>
          <p:nvSpPr>
            <p:cNvPr id="24" name="任意多边形: 形状 23"/>
            <p:cNvSpPr/>
            <p:nvPr/>
          </p:nvSpPr>
          <p:spPr>
            <a:xfrm>
              <a:off x="9181369"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F8B62B"/>
            </a:solidFill>
            <a:ln w="16888" cap="flat">
              <a:noFill/>
              <a:prstDash val="solid"/>
              <a:miter/>
            </a:ln>
          </p:spPr>
          <p:txBody>
            <a:bodyPr rtlCol="0" anchor="ctr"/>
            <a:lstStyle/>
            <a:p>
              <a:endParaRPr lang="zh-CN" altLang="en-US" dirty="0"/>
            </a:p>
          </p:txBody>
        </p:sp>
      </p:grpSp>
      <p:sp>
        <p:nvSpPr>
          <p:cNvPr id="25" name="任意多边形: 形状 24"/>
          <p:cNvSpPr/>
          <p:nvPr userDrawn="1"/>
        </p:nvSpPr>
        <p:spPr>
          <a:xfrm>
            <a:off x="5536668" y="0"/>
            <a:ext cx="5333688" cy="3999100"/>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5"/>
          </a:solidFill>
          <a:ln w="16888" cap="flat">
            <a:noFill/>
            <a:prstDash val="solid"/>
            <a:miter/>
          </a:ln>
        </p:spPr>
        <p:txBody>
          <a:bodyPr rtlCol="0" anchor="ctr"/>
          <a:lstStyle/>
          <a:p>
            <a:endParaRPr lang="zh-CN" altLang="en-US"/>
          </a:p>
        </p:txBody>
      </p:sp>
      <p:grpSp>
        <p:nvGrpSpPr>
          <p:cNvPr id="36" name="组合 35"/>
          <p:cNvGrpSpPr/>
          <p:nvPr userDrawn="1"/>
        </p:nvGrpSpPr>
        <p:grpSpPr>
          <a:xfrm>
            <a:off x="609823" y="5541558"/>
            <a:ext cx="645264" cy="592103"/>
            <a:chOff x="11295894" y="5480127"/>
            <a:chExt cx="842131" cy="772752"/>
          </a:xfrm>
        </p:grpSpPr>
        <p:sp>
          <p:nvSpPr>
            <p:cNvPr id="37" name="任意多边形: 形状 36"/>
            <p:cNvSpPr/>
            <p:nvPr/>
          </p:nvSpPr>
          <p:spPr>
            <a:xfrm>
              <a:off x="11395260" y="5695963"/>
              <a:ext cx="742765" cy="55691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4"/>
            </a:solidFill>
            <a:ln w="16888" cap="flat">
              <a:noFill/>
              <a:prstDash val="solid"/>
              <a:miter/>
            </a:ln>
          </p:spPr>
          <p:txBody>
            <a:bodyPr wrap="square" rtlCol="0" anchor="ctr">
              <a:noAutofit/>
            </a:bodyPr>
            <a:lstStyle/>
            <a:p>
              <a:pPr algn="just"/>
              <a:endParaRPr lang="zh-CN" altLang="en-US" dirty="0"/>
            </a:p>
          </p:txBody>
        </p:sp>
        <p:sp>
          <p:nvSpPr>
            <p:cNvPr id="38" name="任意多边形: 形状 37"/>
            <p:cNvSpPr/>
            <p:nvPr/>
          </p:nvSpPr>
          <p:spPr>
            <a:xfrm>
              <a:off x="11295894" y="5480127"/>
              <a:ext cx="742765" cy="55691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gradFill>
              <a:gsLst>
                <a:gs pos="0">
                  <a:schemeClr val="bg1">
                    <a:alpha val="0"/>
                  </a:schemeClr>
                </a:gs>
                <a:gs pos="100000">
                  <a:schemeClr val="bg1"/>
                </a:gs>
              </a:gsLst>
              <a:lin ang="1440000" scaled="0"/>
            </a:gradFill>
            <a:ln w="16888" cap="flat">
              <a:noFill/>
              <a:prstDash val="solid"/>
              <a:miter/>
            </a:ln>
          </p:spPr>
          <p:txBody>
            <a:bodyPr wrap="square" rtlCol="0" anchor="ctr">
              <a:noAutofit/>
            </a:bodyPr>
            <a:lstStyle/>
            <a:p>
              <a:pPr algn="just"/>
              <a:endParaRPr lang="zh-CN" altLang="en-US"/>
            </a:p>
          </p:txBody>
        </p:sp>
        <p:sp>
          <p:nvSpPr>
            <p:cNvPr id="39" name="任意多边形: 形状 38"/>
            <p:cNvSpPr/>
            <p:nvPr/>
          </p:nvSpPr>
          <p:spPr>
            <a:xfrm>
              <a:off x="11697363" y="6036735"/>
              <a:ext cx="287863" cy="21583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2"/>
            </a:solidFill>
            <a:ln w="16888" cap="flat">
              <a:noFill/>
              <a:prstDash val="solid"/>
              <a:miter/>
            </a:ln>
          </p:spPr>
          <p:txBody>
            <a:bodyPr rtlCol="0" anchor="ctr"/>
            <a:lstStyle/>
            <a:p>
              <a:pPr algn="just"/>
              <a:endParaRPr lang="zh-CN" altLang="en-US" dirty="0"/>
            </a:p>
          </p:txBody>
        </p:sp>
      </p:grpSp>
      <p:sp>
        <p:nvSpPr>
          <p:cNvPr id="8" name="Speaker Placeholder 3"/>
          <p:cNvSpPr>
            <a:spLocks noGrp="1"/>
          </p:cNvSpPr>
          <p:nvPr>
            <p:ph type="body" sz="quarter" idx="13" hasCustomPrompt="1"/>
          </p:nvPr>
        </p:nvSpPr>
        <p:spPr>
          <a:xfrm>
            <a:off x="1254663" y="5541558"/>
            <a:ext cx="3153286" cy="296271"/>
          </a:xfrm>
        </p:spPr>
        <p:txBody>
          <a:bodyPr vert="horz" lIns="91440" tIns="45720" rIns="91440" bIns="45720" rtlCol="0" anchor="ctr">
            <a:normAutofit/>
          </a:bodyPr>
          <a:lstStyle>
            <a:lvl1pPr marL="0" indent="0" algn="just">
              <a:buNone/>
              <a:defRPr lang="en-US" altLang="zh-CN" sz="1200" b="0" smtClean="0">
                <a:solidFill>
                  <a:schemeClr val="bg1"/>
                </a:solidFill>
              </a:defRPr>
            </a:lvl1pPr>
            <a:lvl2pPr>
              <a:defRPr lang="en-US" altLang="zh-CN" sz="1600" smtClean="0"/>
            </a:lvl2pPr>
            <a:lvl3pPr>
              <a:defRPr lang="en-US" altLang="zh-CN" sz="1400" smtClean="0"/>
            </a:lvl3pPr>
            <a:lvl4pPr>
              <a:defRPr lang="en-US" altLang="zh-CN" sz="1200" smtClean="0"/>
            </a:lvl4pPr>
            <a:lvl5pPr>
              <a:defRPr lang="zh-CN" altLang="en-US" sz="1200"/>
            </a:lvl5pPr>
          </a:lstStyle>
          <a:p>
            <a:r>
              <a:rPr lang="zh-CN" altLang="en-US" dirty="0"/>
              <a:t>单击此处添加演讲者及日期</a:t>
            </a:r>
            <a:r>
              <a:rPr lang="en-US" altLang="zh-CN" dirty="0"/>
              <a:t>-12pt</a:t>
            </a:r>
            <a:endParaRPr lang="zh-CN" altLang="en-US" dirty="0"/>
          </a:p>
        </p:txBody>
      </p:sp>
      <p:sp>
        <p:nvSpPr>
          <p:cNvPr id="9" name="Date Placeholder 4"/>
          <p:cNvSpPr>
            <a:spLocks noGrp="1"/>
          </p:cNvSpPr>
          <p:nvPr>
            <p:ph type="body" sz="quarter" idx="14" hasCustomPrompt="1"/>
          </p:nvPr>
        </p:nvSpPr>
        <p:spPr>
          <a:xfrm>
            <a:off x="1254663" y="5837829"/>
            <a:ext cx="3153286" cy="296271"/>
          </a:xfrm>
        </p:spPr>
        <p:txBody>
          <a:bodyPr vert="horz" lIns="91440" tIns="45720" rIns="91440" bIns="45720" rtlCol="0" anchor="ctr">
            <a:normAutofit/>
          </a:bodyPr>
          <a:lstStyle>
            <a:lvl1pPr marL="0" indent="0" algn="just">
              <a:buNone/>
              <a:defRPr lang="en-US" altLang="zh-CN" sz="1200" b="0" smtClean="0">
                <a:solidFill>
                  <a:schemeClr val="bg1"/>
                </a:solidFill>
              </a:defRPr>
            </a:lvl1pPr>
            <a:lvl2pPr>
              <a:defRPr lang="en-US" altLang="zh-CN" sz="1600" smtClean="0"/>
            </a:lvl2pPr>
            <a:lvl3pPr>
              <a:defRPr lang="en-US" altLang="zh-CN" sz="1400" smtClean="0"/>
            </a:lvl3pPr>
            <a:lvl4pPr>
              <a:defRPr lang="en-US" altLang="zh-CN" sz="1200" smtClean="0"/>
            </a:lvl4pPr>
            <a:lvl5pPr>
              <a:defRPr lang="zh-CN" altLang="en-US" sz="1200"/>
            </a:lvl5pPr>
          </a:lstStyle>
          <a:p>
            <a:r>
              <a:rPr lang="en-US" altLang="zh-CN" dirty="0"/>
              <a:t>www.ciicmc.com</a:t>
            </a:r>
            <a:endParaRPr lang="en-US" altLang="en-US" dirty="0"/>
          </a:p>
        </p:txBody>
      </p:sp>
      <p:sp>
        <p:nvSpPr>
          <p:cNvPr id="40" name="任意多边形: 形状 39"/>
          <p:cNvSpPr/>
          <p:nvPr userDrawn="1"/>
        </p:nvSpPr>
        <p:spPr>
          <a:xfrm>
            <a:off x="4346445" y="-1"/>
            <a:ext cx="7845555" cy="6858001"/>
          </a:xfrm>
          <a:custGeom>
            <a:avLst/>
            <a:gdLst>
              <a:gd name="connsiteX0" fmla="*/ 3116521 w 7845554"/>
              <a:gd name="connsiteY0" fmla="*/ 0 h 6858000"/>
              <a:gd name="connsiteX1" fmla="*/ 7845554 w 7845554"/>
              <a:gd name="connsiteY1" fmla="*/ 0 h 6858000"/>
              <a:gd name="connsiteX2" fmla="*/ 7845554 w 7845554"/>
              <a:gd name="connsiteY2" fmla="*/ 3346658 h 6858000"/>
              <a:gd name="connsiteX3" fmla="*/ 6249862 w 7845554"/>
              <a:gd name="connsiteY3" fmla="*/ 6858000 h 6858000"/>
              <a:gd name="connsiteX4" fmla="*/ 0 w 784555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5554" h="6858000">
                <a:moveTo>
                  <a:pt x="3116521" y="0"/>
                </a:moveTo>
                <a:lnTo>
                  <a:pt x="7845554" y="0"/>
                </a:lnTo>
                <a:lnTo>
                  <a:pt x="7845554" y="3346658"/>
                </a:lnTo>
                <a:lnTo>
                  <a:pt x="6249862" y="6858000"/>
                </a:lnTo>
                <a:lnTo>
                  <a:pt x="0" y="6858000"/>
                </a:lnTo>
                <a:close/>
              </a:path>
            </a:pathLst>
          </a:custGeom>
          <a:blipFill>
            <a:blip r:embed="rId3" cstate="screen"/>
            <a:srcRect/>
            <a:stretch>
              <a:fillRect l="-61738" t="-26861" r="-6292" b="-1550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2" name="任意多边形: 形状 41"/>
          <p:cNvSpPr/>
          <p:nvPr userDrawn="1"/>
        </p:nvSpPr>
        <p:spPr>
          <a:xfrm>
            <a:off x="-1283" y="2528155"/>
            <a:ext cx="7771564" cy="2185637"/>
          </a:xfrm>
          <a:custGeom>
            <a:avLst/>
            <a:gdLst>
              <a:gd name="connsiteX0" fmla="*/ 0 w 7771564"/>
              <a:gd name="connsiteY0" fmla="*/ 0 h 2185637"/>
              <a:gd name="connsiteX1" fmla="*/ 257780 w 7771564"/>
              <a:gd name="connsiteY1" fmla="*/ 0 h 2185637"/>
              <a:gd name="connsiteX2" fmla="*/ 1262888 w 7771564"/>
              <a:gd name="connsiteY2" fmla="*/ 0 h 2185637"/>
              <a:gd name="connsiteX3" fmla="*/ 1446212 w 7771564"/>
              <a:gd name="connsiteY3" fmla="*/ 0 h 2185637"/>
              <a:gd name="connsiteX4" fmla="*/ 1662455 w 7771564"/>
              <a:gd name="connsiteY4" fmla="*/ 0 h 2185637"/>
              <a:gd name="connsiteX5" fmla="*/ 1799887 w 7771564"/>
              <a:gd name="connsiteY5" fmla="*/ 0 h 2185637"/>
              <a:gd name="connsiteX6" fmla="*/ 1845779 w 7771564"/>
              <a:gd name="connsiteY6" fmla="*/ 0 h 2185637"/>
              <a:gd name="connsiteX7" fmla="*/ 2199453 w 7771564"/>
              <a:gd name="connsiteY7" fmla="*/ 0 h 2185637"/>
              <a:gd name="connsiteX8" fmla="*/ 2850887 w 7771564"/>
              <a:gd name="connsiteY8" fmla="*/ 0 h 2185637"/>
              <a:gd name="connsiteX9" fmla="*/ 2958766 w 7771564"/>
              <a:gd name="connsiteY9" fmla="*/ 0 h 2185637"/>
              <a:gd name="connsiteX10" fmla="*/ 3204562 w 7771564"/>
              <a:gd name="connsiteY10" fmla="*/ 0 h 2185637"/>
              <a:gd name="connsiteX11" fmla="*/ 3250454 w 7771564"/>
              <a:gd name="connsiteY11" fmla="*/ 0 h 2185637"/>
              <a:gd name="connsiteX12" fmla="*/ 3358332 w 7771564"/>
              <a:gd name="connsiteY12" fmla="*/ 0 h 2185637"/>
              <a:gd name="connsiteX13" fmla="*/ 3387886 w 7771564"/>
              <a:gd name="connsiteY13" fmla="*/ 0 h 2185637"/>
              <a:gd name="connsiteX14" fmla="*/ 3604128 w 7771564"/>
              <a:gd name="connsiteY14" fmla="*/ 0 h 2185637"/>
              <a:gd name="connsiteX15" fmla="*/ 3787452 w 7771564"/>
              <a:gd name="connsiteY15" fmla="*/ 0 h 2185637"/>
              <a:gd name="connsiteX16" fmla="*/ 4025650 w 7771564"/>
              <a:gd name="connsiteY16" fmla="*/ 0 h 2185637"/>
              <a:gd name="connsiteX17" fmla="*/ 4363441 w 7771564"/>
              <a:gd name="connsiteY17" fmla="*/ 0 h 2185637"/>
              <a:gd name="connsiteX18" fmla="*/ 4425216 w 7771564"/>
              <a:gd name="connsiteY18" fmla="*/ 0 h 2185637"/>
              <a:gd name="connsiteX19" fmla="*/ 4763007 w 7771564"/>
              <a:gd name="connsiteY19" fmla="*/ 0 h 2185637"/>
              <a:gd name="connsiteX20" fmla="*/ 4792561 w 7771564"/>
              <a:gd name="connsiteY20" fmla="*/ 0 h 2185637"/>
              <a:gd name="connsiteX21" fmla="*/ 4900439 w 7771564"/>
              <a:gd name="connsiteY21" fmla="*/ 0 h 2185637"/>
              <a:gd name="connsiteX22" fmla="*/ 5192127 w 7771564"/>
              <a:gd name="connsiteY22" fmla="*/ 0 h 2185637"/>
              <a:gd name="connsiteX23" fmla="*/ 5300005 w 7771564"/>
              <a:gd name="connsiteY23" fmla="*/ 0 h 2185637"/>
              <a:gd name="connsiteX24" fmla="*/ 5430325 w 7771564"/>
              <a:gd name="connsiteY24" fmla="*/ 0 h 2185637"/>
              <a:gd name="connsiteX25" fmla="*/ 5829891 w 7771564"/>
              <a:gd name="connsiteY25" fmla="*/ 0 h 2185637"/>
              <a:gd name="connsiteX26" fmla="*/ 5967323 w 7771564"/>
              <a:gd name="connsiteY26" fmla="*/ 0 h 2185637"/>
              <a:gd name="connsiteX27" fmla="*/ 6305114 w 7771564"/>
              <a:gd name="connsiteY27" fmla="*/ 0 h 2185637"/>
              <a:gd name="connsiteX28" fmla="*/ 6366889 w 7771564"/>
              <a:gd name="connsiteY28" fmla="*/ 0 h 2185637"/>
              <a:gd name="connsiteX29" fmla="*/ 6704680 w 7771564"/>
              <a:gd name="connsiteY29" fmla="*/ 0 h 2185637"/>
              <a:gd name="connsiteX30" fmla="*/ 7371998 w 7771564"/>
              <a:gd name="connsiteY30" fmla="*/ 0 h 2185637"/>
              <a:gd name="connsiteX31" fmla="*/ 7771564 w 7771564"/>
              <a:gd name="connsiteY31" fmla="*/ 0 h 2185637"/>
              <a:gd name="connsiteX32" fmla="*/ 6798211 w 7771564"/>
              <a:gd name="connsiteY32" fmla="*/ 2185637 h 2185637"/>
              <a:gd name="connsiteX33" fmla="*/ 6398645 w 7771564"/>
              <a:gd name="connsiteY33" fmla="*/ 2185637 h 2185637"/>
              <a:gd name="connsiteX34" fmla="*/ 5731327 w 7771564"/>
              <a:gd name="connsiteY34" fmla="*/ 2185637 h 2185637"/>
              <a:gd name="connsiteX35" fmla="*/ 5393536 w 7771564"/>
              <a:gd name="connsiteY35" fmla="*/ 2185637 h 2185637"/>
              <a:gd name="connsiteX36" fmla="*/ 5331761 w 7771564"/>
              <a:gd name="connsiteY36" fmla="*/ 2185637 h 2185637"/>
              <a:gd name="connsiteX37" fmla="*/ 4993970 w 7771564"/>
              <a:gd name="connsiteY37" fmla="*/ 2185637 h 2185637"/>
              <a:gd name="connsiteX38" fmla="*/ 4856546 w 7771564"/>
              <a:gd name="connsiteY38" fmla="*/ 2185637 h 2185637"/>
              <a:gd name="connsiteX39" fmla="*/ 4456979 w 7771564"/>
              <a:gd name="connsiteY39" fmla="*/ 2185637 h 2185637"/>
              <a:gd name="connsiteX40" fmla="*/ 4326652 w 7771564"/>
              <a:gd name="connsiteY40" fmla="*/ 2185637 h 2185637"/>
              <a:gd name="connsiteX41" fmla="*/ 4218774 w 7771564"/>
              <a:gd name="connsiteY41" fmla="*/ 2185637 h 2185637"/>
              <a:gd name="connsiteX42" fmla="*/ 3927086 w 7771564"/>
              <a:gd name="connsiteY42" fmla="*/ 2185637 h 2185637"/>
              <a:gd name="connsiteX43" fmla="*/ 3819208 w 7771564"/>
              <a:gd name="connsiteY43" fmla="*/ 2185637 h 2185637"/>
              <a:gd name="connsiteX44" fmla="*/ 3789662 w 7771564"/>
              <a:gd name="connsiteY44" fmla="*/ 2185637 h 2185637"/>
              <a:gd name="connsiteX45" fmla="*/ 3451871 w 7771564"/>
              <a:gd name="connsiteY45" fmla="*/ 2185637 h 2185637"/>
              <a:gd name="connsiteX46" fmla="*/ 3390095 w 7771564"/>
              <a:gd name="connsiteY46" fmla="*/ 2185637 h 2185637"/>
              <a:gd name="connsiteX47" fmla="*/ 3052305 w 7771564"/>
              <a:gd name="connsiteY47" fmla="*/ 2185637 h 2185637"/>
              <a:gd name="connsiteX48" fmla="*/ 2814099 w 7771564"/>
              <a:gd name="connsiteY48" fmla="*/ 2185637 h 2185637"/>
              <a:gd name="connsiteX49" fmla="*/ 2630775 w 7771564"/>
              <a:gd name="connsiteY49" fmla="*/ 2185637 h 2185637"/>
              <a:gd name="connsiteX50" fmla="*/ 2414533 w 7771564"/>
              <a:gd name="connsiteY50" fmla="*/ 2185637 h 2185637"/>
              <a:gd name="connsiteX51" fmla="*/ 2384987 w 7771564"/>
              <a:gd name="connsiteY51" fmla="*/ 2185637 h 2185637"/>
              <a:gd name="connsiteX52" fmla="*/ 2277108 w 7771564"/>
              <a:gd name="connsiteY52" fmla="*/ 2185637 h 2185637"/>
              <a:gd name="connsiteX53" fmla="*/ 2231209 w 7771564"/>
              <a:gd name="connsiteY53" fmla="*/ 2185637 h 2185637"/>
              <a:gd name="connsiteX54" fmla="*/ 1985420 w 7771564"/>
              <a:gd name="connsiteY54" fmla="*/ 2185637 h 2185637"/>
              <a:gd name="connsiteX55" fmla="*/ 1877542 w 7771564"/>
              <a:gd name="connsiteY55" fmla="*/ 2185637 h 2185637"/>
              <a:gd name="connsiteX56" fmla="*/ 1226100 w 7771564"/>
              <a:gd name="connsiteY56" fmla="*/ 2185637 h 2185637"/>
              <a:gd name="connsiteX57" fmla="*/ 872433 w 7771564"/>
              <a:gd name="connsiteY57" fmla="*/ 2185637 h 2185637"/>
              <a:gd name="connsiteX58" fmla="*/ 826534 w 7771564"/>
              <a:gd name="connsiteY58" fmla="*/ 2185637 h 2185637"/>
              <a:gd name="connsiteX59" fmla="*/ 689109 w 7771564"/>
              <a:gd name="connsiteY59" fmla="*/ 2185637 h 2185637"/>
              <a:gd name="connsiteX60" fmla="*/ 472867 w 7771564"/>
              <a:gd name="connsiteY60" fmla="*/ 2185637 h 2185637"/>
              <a:gd name="connsiteX61" fmla="*/ 289543 w 7771564"/>
              <a:gd name="connsiteY61" fmla="*/ 2185637 h 2185637"/>
              <a:gd name="connsiteX62" fmla="*/ 0 w 7771564"/>
              <a:gd name="connsiteY62" fmla="*/ 2185637 h 218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771564" h="2185637">
                <a:moveTo>
                  <a:pt x="0" y="0"/>
                </a:moveTo>
                <a:lnTo>
                  <a:pt x="257780" y="0"/>
                </a:lnTo>
                <a:lnTo>
                  <a:pt x="1262888" y="0"/>
                </a:lnTo>
                <a:lnTo>
                  <a:pt x="1446212" y="0"/>
                </a:lnTo>
                <a:lnTo>
                  <a:pt x="1662455" y="0"/>
                </a:lnTo>
                <a:lnTo>
                  <a:pt x="1799887" y="0"/>
                </a:lnTo>
                <a:lnTo>
                  <a:pt x="1845779" y="0"/>
                </a:lnTo>
                <a:lnTo>
                  <a:pt x="2199453" y="0"/>
                </a:lnTo>
                <a:lnTo>
                  <a:pt x="2850887" y="0"/>
                </a:lnTo>
                <a:lnTo>
                  <a:pt x="2958766" y="0"/>
                </a:lnTo>
                <a:lnTo>
                  <a:pt x="3204562" y="0"/>
                </a:lnTo>
                <a:lnTo>
                  <a:pt x="3250454" y="0"/>
                </a:lnTo>
                <a:lnTo>
                  <a:pt x="3358332" y="0"/>
                </a:lnTo>
                <a:lnTo>
                  <a:pt x="3387886" y="0"/>
                </a:lnTo>
                <a:lnTo>
                  <a:pt x="3604128" y="0"/>
                </a:lnTo>
                <a:lnTo>
                  <a:pt x="3787452" y="0"/>
                </a:lnTo>
                <a:lnTo>
                  <a:pt x="4025650" y="0"/>
                </a:lnTo>
                <a:lnTo>
                  <a:pt x="4363441" y="0"/>
                </a:lnTo>
                <a:lnTo>
                  <a:pt x="4425216" y="0"/>
                </a:lnTo>
                <a:lnTo>
                  <a:pt x="4763007" y="0"/>
                </a:lnTo>
                <a:lnTo>
                  <a:pt x="4792561" y="0"/>
                </a:lnTo>
                <a:lnTo>
                  <a:pt x="4900439" y="0"/>
                </a:lnTo>
                <a:lnTo>
                  <a:pt x="5192127" y="0"/>
                </a:lnTo>
                <a:lnTo>
                  <a:pt x="5300005" y="0"/>
                </a:lnTo>
                <a:lnTo>
                  <a:pt x="5430325" y="0"/>
                </a:lnTo>
                <a:lnTo>
                  <a:pt x="5829891" y="0"/>
                </a:lnTo>
                <a:lnTo>
                  <a:pt x="5967323" y="0"/>
                </a:lnTo>
                <a:lnTo>
                  <a:pt x="6305114" y="0"/>
                </a:lnTo>
                <a:lnTo>
                  <a:pt x="6366889" y="0"/>
                </a:lnTo>
                <a:lnTo>
                  <a:pt x="6704680" y="0"/>
                </a:lnTo>
                <a:lnTo>
                  <a:pt x="7371998" y="0"/>
                </a:lnTo>
                <a:lnTo>
                  <a:pt x="7771564" y="0"/>
                </a:lnTo>
                <a:lnTo>
                  <a:pt x="6798211" y="2185637"/>
                </a:lnTo>
                <a:lnTo>
                  <a:pt x="6398645" y="2185637"/>
                </a:lnTo>
                <a:lnTo>
                  <a:pt x="5731327" y="2185637"/>
                </a:lnTo>
                <a:lnTo>
                  <a:pt x="5393536" y="2185637"/>
                </a:lnTo>
                <a:lnTo>
                  <a:pt x="5331761" y="2185637"/>
                </a:lnTo>
                <a:lnTo>
                  <a:pt x="4993970" y="2185637"/>
                </a:lnTo>
                <a:lnTo>
                  <a:pt x="4856546" y="2185637"/>
                </a:lnTo>
                <a:lnTo>
                  <a:pt x="4456979" y="2185637"/>
                </a:lnTo>
                <a:lnTo>
                  <a:pt x="4326652" y="2185637"/>
                </a:lnTo>
                <a:lnTo>
                  <a:pt x="4218774" y="2185637"/>
                </a:lnTo>
                <a:lnTo>
                  <a:pt x="3927086" y="2185637"/>
                </a:lnTo>
                <a:lnTo>
                  <a:pt x="3819208" y="2185637"/>
                </a:lnTo>
                <a:lnTo>
                  <a:pt x="3789662" y="2185637"/>
                </a:lnTo>
                <a:lnTo>
                  <a:pt x="3451871" y="2185637"/>
                </a:lnTo>
                <a:lnTo>
                  <a:pt x="3390095" y="2185637"/>
                </a:lnTo>
                <a:lnTo>
                  <a:pt x="3052305" y="2185637"/>
                </a:lnTo>
                <a:lnTo>
                  <a:pt x="2814099" y="2185637"/>
                </a:lnTo>
                <a:lnTo>
                  <a:pt x="2630775" y="2185637"/>
                </a:lnTo>
                <a:lnTo>
                  <a:pt x="2414533" y="2185637"/>
                </a:lnTo>
                <a:lnTo>
                  <a:pt x="2384987" y="2185637"/>
                </a:lnTo>
                <a:lnTo>
                  <a:pt x="2277108" y="2185637"/>
                </a:lnTo>
                <a:lnTo>
                  <a:pt x="2231209" y="2185637"/>
                </a:lnTo>
                <a:lnTo>
                  <a:pt x="1985420" y="2185637"/>
                </a:lnTo>
                <a:lnTo>
                  <a:pt x="1877542" y="2185637"/>
                </a:lnTo>
                <a:lnTo>
                  <a:pt x="1226100" y="2185637"/>
                </a:lnTo>
                <a:lnTo>
                  <a:pt x="872433" y="2185637"/>
                </a:lnTo>
                <a:lnTo>
                  <a:pt x="826534" y="2185637"/>
                </a:lnTo>
                <a:lnTo>
                  <a:pt x="689109" y="2185637"/>
                </a:lnTo>
                <a:lnTo>
                  <a:pt x="472867" y="2185637"/>
                </a:lnTo>
                <a:lnTo>
                  <a:pt x="289543" y="2185637"/>
                </a:lnTo>
                <a:lnTo>
                  <a:pt x="0" y="2185637"/>
                </a:lnTo>
                <a:close/>
              </a:path>
            </a:pathLst>
          </a:custGeom>
          <a:gradFill>
            <a:gsLst>
              <a:gs pos="0">
                <a:schemeClr val="accent2"/>
              </a:gs>
              <a:gs pos="100000">
                <a:schemeClr val="accent2"/>
              </a:gs>
            </a:gsLst>
            <a:lin ang="1440000" scaled="0"/>
          </a:gradFill>
          <a:ln w="16888" cap="flat">
            <a:noFill/>
            <a:prstDash val="solid"/>
            <a:miter/>
          </a:ln>
        </p:spPr>
        <p:txBody>
          <a:bodyPr wrap="square" rtlCol="0" anchor="ctr">
            <a:noAutofit/>
          </a:bodyPr>
          <a:lstStyle/>
          <a:p>
            <a:endParaRPr lang="zh-CN" altLang="en-US" dirty="0"/>
          </a:p>
        </p:txBody>
      </p:sp>
      <p:sp>
        <p:nvSpPr>
          <p:cNvPr id="41" name="任意多边形: 形状 40"/>
          <p:cNvSpPr/>
          <p:nvPr userDrawn="1"/>
        </p:nvSpPr>
        <p:spPr>
          <a:xfrm>
            <a:off x="-1283" y="2315261"/>
            <a:ext cx="7678960" cy="2185637"/>
          </a:xfrm>
          <a:custGeom>
            <a:avLst/>
            <a:gdLst>
              <a:gd name="connsiteX0" fmla="*/ 0 w 7678960"/>
              <a:gd name="connsiteY0" fmla="*/ 0 h 2185637"/>
              <a:gd name="connsiteX1" fmla="*/ 165176 w 7678960"/>
              <a:gd name="connsiteY1" fmla="*/ 0 h 2185637"/>
              <a:gd name="connsiteX2" fmla="*/ 1170284 w 7678960"/>
              <a:gd name="connsiteY2" fmla="*/ 0 h 2185637"/>
              <a:gd name="connsiteX3" fmla="*/ 1353608 w 7678960"/>
              <a:gd name="connsiteY3" fmla="*/ 0 h 2185637"/>
              <a:gd name="connsiteX4" fmla="*/ 1569851 w 7678960"/>
              <a:gd name="connsiteY4" fmla="*/ 0 h 2185637"/>
              <a:gd name="connsiteX5" fmla="*/ 1707283 w 7678960"/>
              <a:gd name="connsiteY5" fmla="*/ 0 h 2185637"/>
              <a:gd name="connsiteX6" fmla="*/ 1753175 w 7678960"/>
              <a:gd name="connsiteY6" fmla="*/ 0 h 2185637"/>
              <a:gd name="connsiteX7" fmla="*/ 2106849 w 7678960"/>
              <a:gd name="connsiteY7" fmla="*/ 0 h 2185637"/>
              <a:gd name="connsiteX8" fmla="*/ 2758283 w 7678960"/>
              <a:gd name="connsiteY8" fmla="*/ 0 h 2185637"/>
              <a:gd name="connsiteX9" fmla="*/ 2866162 w 7678960"/>
              <a:gd name="connsiteY9" fmla="*/ 0 h 2185637"/>
              <a:gd name="connsiteX10" fmla="*/ 3111958 w 7678960"/>
              <a:gd name="connsiteY10" fmla="*/ 0 h 2185637"/>
              <a:gd name="connsiteX11" fmla="*/ 3157850 w 7678960"/>
              <a:gd name="connsiteY11" fmla="*/ 0 h 2185637"/>
              <a:gd name="connsiteX12" fmla="*/ 3265728 w 7678960"/>
              <a:gd name="connsiteY12" fmla="*/ 0 h 2185637"/>
              <a:gd name="connsiteX13" fmla="*/ 3295282 w 7678960"/>
              <a:gd name="connsiteY13" fmla="*/ 0 h 2185637"/>
              <a:gd name="connsiteX14" fmla="*/ 3511524 w 7678960"/>
              <a:gd name="connsiteY14" fmla="*/ 0 h 2185637"/>
              <a:gd name="connsiteX15" fmla="*/ 3694848 w 7678960"/>
              <a:gd name="connsiteY15" fmla="*/ 0 h 2185637"/>
              <a:gd name="connsiteX16" fmla="*/ 3933046 w 7678960"/>
              <a:gd name="connsiteY16" fmla="*/ 0 h 2185637"/>
              <a:gd name="connsiteX17" fmla="*/ 4270837 w 7678960"/>
              <a:gd name="connsiteY17" fmla="*/ 0 h 2185637"/>
              <a:gd name="connsiteX18" fmla="*/ 4332612 w 7678960"/>
              <a:gd name="connsiteY18" fmla="*/ 0 h 2185637"/>
              <a:gd name="connsiteX19" fmla="*/ 4670403 w 7678960"/>
              <a:gd name="connsiteY19" fmla="*/ 0 h 2185637"/>
              <a:gd name="connsiteX20" fmla="*/ 4699957 w 7678960"/>
              <a:gd name="connsiteY20" fmla="*/ 0 h 2185637"/>
              <a:gd name="connsiteX21" fmla="*/ 4807835 w 7678960"/>
              <a:gd name="connsiteY21" fmla="*/ 0 h 2185637"/>
              <a:gd name="connsiteX22" fmla="*/ 5099523 w 7678960"/>
              <a:gd name="connsiteY22" fmla="*/ 0 h 2185637"/>
              <a:gd name="connsiteX23" fmla="*/ 5207401 w 7678960"/>
              <a:gd name="connsiteY23" fmla="*/ 0 h 2185637"/>
              <a:gd name="connsiteX24" fmla="*/ 5337721 w 7678960"/>
              <a:gd name="connsiteY24" fmla="*/ 0 h 2185637"/>
              <a:gd name="connsiteX25" fmla="*/ 5737287 w 7678960"/>
              <a:gd name="connsiteY25" fmla="*/ 0 h 2185637"/>
              <a:gd name="connsiteX26" fmla="*/ 5874719 w 7678960"/>
              <a:gd name="connsiteY26" fmla="*/ 0 h 2185637"/>
              <a:gd name="connsiteX27" fmla="*/ 6212510 w 7678960"/>
              <a:gd name="connsiteY27" fmla="*/ 0 h 2185637"/>
              <a:gd name="connsiteX28" fmla="*/ 6274285 w 7678960"/>
              <a:gd name="connsiteY28" fmla="*/ 0 h 2185637"/>
              <a:gd name="connsiteX29" fmla="*/ 6612076 w 7678960"/>
              <a:gd name="connsiteY29" fmla="*/ 0 h 2185637"/>
              <a:gd name="connsiteX30" fmla="*/ 7279394 w 7678960"/>
              <a:gd name="connsiteY30" fmla="*/ 0 h 2185637"/>
              <a:gd name="connsiteX31" fmla="*/ 7678960 w 7678960"/>
              <a:gd name="connsiteY31" fmla="*/ 0 h 2185637"/>
              <a:gd name="connsiteX32" fmla="*/ 6705607 w 7678960"/>
              <a:gd name="connsiteY32" fmla="*/ 2185637 h 2185637"/>
              <a:gd name="connsiteX33" fmla="*/ 6306041 w 7678960"/>
              <a:gd name="connsiteY33" fmla="*/ 2185637 h 2185637"/>
              <a:gd name="connsiteX34" fmla="*/ 5638723 w 7678960"/>
              <a:gd name="connsiteY34" fmla="*/ 2185637 h 2185637"/>
              <a:gd name="connsiteX35" fmla="*/ 5300932 w 7678960"/>
              <a:gd name="connsiteY35" fmla="*/ 2185637 h 2185637"/>
              <a:gd name="connsiteX36" fmla="*/ 5239157 w 7678960"/>
              <a:gd name="connsiteY36" fmla="*/ 2185637 h 2185637"/>
              <a:gd name="connsiteX37" fmla="*/ 4901366 w 7678960"/>
              <a:gd name="connsiteY37" fmla="*/ 2185637 h 2185637"/>
              <a:gd name="connsiteX38" fmla="*/ 4763942 w 7678960"/>
              <a:gd name="connsiteY38" fmla="*/ 2185637 h 2185637"/>
              <a:gd name="connsiteX39" fmla="*/ 4364375 w 7678960"/>
              <a:gd name="connsiteY39" fmla="*/ 2185637 h 2185637"/>
              <a:gd name="connsiteX40" fmla="*/ 4234048 w 7678960"/>
              <a:gd name="connsiteY40" fmla="*/ 2185637 h 2185637"/>
              <a:gd name="connsiteX41" fmla="*/ 4126170 w 7678960"/>
              <a:gd name="connsiteY41" fmla="*/ 2185637 h 2185637"/>
              <a:gd name="connsiteX42" fmla="*/ 3834482 w 7678960"/>
              <a:gd name="connsiteY42" fmla="*/ 2185637 h 2185637"/>
              <a:gd name="connsiteX43" fmla="*/ 3726604 w 7678960"/>
              <a:gd name="connsiteY43" fmla="*/ 2185637 h 2185637"/>
              <a:gd name="connsiteX44" fmla="*/ 3697058 w 7678960"/>
              <a:gd name="connsiteY44" fmla="*/ 2185637 h 2185637"/>
              <a:gd name="connsiteX45" fmla="*/ 3359267 w 7678960"/>
              <a:gd name="connsiteY45" fmla="*/ 2185637 h 2185637"/>
              <a:gd name="connsiteX46" fmla="*/ 3297491 w 7678960"/>
              <a:gd name="connsiteY46" fmla="*/ 2185637 h 2185637"/>
              <a:gd name="connsiteX47" fmla="*/ 2959701 w 7678960"/>
              <a:gd name="connsiteY47" fmla="*/ 2185637 h 2185637"/>
              <a:gd name="connsiteX48" fmla="*/ 2721495 w 7678960"/>
              <a:gd name="connsiteY48" fmla="*/ 2185637 h 2185637"/>
              <a:gd name="connsiteX49" fmla="*/ 2538171 w 7678960"/>
              <a:gd name="connsiteY49" fmla="*/ 2185637 h 2185637"/>
              <a:gd name="connsiteX50" fmla="*/ 2321929 w 7678960"/>
              <a:gd name="connsiteY50" fmla="*/ 2185637 h 2185637"/>
              <a:gd name="connsiteX51" fmla="*/ 2292383 w 7678960"/>
              <a:gd name="connsiteY51" fmla="*/ 2185637 h 2185637"/>
              <a:gd name="connsiteX52" fmla="*/ 2184504 w 7678960"/>
              <a:gd name="connsiteY52" fmla="*/ 2185637 h 2185637"/>
              <a:gd name="connsiteX53" fmla="*/ 2138605 w 7678960"/>
              <a:gd name="connsiteY53" fmla="*/ 2185637 h 2185637"/>
              <a:gd name="connsiteX54" fmla="*/ 1892816 w 7678960"/>
              <a:gd name="connsiteY54" fmla="*/ 2185637 h 2185637"/>
              <a:gd name="connsiteX55" fmla="*/ 1784938 w 7678960"/>
              <a:gd name="connsiteY55" fmla="*/ 2185637 h 2185637"/>
              <a:gd name="connsiteX56" fmla="*/ 1133496 w 7678960"/>
              <a:gd name="connsiteY56" fmla="*/ 2185637 h 2185637"/>
              <a:gd name="connsiteX57" fmla="*/ 779829 w 7678960"/>
              <a:gd name="connsiteY57" fmla="*/ 2185637 h 2185637"/>
              <a:gd name="connsiteX58" fmla="*/ 733930 w 7678960"/>
              <a:gd name="connsiteY58" fmla="*/ 2185637 h 2185637"/>
              <a:gd name="connsiteX59" fmla="*/ 596505 w 7678960"/>
              <a:gd name="connsiteY59" fmla="*/ 2185637 h 2185637"/>
              <a:gd name="connsiteX60" fmla="*/ 380263 w 7678960"/>
              <a:gd name="connsiteY60" fmla="*/ 2185637 h 2185637"/>
              <a:gd name="connsiteX61" fmla="*/ 196939 w 7678960"/>
              <a:gd name="connsiteY61" fmla="*/ 2185637 h 2185637"/>
              <a:gd name="connsiteX62" fmla="*/ 0 w 7678960"/>
              <a:gd name="connsiteY62" fmla="*/ 2185637 h 2185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7678960" h="2185637">
                <a:moveTo>
                  <a:pt x="0" y="0"/>
                </a:moveTo>
                <a:lnTo>
                  <a:pt x="165176" y="0"/>
                </a:lnTo>
                <a:lnTo>
                  <a:pt x="1170284" y="0"/>
                </a:lnTo>
                <a:lnTo>
                  <a:pt x="1353608" y="0"/>
                </a:lnTo>
                <a:lnTo>
                  <a:pt x="1569851" y="0"/>
                </a:lnTo>
                <a:lnTo>
                  <a:pt x="1707283" y="0"/>
                </a:lnTo>
                <a:lnTo>
                  <a:pt x="1753175" y="0"/>
                </a:lnTo>
                <a:lnTo>
                  <a:pt x="2106849" y="0"/>
                </a:lnTo>
                <a:lnTo>
                  <a:pt x="2758283" y="0"/>
                </a:lnTo>
                <a:lnTo>
                  <a:pt x="2866162" y="0"/>
                </a:lnTo>
                <a:lnTo>
                  <a:pt x="3111958" y="0"/>
                </a:lnTo>
                <a:lnTo>
                  <a:pt x="3157850" y="0"/>
                </a:lnTo>
                <a:lnTo>
                  <a:pt x="3265728" y="0"/>
                </a:lnTo>
                <a:lnTo>
                  <a:pt x="3295282" y="0"/>
                </a:lnTo>
                <a:lnTo>
                  <a:pt x="3511524" y="0"/>
                </a:lnTo>
                <a:lnTo>
                  <a:pt x="3694848" y="0"/>
                </a:lnTo>
                <a:lnTo>
                  <a:pt x="3933046" y="0"/>
                </a:lnTo>
                <a:lnTo>
                  <a:pt x="4270837" y="0"/>
                </a:lnTo>
                <a:lnTo>
                  <a:pt x="4332612" y="0"/>
                </a:lnTo>
                <a:lnTo>
                  <a:pt x="4670403" y="0"/>
                </a:lnTo>
                <a:lnTo>
                  <a:pt x="4699957" y="0"/>
                </a:lnTo>
                <a:lnTo>
                  <a:pt x="4807835" y="0"/>
                </a:lnTo>
                <a:lnTo>
                  <a:pt x="5099523" y="0"/>
                </a:lnTo>
                <a:lnTo>
                  <a:pt x="5207401" y="0"/>
                </a:lnTo>
                <a:lnTo>
                  <a:pt x="5337721" y="0"/>
                </a:lnTo>
                <a:lnTo>
                  <a:pt x="5737287" y="0"/>
                </a:lnTo>
                <a:lnTo>
                  <a:pt x="5874719" y="0"/>
                </a:lnTo>
                <a:lnTo>
                  <a:pt x="6212510" y="0"/>
                </a:lnTo>
                <a:lnTo>
                  <a:pt x="6274285" y="0"/>
                </a:lnTo>
                <a:lnTo>
                  <a:pt x="6612076" y="0"/>
                </a:lnTo>
                <a:lnTo>
                  <a:pt x="7279394" y="0"/>
                </a:lnTo>
                <a:lnTo>
                  <a:pt x="7678960" y="0"/>
                </a:lnTo>
                <a:lnTo>
                  <a:pt x="6705607" y="2185637"/>
                </a:lnTo>
                <a:lnTo>
                  <a:pt x="6306041" y="2185637"/>
                </a:lnTo>
                <a:lnTo>
                  <a:pt x="5638723" y="2185637"/>
                </a:lnTo>
                <a:lnTo>
                  <a:pt x="5300932" y="2185637"/>
                </a:lnTo>
                <a:lnTo>
                  <a:pt x="5239157" y="2185637"/>
                </a:lnTo>
                <a:lnTo>
                  <a:pt x="4901366" y="2185637"/>
                </a:lnTo>
                <a:lnTo>
                  <a:pt x="4763942" y="2185637"/>
                </a:lnTo>
                <a:lnTo>
                  <a:pt x="4364375" y="2185637"/>
                </a:lnTo>
                <a:lnTo>
                  <a:pt x="4234048" y="2185637"/>
                </a:lnTo>
                <a:lnTo>
                  <a:pt x="4126170" y="2185637"/>
                </a:lnTo>
                <a:lnTo>
                  <a:pt x="3834482" y="2185637"/>
                </a:lnTo>
                <a:lnTo>
                  <a:pt x="3726604" y="2185637"/>
                </a:lnTo>
                <a:lnTo>
                  <a:pt x="3697058" y="2185637"/>
                </a:lnTo>
                <a:lnTo>
                  <a:pt x="3359267" y="2185637"/>
                </a:lnTo>
                <a:lnTo>
                  <a:pt x="3297491" y="2185637"/>
                </a:lnTo>
                <a:lnTo>
                  <a:pt x="2959701" y="2185637"/>
                </a:lnTo>
                <a:lnTo>
                  <a:pt x="2721495" y="2185637"/>
                </a:lnTo>
                <a:lnTo>
                  <a:pt x="2538171" y="2185637"/>
                </a:lnTo>
                <a:lnTo>
                  <a:pt x="2321929" y="2185637"/>
                </a:lnTo>
                <a:lnTo>
                  <a:pt x="2292383" y="2185637"/>
                </a:lnTo>
                <a:lnTo>
                  <a:pt x="2184504" y="2185637"/>
                </a:lnTo>
                <a:lnTo>
                  <a:pt x="2138605" y="2185637"/>
                </a:lnTo>
                <a:lnTo>
                  <a:pt x="1892816" y="2185637"/>
                </a:lnTo>
                <a:lnTo>
                  <a:pt x="1784938" y="2185637"/>
                </a:lnTo>
                <a:lnTo>
                  <a:pt x="1133496" y="2185637"/>
                </a:lnTo>
                <a:lnTo>
                  <a:pt x="779829" y="2185637"/>
                </a:lnTo>
                <a:lnTo>
                  <a:pt x="733930" y="2185637"/>
                </a:lnTo>
                <a:lnTo>
                  <a:pt x="596505" y="2185637"/>
                </a:lnTo>
                <a:lnTo>
                  <a:pt x="380263" y="2185637"/>
                </a:lnTo>
                <a:lnTo>
                  <a:pt x="196939" y="2185637"/>
                </a:lnTo>
                <a:lnTo>
                  <a:pt x="0" y="2185637"/>
                </a:lnTo>
                <a:close/>
              </a:path>
            </a:pathLst>
          </a:custGeom>
          <a:solidFill>
            <a:schemeClr val="accent1"/>
          </a:solidFill>
          <a:ln w="16888" cap="flat">
            <a:noFill/>
            <a:prstDash val="solid"/>
            <a:miter/>
          </a:ln>
        </p:spPr>
        <p:txBody>
          <a:bodyPr wrap="square" rtlCol="0" anchor="ctr">
            <a:noAutofit/>
          </a:bodyPr>
          <a:lstStyle/>
          <a:p>
            <a:endParaRPr lang="zh-CN" altLang="en-US"/>
          </a:p>
        </p:txBody>
      </p:sp>
      <p:sp>
        <p:nvSpPr>
          <p:cNvPr id="30" name="任意多边形: 形状 29"/>
          <p:cNvSpPr/>
          <p:nvPr userDrawn="1"/>
        </p:nvSpPr>
        <p:spPr>
          <a:xfrm>
            <a:off x="6606573" y="4500642"/>
            <a:ext cx="287863" cy="21583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4"/>
          </a:solidFill>
          <a:ln w="16888" cap="flat">
            <a:noFill/>
            <a:prstDash val="solid"/>
            <a:miter/>
          </a:ln>
        </p:spPr>
        <p:txBody>
          <a:bodyPr rtlCol="0" anchor="ctr"/>
          <a:lstStyle/>
          <a:p>
            <a:pPr algn="just"/>
            <a:endParaRPr lang="zh-CN" altLang="en-US" dirty="0"/>
          </a:p>
        </p:txBody>
      </p:sp>
      <p:sp>
        <p:nvSpPr>
          <p:cNvPr id="31" name="任意多边形: 形状 30"/>
          <p:cNvSpPr/>
          <p:nvPr userDrawn="1"/>
        </p:nvSpPr>
        <p:spPr>
          <a:xfrm>
            <a:off x="1675946" y="2315261"/>
            <a:ext cx="5896843" cy="2134234"/>
          </a:xfrm>
          <a:custGeom>
            <a:avLst/>
            <a:gdLst>
              <a:gd name="connsiteX0" fmla="*/ 6022432 w 7143286"/>
              <a:gd name="connsiteY0" fmla="*/ 2441510 h 2585357"/>
              <a:gd name="connsiteX1" fmla="*/ 6150224 w 7143286"/>
              <a:gd name="connsiteY1" fmla="*/ 2441510 h 2585357"/>
              <a:gd name="connsiteX2" fmla="*/ 6086162 w 7143286"/>
              <a:gd name="connsiteY2" fmla="*/ 2585357 h 2585357"/>
              <a:gd name="connsiteX3" fmla="*/ 5958371 w 7143286"/>
              <a:gd name="connsiteY3" fmla="*/ 2585357 h 2585357"/>
              <a:gd name="connsiteX4" fmla="*/ 5774298 w 7143286"/>
              <a:gd name="connsiteY4" fmla="*/ 2441510 h 2585357"/>
              <a:gd name="connsiteX5" fmla="*/ 5901958 w 7143286"/>
              <a:gd name="connsiteY5" fmla="*/ 2441510 h 2585357"/>
              <a:gd name="connsiteX6" fmla="*/ 5837896 w 7143286"/>
              <a:gd name="connsiteY6" fmla="*/ 2585357 h 2585357"/>
              <a:gd name="connsiteX7" fmla="*/ 5710236 w 7143286"/>
              <a:gd name="connsiteY7" fmla="*/ 2585357 h 2585357"/>
              <a:gd name="connsiteX8" fmla="*/ 5526076 w 7143286"/>
              <a:gd name="connsiteY8" fmla="*/ 2441510 h 2585357"/>
              <a:gd name="connsiteX9" fmla="*/ 5653868 w 7143286"/>
              <a:gd name="connsiteY9" fmla="*/ 2441510 h 2585357"/>
              <a:gd name="connsiteX10" fmla="*/ 5589806 w 7143286"/>
              <a:gd name="connsiteY10" fmla="*/ 2585357 h 2585357"/>
              <a:gd name="connsiteX11" fmla="*/ 5461842 w 7143286"/>
              <a:gd name="connsiteY11" fmla="*/ 2585357 h 2585357"/>
              <a:gd name="connsiteX12" fmla="*/ 5277640 w 7143286"/>
              <a:gd name="connsiteY12" fmla="*/ 2441510 h 2585357"/>
              <a:gd name="connsiteX13" fmla="*/ 5405426 w 7143286"/>
              <a:gd name="connsiteY13" fmla="*/ 2441510 h 2585357"/>
              <a:gd name="connsiteX14" fmla="*/ 5341369 w 7143286"/>
              <a:gd name="connsiteY14" fmla="*/ 2585357 h 2585357"/>
              <a:gd name="connsiteX15" fmla="*/ 5213577 w 7143286"/>
              <a:gd name="connsiteY15" fmla="*/ 2585357 h 2585357"/>
              <a:gd name="connsiteX16" fmla="*/ 5029370 w 7143286"/>
              <a:gd name="connsiteY16" fmla="*/ 2441510 h 2585357"/>
              <a:gd name="connsiteX17" fmla="*/ 5157161 w 7143286"/>
              <a:gd name="connsiteY17" fmla="*/ 2441510 h 2585357"/>
              <a:gd name="connsiteX18" fmla="*/ 5093104 w 7143286"/>
              <a:gd name="connsiteY18" fmla="*/ 2585357 h 2585357"/>
              <a:gd name="connsiteX19" fmla="*/ 4965312 w 7143286"/>
              <a:gd name="connsiteY19" fmla="*/ 2585357 h 2585357"/>
              <a:gd name="connsiteX20" fmla="*/ 4781104 w 7143286"/>
              <a:gd name="connsiteY20" fmla="*/ 2441510 h 2585357"/>
              <a:gd name="connsiteX21" fmla="*/ 4908896 w 7143286"/>
              <a:gd name="connsiteY21" fmla="*/ 2441510 h 2585357"/>
              <a:gd name="connsiteX22" fmla="*/ 4844834 w 7143286"/>
              <a:gd name="connsiteY22" fmla="*/ 2585357 h 2585357"/>
              <a:gd name="connsiteX23" fmla="*/ 4717048 w 7143286"/>
              <a:gd name="connsiteY23" fmla="*/ 2585357 h 2585357"/>
              <a:gd name="connsiteX24" fmla="*/ 4532839 w 7143286"/>
              <a:gd name="connsiteY24" fmla="*/ 2441510 h 2585357"/>
              <a:gd name="connsiteX25" fmla="*/ 4660630 w 7143286"/>
              <a:gd name="connsiteY25" fmla="*/ 2441510 h 2585357"/>
              <a:gd name="connsiteX26" fmla="*/ 4596569 w 7143286"/>
              <a:gd name="connsiteY26" fmla="*/ 2585357 h 2585357"/>
              <a:gd name="connsiteX27" fmla="*/ 4468778 w 7143286"/>
              <a:gd name="connsiteY27" fmla="*/ 2585357 h 2585357"/>
              <a:gd name="connsiteX28" fmla="*/ 4284574 w 7143286"/>
              <a:gd name="connsiteY28" fmla="*/ 2441510 h 2585357"/>
              <a:gd name="connsiteX29" fmla="*/ 4412365 w 7143286"/>
              <a:gd name="connsiteY29" fmla="*/ 2441510 h 2585357"/>
              <a:gd name="connsiteX30" fmla="*/ 4348338 w 7143286"/>
              <a:gd name="connsiteY30" fmla="*/ 2585357 h 2585357"/>
              <a:gd name="connsiteX31" fmla="*/ 4220546 w 7143286"/>
              <a:gd name="connsiteY31" fmla="*/ 2585357 h 2585357"/>
              <a:gd name="connsiteX32" fmla="*/ 4036309 w 7143286"/>
              <a:gd name="connsiteY32" fmla="*/ 2441510 h 2585357"/>
              <a:gd name="connsiteX33" fmla="*/ 4164101 w 7143286"/>
              <a:gd name="connsiteY33" fmla="*/ 2441510 h 2585357"/>
              <a:gd name="connsiteX34" fmla="*/ 4100038 w 7143286"/>
              <a:gd name="connsiteY34" fmla="*/ 2585357 h 2585357"/>
              <a:gd name="connsiteX35" fmla="*/ 3972248 w 7143286"/>
              <a:gd name="connsiteY35" fmla="*/ 2585357 h 2585357"/>
              <a:gd name="connsiteX36" fmla="*/ 3788044 w 7143286"/>
              <a:gd name="connsiteY36" fmla="*/ 2441510 h 2585357"/>
              <a:gd name="connsiteX37" fmla="*/ 3915836 w 7143286"/>
              <a:gd name="connsiteY37" fmla="*/ 2441510 h 2585357"/>
              <a:gd name="connsiteX38" fmla="*/ 3851773 w 7143286"/>
              <a:gd name="connsiteY38" fmla="*/ 2585357 h 2585357"/>
              <a:gd name="connsiteX39" fmla="*/ 3723982 w 7143286"/>
              <a:gd name="connsiteY39" fmla="*/ 2585357 h 2585357"/>
              <a:gd name="connsiteX40" fmla="*/ 3539780 w 7143286"/>
              <a:gd name="connsiteY40" fmla="*/ 2441510 h 2585357"/>
              <a:gd name="connsiteX41" fmla="*/ 3667572 w 7143286"/>
              <a:gd name="connsiteY41" fmla="*/ 2441510 h 2585357"/>
              <a:gd name="connsiteX42" fmla="*/ 3603508 w 7143286"/>
              <a:gd name="connsiteY42" fmla="*/ 2585357 h 2585357"/>
              <a:gd name="connsiteX43" fmla="*/ 3475717 w 7143286"/>
              <a:gd name="connsiteY43" fmla="*/ 2585357 h 2585357"/>
              <a:gd name="connsiteX44" fmla="*/ 3291515 w 7143286"/>
              <a:gd name="connsiteY44" fmla="*/ 2441510 h 2585357"/>
              <a:gd name="connsiteX45" fmla="*/ 3419307 w 7143286"/>
              <a:gd name="connsiteY45" fmla="*/ 2441510 h 2585357"/>
              <a:gd name="connsiteX46" fmla="*/ 3355244 w 7143286"/>
              <a:gd name="connsiteY46" fmla="*/ 2585357 h 2585357"/>
              <a:gd name="connsiteX47" fmla="*/ 3227452 w 7143286"/>
              <a:gd name="connsiteY47" fmla="*/ 2585357 h 2585357"/>
              <a:gd name="connsiteX48" fmla="*/ 3043251 w 7143286"/>
              <a:gd name="connsiteY48" fmla="*/ 2441510 h 2585357"/>
              <a:gd name="connsiteX49" fmla="*/ 3171038 w 7143286"/>
              <a:gd name="connsiteY49" fmla="*/ 2441510 h 2585357"/>
              <a:gd name="connsiteX50" fmla="*/ 3106980 w 7143286"/>
              <a:gd name="connsiteY50" fmla="*/ 2585357 h 2585357"/>
              <a:gd name="connsiteX51" fmla="*/ 2979188 w 7143286"/>
              <a:gd name="connsiteY51" fmla="*/ 2585357 h 2585357"/>
              <a:gd name="connsiteX52" fmla="*/ 2794981 w 7143286"/>
              <a:gd name="connsiteY52" fmla="*/ 2441510 h 2585357"/>
              <a:gd name="connsiteX53" fmla="*/ 2922772 w 7143286"/>
              <a:gd name="connsiteY53" fmla="*/ 2441510 h 2585357"/>
              <a:gd name="connsiteX54" fmla="*/ 2858716 w 7143286"/>
              <a:gd name="connsiteY54" fmla="*/ 2585357 h 2585357"/>
              <a:gd name="connsiteX55" fmla="*/ 2730924 w 7143286"/>
              <a:gd name="connsiteY55" fmla="*/ 2585357 h 2585357"/>
              <a:gd name="connsiteX56" fmla="*/ 2546715 w 7143286"/>
              <a:gd name="connsiteY56" fmla="*/ 2441510 h 2585357"/>
              <a:gd name="connsiteX57" fmla="*/ 2674506 w 7143286"/>
              <a:gd name="connsiteY57" fmla="*/ 2441510 h 2585357"/>
              <a:gd name="connsiteX58" fmla="*/ 2610446 w 7143286"/>
              <a:gd name="connsiteY58" fmla="*/ 2585357 h 2585357"/>
              <a:gd name="connsiteX59" fmla="*/ 2482655 w 7143286"/>
              <a:gd name="connsiteY59" fmla="*/ 2585357 h 2585357"/>
              <a:gd name="connsiteX60" fmla="*/ 2298450 w 7143286"/>
              <a:gd name="connsiteY60" fmla="*/ 2441510 h 2585357"/>
              <a:gd name="connsiteX61" fmla="*/ 2426242 w 7143286"/>
              <a:gd name="connsiteY61" fmla="*/ 2441510 h 2585357"/>
              <a:gd name="connsiteX62" fmla="*/ 2362180 w 7143286"/>
              <a:gd name="connsiteY62" fmla="*/ 2585357 h 2585357"/>
              <a:gd name="connsiteX63" fmla="*/ 2234389 w 7143286"/>
              <a:gd name="connsiteY63" fmla="*/ 2585357 h 2585357"/>
              <a:gd name="connsiteX64" fmla="*/ 2050184 w 7143286"/>
              <a:gd name="connsiteY64" fmla="*/ 2441510 h 2585357"/>
              <a:gd name="connsiteX65" fmla="*/ 2177976 w 7143286"/>
              <a:gd name="connsiteY65" fmla="*/ 2441510 h 2585357"/>
              <a:gd name="connsiteX66" fmla="*/ 2113915 w 7143286"/>
              <a:gd name="connsiteY66" fmla="*/ 2585357 h 2585357"/>
              <a:gd name="connsiteX67" fmla="*/ 1986124 w 7143286"/>
              <a:gd name="connsiteY67" fmla="*/ 2585357 h 2585357"/>
              <a:gd name="connsiteX68" fmla="*/ 1801919 w 7143286"/>
              <a:gd name="connsiteY68" fmla="*/ 2441510 h 2585357"/>
              <a:gd name="connsiteX69" fmla="*/ 1929711 w 7143286"/>
              <a:gd name="connsiteY69" fmla="*/ 2441510 h 2585357"/>
              <a:gd name="connsiteX70" fmla="*/ 1865650 w 7143286"/>
              <a:gd name="connsiteY70" fmla="*/ 2585357 h 2585357"/>
              <a:gd name="connsiteX71" fmla="*/ 1737858 w 7143286"/>
              <a:gd name="connsiteY71" fmla="*/ 2585357 h 2585357"/>
              <a:gd name="connsiteX72" fmla="*/ 1553653 w 7143286"/>
              <a:gd name="connsiteY72" fmla="*/ 2441510 h 2585357"/>
              <a:gd name="connsiteX73" fmla="*/ 1681445 w 7143286"/>
              <a:gd name="connsiteY73" fmla="*/ 2441510 h 2585357"/>
              <a:gd name="connsiteX74" fmla="*/ 1617384 w 7143286"/>
              <a:gd name="connsiteY74" fmla="*/ 2585357 h 2585357"/>
              <a:gd name="connsiteX75" fmla="*/ 1489593 w 7143286"/>
              <a:gd name="connsiteY75" fmla="*/ 2585357 h 2585357"/>
              <a:gd name="connsiteX76" fmla="*/ 1305388 w 7143286"/>
              <a:gd name="connsiteY76" fmla="*/ 2441510 h 2585357"/>
              <a:gd name="connsiteX77" fmla="*/ 1433180 w 7143286"/>
              <a:gd name="connsiteY77" fmla="*/ 2441510 h 2585357"/>
              <a:gd name="connsiteX78" fmla="*/ 1369119 w 7143286"/>
              <a:gd name="connsiteY78" fmla="*/ 2585357 h 2585357"/>
              <a:gd name="connsiteX79" fmla="*/ 1241327 w 7143286"/>
              <a:gd name="connsiteY79" fmla="*/ 2585357 h 2585357"/>
              <a:gd name="connsiteX80" fmla="*/ 1057122 w 7143286"/>
              <a:gd name="connsiteY80" fmla="*/ 2441510 h 2585357"/>
              <a:gd name="connsiteX81" fmla="*/ 1184914 w 7143286"/>
              <a:gd name="connsiteY81" fmla="*/ 2441510 h 2585357"/>
              <a:gd name="connsiteX82" fmla="*/ 1120853 w 7143286"/>
              <a:gd name="connsiteY82" fmla="*/ 2585357 h 2585357"/>
              <a:gd name="connsiteX83" fmla="*/ 993062 w 7143286"/>
              <a:gd name="connsiteY83" fmla="*/ 2585357 h 2585357"/>
              <a:gd name="connsiteX84" fmla="*/ 808857 w 7143286"/>
              <a:gd name="connsiteY84" fmla="*/ 2441510 h 2585357"/>
              <a:gd name="connsiteX85" fmla="*/ 936649 w 7143286"/>
              <a:gd name="connsiteY85" fmla="*/ 2441510 h 2585357"/>
              <a:gd name="connsiteX86" fmla="*/ 872588 w 7143286"/>
              <a:gd name="connsiteY86" fmla="*/ 2585357 h 2585357"/>
              <a:gd name="connsiteX87" fmla="*/ 744796 w 7143286"/>
              <a:gd name="connsiteY87" fmla="*/ 2585357 h 2585357"/>
              <a:gd name="connsiteX88" fmla="*/ 560592 w 7143286"/>
              <a:gd name="connsiteY88" fmla="*/ 2441510 h 2585357"/>
              <a:gd name="connsiteX89" fmla="*/ 688384 w 7143286"/>
              <a:gd name="connsiteY89" fmla="*/ 2441510 h 2585357"/>
              <a:gd name="connsiteX90" fmla="*/ 624322 w 7143286"/>
              <a:gd name="connsiteY90" fmla="*/ 2585357 h 2585357"/>
              <a:gd name="connsiteX91" fmla="*/ 496531 w 7143286"/>
              <a:gd name="connsiteY91" fmla="*/ 2585357 h 2585357"/>
              <a:gd name="connsiteX92" fmla="*/ 312326 w 7143286"/>
              <a:gd name="connsiteY92" fmla="*/ 2441510 h 2585357"/>
              <a:gd name="connsiteX93" fmla="*/ 440118 w 7143286"/>
              <a:gd name="connsiteY93" fmla="*/ 2441510 h 2585357"/>
              <a:gd name="connsiteX94" fmla="*/ 376057 w 7143286"/>
              <a:gd name="connsiteY94" fmla="*/ 2585357 h 2585357"/>
              <a:gd name="connsiteX95" fmla="*/ 248265 w 7143286"/>
              <a:gd name="connsiteY95" fmla="*/ 2585357 h 2585357"/>
              <a:gd name="connsiteX96" fmla="*/ 64061 w 7143286"/>
              <a:gd name="connsiteY96" fmla="*/ 2441510 h 2585357"/>
              <a:gd name="connsiteX97" fmla="*/ 191853 w 7143286"/>
              <a:gd name="connsiteY97" fmla="*/ 2441510 h 2585357"/>
              <a:gd name="connsiteX98" fmla="*/ 127791 w 7143286"/>
              <a:gd name="connsiteY98" fmla="*/ 2585357 h 2585357"/>
              <a:gd name="connsiteX99" fmla="*/ 0 w 7143286"/>
              <a:gd name="connsiteY99" fmla="*/ 2585357 h 2585357"/>
              <a:gd name="connsiteX100" fmla="*/ 6270697 w 7143286"/>
              <a:gd name="connsiteY100" fmla="*/ 2136321 h 2585357"/>
              <a:gd name="connsiteX101" fmla="*/ 6309041 w 7143286"/>
              <a:gd name="connsiteY101" fmla="*/ 2136321 h 2585357"/>
              <a:gd name="connsiteX102" fmla="*/ 6244979 w 7143286"/>
              <a:gd name="connsiteY102" fmla="*/ 2280169 h 2585357"/>
              <a:gd name="connsiteX103" fmla="*/ 6206636 w 7143286"/>
              <a:gd name="connsiteY103" fmla="*/ 2280169 h 2585357"/>
              <a:gd name="connsiteX104" fmla="*/ 6022432 w 7143286"/>
              <a:gd name="connsiteY104" fmla="*/ 2136321 h 2585357"/>
              <a:gd name="connsiteX105" fmla="*/ 6150224 w 7143286"/>
              <a:gd name="connsiteY105" fmla="*/ 2136321 h 2585357"/>
              <a:gd name="connsiteX106" fmla="*/ 6086162 w 7143286"/>
              <a:gd name="connsiteY106" fmla="*/ 2280169 h 2585357"/>
              <a:gd name="connsiteX107" fmla="*/ 5958371 w 7143286"/>
              <a:gd name="connsiteY107" fmla="*/ 2280169 h 2585357"/>
              <a:gd name="connsiteX108" fmla="*/ 5774340 w 7143286"/>
              <a:gd name="connsiteY108" fmla="*/ 2136321 h 2585357"/>
              <a:gd name="connsiteX109" fmla="*/ 5901975 w 7143286"/>
              <a:gd name="connsiteY109" fmla="*/ 2136321 h 2585357"/>
              <a:gd name="connsiteX110" fmla="*/ 5837914 w 7143286"/>
              <a:gd name="connsiteY110" fmla="*/ 2280169 h 2585357"/>
              <a:gd name="connsiteX111" fmla="*/ 5710285 w 7143286"/>
              <a:gd name="connsiteY111" fmla="*/ 2280169 h 2585357"/>
              <a:gd name="connsiteX112" fmla="*/ 5525920 w 7143286"/>
              <a:gd name="connsiteY112" fmla="*/ 2136321 h 2585357"/>
              <a:gd name="connsiteX113" fmla="*/ 5653712 w 7143286"/>
              <a:gd name="connsiteY113" fmla="*/ 2136321 h 2585357"/>
              <a:gd name="connsiteX114" fmla="*/ 5589650 w 7143286"/>
              <a:gd name="connsiteY114" fmla="*/ 2280169 h 2585357"/>
              <a:gd name="connsiteX115" fmla="*/ 5461842 w 7143286"/>
              <a:gd name="connsiteY115" fmla="*/ 2280169 h 2585357"/>
              <a:gd name="connsiteX116" fmla="*/ 5277640 w 7143286"/>
              <a:gd name="connsiteY116" fmla="*/ 2136321 h 2585357"/>
              <a:gd name="connsiteX117" fmla="*/ 5405426 w 7143286"/>
              <a:gd name="connsiteY117" fmla="*/ 2136321 h 2585357"/>
              <a:gd name="connsiteX118" fmla="*/ 5341369 w 7143286"/>
              <a:gd name="connsiteY118" fmla="*/ 2280169 h 2585357"/>
              <a:gd name="connsiteX119" fmla="*/ 5213577 w 7143286"/>
              <a:gd name="connsiteY119" fmla="*/ 2280169 h 2585357"/>
              <a:gd name="connsiteX120" fmla="*/ 5029370 w 7143286"/>
              <a:gd name="connsiteY120" fmla="*/ 2136321 h 2585357"/>
              <a:gd name="connsiteX121" fmla="*/ 5157161 w 7143286"/>
              <a:gd name="connsiteY121" fmla="*/ 2136321 h 2585357"/>
              <a:gd name="connsiteX122" fmla="*/ 5093122 w 7143286"/>
              <a:gd name="connsiteY122" fmla="*/ 2280169 h 2585357"/>
              <a:gd name="connsiteX123" fmla="*/ 4965330 w 7143286"/>
              <a:gd name="connsiteY123" fmla="*/ 2280169 h 2585357"/>
              <a:gd name="connsiteX124" fmla="*/ 4781104 w 7143286"/>
              <a:gd name="connsiteY124" fmla="*/ 2136321 h 2585357"/>
              <a:gd name="connsiteX125" fmla="*/ 4908896 w 7143286"/>
              <a:gd name="connsiteY125" fmla="*/ 2136321 h 2585357"/>
              <a:gd name="connsiteX126" fmla="*/ 4844834 w 7143286"/>
              <a:gd name="connsiteY126" fmla="*/ 2280169 h 2585357"/>
              <a:gd name="connsiteX127" fmla="*/ 4717048 w 7143286"/>
              <a:gd name="connsiteY127" fmla="*/ 2280169 h 2585357"/>
              <a:gd name="connsiteX128" fmla="*/ 4532839 w 7143286"/>
              <a:gd name="connsiteY128" fmla="*/ 2136321 h 2585357"/>
              <a:gd name="connsiteX129" fmla="*/ 4660630 w 7143286"/>
              <a:gd name="connsiteY129" fmla="*/ 2136321 h 2585357"/>
              <a:gd name="connsiteX130" fmla="*/ 4596569 w 7143286"/>
              <a:gd name="connsiteY130" fmla="*/ 2280169 h 2585357"/>
              <a:gd name="connsiteX131" fmla="*/ 4468778 w 7143286"/>
              <a:gd name="connsiteY131" fmla="*/ 2280169 h 2585357"/>
              <a:gd name="connsiteX132" fmla="*/ 4284574 w 7143286"/>
              <a:gd name="connsiteY132" fmla="*/ 2136321 h 2585357"/>
              <a:gd name="connsiteX133" fmla="*/ 4412365 w 7143286"/>
              <a:gd name="connsiteY133" fmla="*/ 2136321 h 2585357"/>
              <a:gd name="connsiteX134" fmla="*/ 4348304 w 7143286"/>
              <a:gd name="connsiteY134" fmla="*/ 2280169 h 2585357"/>
              <a:gd name="connsiteX135" fmla="*/ 4220513 w 7143286"/>
              <a:gd name="connsiteY135" fmla="*/ 2280169 h 2585357"/>
              <a:gd name="connsiteX136" fmla="*/ 4036309 w 7143286"/>
              <a:gd name="connsiteY136" fmla="*/ 2136321 h 2585357"/>
              <a:gd name="connsiteX137" fmla="*/ 4164101 w 7143286"/>
              <a:gd name="connsiteY137" fmla="*/ 2136321 h 2585357"/>
              <a:gd name="connsiteX138" fmla="*/ 4100038 w 7143286"/>
              <a:gd name="connsiteY138" fmla="*/ 2280169 h 2585357"/>
              <a:gd name="connsiteX139" fmla="*/ 3972248 w 7143286"/>
              <a:gd name="connsiteY139" fmla="*/ 2280169 h 2585357"/>
              <a:gd name="connsiteX140" fmla="*/ 3788044 w 7143286"/>
              <a:gd name="connsiteY140" fmla="*/ 2136321 h 2585357"/>
              <a:gd name="connsiteX141" fmla="*/ 3915836 w 7143286"/>
              <a:gd name="connsiteY141" fmla="*/ 2136321 h 2585357"/>
              <a:gd name="connsiteX142" fmla="*/ 3851773 w 7143286"/>
              <a:gd name="connsiteY142" fmla="*/ 2280169 h 2585357"/>
              <a:gd name="connsiteX143" fmla="*/ 3723982 w 7143286"/>
              <a:gd name="connsiteY143" fmla="*/ 2280169 h 2585357"/>
              <a:gd name="connsiteX144" fmla="*/ 3539780 w 7143286"/>
              <a:gd name="connsiteY144" fmla="*/ 2136321 h 2585357"/>
              <a:gd name="connsiteX145" fmla="*/ 3667572 w 7143286"/>
              <a:gd name="connsiteY145" fmla="*/ 2136321 h 2585357"/>
              <a:gd name="connsiteX146" fmla="*/ 3603508 w 7143286"/>
              <a:gd name="connsiteY146" fmla="*/ 2280169 h 2585357"/>
              <a:gd name="connsiteX147" fmla="*/ 3475717 w 7143286"/>
              <a:gd name="connsiteY147" fmla="*/ 2280169 h 2585357"/>
              <a:gd name="connsiteX148" fmla="*/ 3291515 w 7143286"/>
              <a:gd name="connsiteY148" fmla="*/ 2136321 h 2585357"/>
              <a:gd name="connsiteX149" fmla="*/ 3419307 w 7143286"/>
              <a:gd name="connsiteY149" fmla="*/ 2136321 h 2585357"/>
              <a:gd name="connsiteX150" fmla="*/ 3355244 w 7143286"/>
              <a:gd name="connsiteY150" fmla="*/ 2280169 h 2585357"/>
              <a:gd name="connsiteX151" fmla="*/ 3227452 w 7143286"/>
              <a:gd name="connsiteY151" fmla="*/ 2280169 h 2585357"/>
              <a:gd name="connsiteX152" fmla="*/ 3043251 w 7143286"/>
              <a:gd name="connsiteY152" fmla="*/ 2136321 h 2585357"/>
              <a:gd name="connsiteX153" fmla="*/ 3171038 w 7143286"/>
              <a:gd name="connsiteY153" fmla="*/ 2136321 h 2585357"/>
              <a:gd name="connsiteX154" fmla="*/ 3106980 w 7143286"/>
              <a:gd name="connsiteY154" fmla="*/ 2280169 h 2585357"/>
              <a:gd name="connsiteX155" fmla="*/ 2979188 w 7143286"/>
              <a:gd name="connsiteY155" fmla="*/ 2280169 h 2585357"/>
              <a:gd name="connsiteX156" fmla="*/ 2794981 w 7143286"/>
              <a:gd name="connsiteY156" fmla="*/ 2136321 h 2585357"/>
              <a:gd name="connsiteX157" fmla="*/ 2922772 w 7143286"/>
              <a:gd name="connsiteY157" fmla="*/ 2136321 h 2585357"/>
              <a:gd name="connsiteX158" fmla="*/ 2858716 w 7143286"/>
              <a:gd name="connsiteY158" fmla="*/ 2280169 h 2585357"/>
              <a:gd name="connsiteX159" fmla="*/ 2730924 w 7143286"/>
              <a:gd name="connsiteY159" fmla="*/ 2280169 h 2585357"/>
              <a:gd name="connsiteX160" fmla="*/ 2546715 w 7143286"/>
              <a:gd name="connsiteY160" fmla="*/ 2136321 h 2585357"/>
              <a:gd name="connsiteX161" fmla="*/ 2674506 w 7143286"/>
              <a:gd name="connsiteY161" fmla="*/ 2136321 h 2585357"/>
              <a:gd name="connsiteX162" fmla="*/ 2610446 w 7143286"/>
              <a:gd name="connsiteY162" fmla="*/ 2280169 h 2585357"/>
              <a:gd name="connsiteX163" fmla="*/ 2482655 w 7143286"/>
              <a:gd name="connsiteY163" fmla="*/ 2280169 h 2585357"/>
              <a:gd name="connsiteX164" fmla="*/ 2298450 w 7143286"/>
              <a:gd name="connsiteY164" fmla="*/ 2136321 h 2585357"/>
              <a:gd name="connsiteX165" fmla="*/ 2426242 w 7143286"/>
              <a:gd name="connsiteY165" fmla="*/ 2136321 h 2585357"/>
              <a:gd name="connsiteX166" fmla="*/ 2362180 w 7143286"/>
              <a:gd name="connsiteY166" fmla="*/ 2280169 h 2585357"/>
              <a:gd name="connsiteX167" fmla="*/ 2234389 w 7143286"/>
              <a:gd name="connsiteY167" fmla="*/ 2280169 h 2585357"/>
              <a:gd name="connsiteX168" fmla="*/ 2050184 w 7143286"/>
              <a:gd name="connsiteY168" fmla="*/ 2136321 h 2585357"/>
              <a:gd name="connsiteX169" fmla="*/ 2177976 w 7143286"/>
              <a:gd name="connsiteY169" fmla="*/ 2136321 h 2585357"/>
              <a:gd name="connsiteX170" fmla="*/ 2113915 w 7143286"/>
              <a:gd name="connsiteY170" fmla="*/ 2280169 h 2585357"/>
              <a:gd name="connsiteX171" fmla="*/ 1986124 w 7143286"/>
              <a:gd name="connsiteY171" fmla="*/ 2280169 h 2585357"/>
              <a:gd name="connsiteX172" fmla="*/ 1801919 w 7143286"/>
              <a:gd name="connsiteY172" fmla="*/ 2136321 h 2585357"/>
              <a:gd name="connsiteX173" fmla="*/ 1929711 w 7143286"/>
              <a:gd name="connsiteY173" fmla="*/ 2136321 h 2585357"/>
              <a:gd name="connsiteX174" fmla="*/ 1865650 w 7143286"/>
              <a:gd name="connsiteY174" fmla="*/ 2280169 h 2585357"/>
              <a:gd name="connsiteX175" fmla="*/ 1737858 w 7143286"/>
              <a:gd name="connsiteY175" fmla="*/ 2280169 h 2585357"/>
              <a:gd name="connsiteX176" fmla="*/ 1553653 w 7143286"/>
              <a:gd name="connsiteY176" fmla="*/ 2136321 h 2585357"/>
              <a:gd name="connsiteX177" fmla="*/ 1681445 w 7143286"/>
              <a:gd name="connsiteY177" fmla="*/ 2136321 h 2585357"/>
              <a:gd name="connsiteX178" fmla="*/ 1617384 w 7143286"/>
              <a:gd name="connsiteY178" fmla="*/ 2280169 h 2585357"/>
              <a:gd name="connsiteX179" fmla="*/ 1489593 w 7143286"/>
              <a:gd name="connsiteY179" fmla="*/ 2280169 h 2585357"/>
              <a:gd name="connsiteX180" fmla="*/ 1305388 w 7143286"/>
              <a:gd name="connsiteY180" fmla="*/ 2136321 h 2585357"/>
              <a:gd name="connsiteX181" fmla="*/ 1433180 w 7143286"/>
              <a:gd name="connsiteY181" fmla="*/ 2136321 h 2585357"/>
              <a:gd name="connsiteX182" fmla="*/ 1369119 w 7143286"/>
              <a:gd name="connsiteY182" fmla="*/ 2280169 h 2585357"/>
              <a:gd name="connsiteX183" fmla="*/ 1241327 w 7143286"/>
              <a:gd name="connsiteY183" fmla="*/ 2280169 h 2585357"/>
              <a:gd name="connsiteX184" fmla="*/ 1057122 w 7143286"/>
              <a:gd name="connsiteY184" fmla="*/ 2136321 h 2585357"/>
              <a:gd name="connsiteX185" fmla="*/ 1184914 w 7143286"/>
              <a:gd name="connsiteY185" fmla="*/ 2136321 h 2585357"/>
              <a:gd name="connsiteX186" fmla="*/ 1120853 w 7143286"/>
              <a:gd name="connsiteY186" fmla="*/ 2280169 h 2585357"/>
              <a:gd name="connsiteX187" fmla="*/ 993062 w 7143286"/>
              <a:gd name="connsiteY187" fmla="*/ 2280169 h 2585357"/>
              <a:gd name="connsiteX188" fmla="*/ 808857 w 7143286"/>
              <a:gd name="connsiteY188" fmla="*/ 2136321 h 2585357"/>
              <a:gd name="connsiteX189" fmla="*/ 936649 w 7143286"/>
              <a:gd name="connsiteY189" fmla="*/ 2136321 h 2585357"/>
              <a:gd name="connsiteX190" fmla="*/ 872588 w 7143286"/>
              <a:gd name="connsiteY190" fmla="*/ 2280169 h 2585357"/>
              <a:gd name="connsiteX191" fmla="*/ 744796 w 7143286"/>
              <a:gd name="connsiteY191" fmla="*/ 2280169 h 2585357"/>
              <a:gd name="connsiteX192" fmla="*/ 560592 w 7143286"/>
              <a:gd name="connsiteY192" fmla="*/ 2136321 h 2585357"/>
              <a:gd name="connsiteX193" fmla="*/ 688384 w 7143286"/>
              <a:gd name="connsiteY193" fmla="*/ 2136321 h 2585357"/>
              <a:gd name="connsiteX194" fmla="*/ 624322 w 7143286"/>
              <a:gd name="connsiteY194" fmla="*/ 2280169 h 2585357"/>
              <a:gd name="connsiteX195" fmla="*/ 496531 w 7143286"/>
              <a:gd name="connsiteY195" fmla="*/ 2280169 h 2585357"/>
              <a:gd name="connsiteX196" fmla="*/ 312326 w 7143286"/>
              <a:gd name="connsiteY196" fmla="*/ 2136321 h 2585357"/>
              <a:gd name="connsiteX197" fmla="*/ 440118 w 7143286"/>
              <a:gd name="connsiteY197" fmla="*/ 2136321 h 2585357"/>
              <a:gd name="connsiteX198" fmla="*/ 376057 w 7143286"/>
              <a:gd name="connsiteY198" fmla="*/ 2280169 h 2585357"/>
              <a:gd name="connsiteX199" fmla="*/ 248265 w 7143286"/>
              <a:gd name="connsiteY199" fmla="*/ 2280169 h 2585357"/>
              <a:gd name="connsiteX200" fmla="*/ 64061 w 7143286"/>
              <a:gd name="connsiteY200" fmla="*/ 2136321 h 2585357"/>
              <a:gd name="connsiteX201" fmla="*/ 191853 w 7143286"/>
              <a:gd name="connsiteY201" fmla="*/ 2136321 h 2585357"/>
              <a:gd name="connsiteX202" fmla="*/ 127791 w 7143286"/>
              <a:gd name="connsiteY202" fmla="*/ 2280169 h 2585357"/>
              <a:gd name="connsiteX203" fmla="*/ 0 w 7143286"/>
              <a:gd name="connsiteY203" fmla="*/ 2280169 h 2585357"/>
              <a:gd name="connsiteX204" fmla="*/ 6270697 w 7143286"/>
              <a:gd name="connsiteY204" fmla="*/ 1831132 h 2585357"/>
              <a:gd name="connsiteX205" fmla="*/ 6398489 w 7143286"/>
              <a:gd name="connsiteY205" fmla="*/ 1831132 h 2585357"/>
              <a:gd name="connsiteX206" fmla="*/ 6334428 w 7143286"/>
              <a:gd name="connsiteY206" fmla="*/ 1974980 h 2585357"/>
              <a:gd name="connsiteX207" fmla="*/ 6206636 w 7143286"/>
              <a:gd name="connsiteY207" fmla="*/ 1974980 h 2585357"/>
              <a:gd name="connsiteX208" fmla="*/ 6022432 w 7143286"/>
              <a:gd name="connsiteY208" fmla="*/ 1831132 h 2585357"/>
              <a:gd name="connsiteX209" fmla="*/ 6150224 w 7143286"/>
              <a:gd name="connsiteY209" fmla="*/ 1831132 h 2585357"/>
              <a:gd name="connsiteX210" fmla="*/ 6086162 w 7143286"/>
              <a:gd name="connsiteY210" fmla="*/ 1974980 h 2585357"/>
              <a:gd name="connsiteX211" fmla="*/ 5958371 w 7143286"/>
              <a:gd name="connsiteY211" fmla="*/ 1974980 h 2585357"/>
              <a:gd name="connsiteX212" fmla="*/ 5774252 w 7143286"/>
              <a:gd name="connsiteY212" fmla="*/ 1831132 h 2585357"/>
              <a:gd name="connsiteX213" fmla="*/ 5901958 w 7143286"/>
              <a:gd name="connsiteY213" fmla="*/ 1831132 h 2585357"/>
              <a:gd name="connsiteX214" fmla="*/ 5837896 w 7143286"/>
              <a:gd name="connsiteY214" fmla="*/ 1974980 h 2585357"/>
              <a:gd name="connsiteX215" fmla="*/ 5710190 w 7143286"/>
              <a:gd name="connsiteY215" fmla="*/ 1974980 h 2585357"/>
              <a:gd name="connsiteX216" fmla="*/ 5525966 w 7143286"/>
              <a:gd name="connsiteY216" fmla="*/ 1831132 h 2585357"/>
              <a:gd name="connsiteX217" fmla="*/ 5653758 w 7143286"/>
              <a:gd name="connsiteY217" fmla="*/ 1831132 h 2585357"/>
              <a:gd name="connsiteX218" fmla="*/ 5589696 w 7143286"/>
              <a:gd name="connsiteY218" fmla="*/ 1974980 h 2585357"/>
              <a:gd name="connsiteX219" fmla="*/ 5461842 w 7143286"/>
              <a:gd name="connsiteY219" fmla="*/ 1974980 h 2585357"/>
              <a:gd name="connsiteX220" fmla="*/ 5277640 w 7143286"/>
              <a:gd name="connsiteY220" fmla="*/ 1831132 h 2585357"/>
              <a:gd name="connsiteX221" fmla="*/ 5405426 w 7143286"/>
              <a:gd name="connsiteY221" fmla="*/ 1831132 h 2585357"/>
              <a:gd name="connsiteX222" fmla="*/ 5341369 w 7143286"/>
              <a:gd name="connsiteY222" fmla="*/ 1974980 h 2585357"/>
              <a:gd name="connsiteX223" fmla="*/ 5213577 w 7143286"/>
              <a:gd name="connsiteY223" fmla="*/ 1974980 h 2585357"/>
              <a:gd name="connsiteX224" fmla="*/ 5029370 w 7143286"/>
              <a:gd name="connsiteY224" fmla="*/ 1831132 h 2585357"/>
              <a:gd name="connsiteX225" fmla="*/ 5157161 w 7143286"/>
              <a:gd name="connsiteY225" fmla="*/ 1831132 h 2585357"/>
              <a:gd name="connsiteX226" fmla="*/ 5093104 w 7143286"/>
              <a:gd name="connsiteY226" fmla="*/ 1974980 h 2585357"/>
              <a:gd name="connsiteX227" fmla="*/ 4965312 w 7143286"/>
              <a:gd name="connsiteY227" fmla="*/ 1974980 h 2585357"/>
              <a:gd name="connsiteX228" fmla="*/ 4781104 w 7143286"/>
              <a:gd name="connsiteY228" fmla="*/ 1831132 h 2585357"/>
              <a:gd name="connsiteX229" fmla="*/ 4908896 w 7143286"/>
              <a:gd name="connsiteY229" fmla="*/ 1831132 h 2585357"/>
              <a:gd name="connsiteX230" fmla="*/ 4844834 w 7143286"/>
              <a:gd name="connsiteY230" fmla="*/ 1974980 h 2585357"/>
              <a:gd name="connsiteX231" fmla="*/ 4717048 w 7143286"/>
              <a:gd name="connsiteY231" fmla="*/ 1974980 h 2585357"/>
              <a:gd name="connsiteX232" fmla="*/ 4532839 w 7143286"/>
              <a:gd name="connsiteY232" fmla="*/ 1831132 h 2585357"/>
              <a:gd name="connsiteX233" fmla="*/ 4660630 w 7143286"/>
              <a:gd name="connsiteY233" fmla="*/ 1831132 h 2585357"/>
              <a:gd name="connsiteX234" fmla="*/ 4596569 w 7143286"/>
              <a:gd name="connsiteY234" fmla="*/ 1974980 h 2585357"/>
              <a:gd name="connsiteX235" fmla="*/ 4468778 w 7143286"/>
              <a:gd name="connsiteY235" fmla="*/ 1974980 h 2585357"/>
              <a:gd name="connsiteX236" fmla="*/ 4284574 w 7143286"/>
              <a:gd name="connsiteY236" fmla="*/ 1831132 h 2585357"/>
              <a:gd name="connsiteX237" fmla="*/ 4412365 w 7143286"/>
              <a:gd name="connsiteY237" fmla="*/ 1831132 h 2585357"/>
              <a:gd name="connsiteX238" fmla="*/ 4348304 w 7143286"/>
              <a:gd name="connsiteY238" fmla="*/ 1974980 h 2585357"/>
              <a:gd name="connsiteX239" fmla="*/ 4220513 w 7143286"/>
              <a:gd name="connsiteY239" fmla="*/ 1974980 h 2585357"/>
              <a:gd name="connsiteX240" fmla="*/ 4036309 w 7143286"/>
              <a:gd name="connsiteY240" fmla="*/ 1831132 h 2585357"/>
              <a:gd name="connsiteX241" fmla="*/ 4164101 w 7143286"/>
              <a:gd name="connsiteY241" fmla="*/ 1831132 h 2585357"/>
              <a:gd name="connsiteX242" fmla="*/ 4100055 w 7143286"/>
              <a:gd name="connsiteY242" fmla="*/ 1974980 h 2585357"/>
              <a:gd name="connsiteX243" fmla="*/ 3972254 w 7143286"/>
              <a:gd name="connsiteY243" fmla="*/ 1974980 h 2585357"/>
              <a:gd name="connsiteX244" fmla="*/ 3788044 w 7143286"/>
              <a:gd name="connsiteY244" fmla="*/ 1831132 h 2585357"/>
              <a:gd name="connsiteX245" fmla="*/ 3915836 w 7143286"/>
              <a:gd name="connsiteY245" fmla="*/ 1831132 h 2585357"/>
              <a:gd name="connsiteX246" fmla="*/ 3851773 w 7143286"/>
              <a:gd name="connsiteY246" fmla="*/ 1974980 h 2585357"/>
              <a:gd name="connsiteX247" fmla="*/ 3723982 w 7143286"/>
              <a:gd name="connsiteY247" fmla="*/ 1974980 h 2585357"/>
              <a:gd name="connsiteX248" fmla="*/ 3539780 w 7143286"/>
              <a:gd name="connsiteY248" fmla="*/ 1831132 h 2585357"/>
              <a:gd name="connsiteX249" fmla="*/ 3667572 w 7143286"/>
              <a:gd name="connsiteY249" fmla="*/ 1831132 h 2585357"/>
              <a:gd name="connsiteX250" fmla="*/ 3603508 w 7143286"/>
              <a:gd name="connsiteY250" fmla="*/ 1974980 h 2585357"/>
              <a:gd name="connsiteX251" fmla="*/ 3475717 w 7143286"/>
              <a:gd name="connsiteY251" fmla="*/ 1974980 h 2585357"/>
              <a:gd name="connsiteX252" fmla="*/ 3291515 w 7143286"/>
              <a:gd name="connsiteY252" fmla="*/ 1831132 h 2585357"/>
              <a:gd name="connsiteX253" fmla="*/ 3419307 w 7143286"/>
              <a:gd name="connsiteY253" fmla="*/ 1831132 h 2585357"/>
              <a:gd name="connsiteX254" fmla="*/ 3355244 w 7143286"/>
              <a:gd name="connsiteY254" fmla="*/ 1974980 h 2585357"/>
              <a:gd name="connsiteX255" fmla="*/ 3227452 w 7143286"/>
              <a:gd name="connsiteY255" fmla="*/ 1974980 h 2585357"/>
              <a:gd name="connsiteX256" fmla="*/ 3043251 w 7143286"/>
              <a:gd name="connsiteY256" fmla="*/ 1831132 h 2585357"/>
              <a:gd name="connsiteX257" fmla="*/ 3171038 w 7143286"/>
              <a:gd name="connsiteY257" fmla="*/ 1831132 h 2585357"/>
              <a:gd name="connsiteX258" fmla="*/ 3106980 w 7143286"/>
              <a:gd name="connsiteY258" fmla="*/ 1974980 h 2585357"/>
              <a:gd name="connsiteX259" fmla="*/ 2979188 w 7143286"/>
              <a:gd name="connsiteY259" fmla="*/ 1974980 h 2585357"/>
              <a:gd name="connsiteX260" fmla="*/ 2794981 w 7143286"/>
              <a:gd name="connsiteY260" fmla="*/ 1831132 h 2585357"/>
              <a:gd name="connsiteX261" fmla="*/ 2922772 w 7143286"/>
              <a:gd name="connsiteY261" fmla="*/ 1831132 h 2585357"/>
              <a:gd name="connsiteX262" fmla="*/ 2858716 w 7143286"/>
              <a:gd name="connsiteY262" fmla="*/ 1974980 h 2585357"/>
              <a:gd name="connsiteX263" fmla="*/ 2730924 w 7143286"/>
              <a:gd name="connsiteY263" fmla="*/ 1974980 h 2585357"/>
              <a:gd name="connsiteX264" fmla="*/ 2546715 w 7143286"/>
              <a:gd name="connsiteY264" fmla="*/ 1831132 h 2585357"/>
              <a:gd name="connsiteX265" fmla="*/ 2674506 w 7143286"/>
              <a:gd name="connsiteY265" fmla="*/ 1831132 h 2585357"/>
              <a:gd name="connsiteX266" fmla="*/ 2610446 w 7143286"/>
              <a:gd name="connsiteY266" fmla="*/ 1974980 h 2585357"/>
              <a:gd name="connsiteX267" fmla="*/ 2482655 w 7143286"/>
              <a:gd name="connsiteY267" fmla="*/ 1974980 h 2585357"/>
              <a:gd name="connsiteX268" fmla="*/ 2298450 w 7143286"/>
              <a:gd name="connsiteY268" fmla="*/ 1831132 h 2585357"/>
              <a:gd name="connsiteX269" fmla="*/ 2426242 w 7143286"/>
              <a:gd name="connsiteY269" fmla="*/ 1831132 h 2585357"/>
              <a:gd name="connsiteX270" fmla="*/ 2362180 w 7143286"/>
              <a:gd name="connsiteY270" fmla="*/ 1974980 h 2585357"/>
              <a:gd name="connsiteX271" fmla="*/ 2234389 w 7143286"/>
              <a:gd name="connsiteY271" fmla="*/ 1974980 h 2585357"/>
              <a:gd name="connsiteX272" fmla="*/ 2050184 w 7143286"/>
              <a:gd name="connsiteY272" fmla="*/ 1831132 h 2585357"/>
              <a:gd name="connsiteX273" fmla="*/ 2177976 w 7143286"/>
              <a:gd name="connsiteY273" fmla="*/ 1831132 h 2585357"/>
              <a:gd name="connsiteX274" fmla="*/ 2113915 w 7143286"/>
              <a:gd name="connsiteY274" fmla="*/ 1974980 h 2585357"/>
              <a:gd name="connsiteX275" fmla="*/ 1986124 w 7143286"/>
              <a:gd name="connsiteY275" fmla="*/ 1974980 h 2585357"/>
              <a:gd name="connsiteX276" fmla="*/ 1801919 w 7143286"/>
              <a:gd name="connsiteY276" fmla="*/ 1831132 h 2585357"/>
              <a:gd name="connsiteX277" fmla="*/ 1929711 w 7143286"/>
              <a:gd name="connsiteY277" fmla="*/ 1831132 h 2585357"/>
              <a:gd name="connsiteX278" fmla="*/ 1865650 w 7143286"/>
              <a:gd name="connsiteY278" fmla="*/ 1974980 h 2585357"/>
              <a:gd name="connsiteX279" fmla="*/ 1737858 w 7143286"/>
              <a:gd name="connsiteY279" fmla="*/ 1974980 h 2585357"/>
              <a:gd name="connsiteX280" fmla="*/ 1553653 w 7143286"/>
              <a:gd name="connsiteY280" fmla="*/ 1831132 h 2585357"/>
              <a:gd name="connsiteX281" fmla="*/ 1681445 w 7143286"/>
              <a:gd name="connsiteY281" fmla="*/ 1831132 h 2585357"/>
              <a:gd name="connsiteX282" fmla="*/ 1617384 w 7143286"/>
              <a:gd name="connsiteY282" fmla="*/ 1974980 h 2585357"/>
              <a:gd name="connsiteX283" fmla="*/ 1489593 w 7143286"/>
              <a:gd name="connsiteY283" fmla="*/ 1974980 h 2585357"/>
              <a:gd name="connsiteX284" fmla="*/ 1305388 w 7143286"/>
              <a:gd name="connsiteY284" fmla="*/ 1831132 h 2585357"/>
              <a:gd name="connsiteX285" fmla="*/ 1433180 w 7143286"/>
              <a:gd name="connsiteY285" fmla="*/ 1831132 h 2585357"/>
              <a:gd name="connsiteX286" fmla="*/ 1369119 w 7143286"/>
              <a:gd name="connsiteY286" fmla="*/ 1974980 h 2585357"/>
              <a:gd name="connsiteX287" fmla="*/ 1241327 w 7143286"/>
              <a:gd name="connsiteY287" fmla="*/ 1974980 h 2585357"/>
              <a:gd name="connsiteX288" fmla="*/ 1057122 w 7143286"/>
              <a:gd name="connsiteY288" fmla="*/ 1831132 h 2585357"/>
              <a:gd name="connsiteX289" fmla="*/ 1184914 w 7143286"/>
              <a:gd name="connsiteY289" fmla="*/ 1831132 h 2585357"/>
              <a:gd name="connsiteX290" fmla="*/ 1120853 w 7143286"/>
              <a:gd name="connsiteY290" fmla="*/ 1974980 h 2585357"/>
              <a:gd name="connsiteX291" fmla="*/ 993062 w 7143286"/>
              <a:gd name="connsiteY291" fmla="*/ 1974980 h 2585357"/>
              <a:gd name="connsiteX292" fmla="*/ 808857 w 7143286"/>
              <a:gd name="connsiteY292" fmla="*/ 1831132 h 2585357"/>
              <a:gd name="connsiteX293" fmla="*/ 936649 w 7143286"/>
              <a:gd name="connsiteY293" fmla="*/ 1831132 h 2585357"/>
              <a:gd name="connsiteX294" fmla="*/ 872588 w 7143286"/>
              <a:gd name="connsiteY294" fmla="*/ 1974980 h 2585357"/>
              <a:gd name="connsiteX295" fmla="*/ 744796 w 7143286"/>
              <a:gd name="connsiteY295" fmla="*/ 1974980 h 2585357"/>
              <a:gd name="connsiteX296" fmla="*/ 560592 w 7143286"/>
              <a:gd name="connsiteY296" fmla="*/ 1831132 h 2585357"/>
              <a:gd name="connsiteX297" fmla="*/ 688384 w 7143286"/>
              <a:gd name="connsiteY297" fmla="*/ 1831132 h 2585357"/>
              <a:gd name="connsiteX298" fmla="*/ 624322 w 7143286"/>
              <a:gd name="connsiteY298" fmla="*/ 1974980 h 2585357"/>
              <a:gd name="connsiteX299" fmla="*/ 496531 w 7143286"/>
              <a:gd name="connsiteY299" fmla="*/ 1974980 h 2585357"/>
              <a:gd name="connsiteX300" fmla="*/ 312326 w 7143286"/>
              <a:gd name="connsiteY300" fmla="*/ 1831132 h 2585357"/>
              <a:gd name="connsiteX301" fmla="*/ 440118 w 7143286"/>
              <a:gd name="connsiteY301" fmla="*/ 1831132 h 2585357"/>
              <a:gd name="connsiteX302" fmla="*/ 376057 w 7143286"/>
              <a:gd name="connsiteY302" fmla="*/ 1974980 h 2585357"/>
              <a:gd name="connsiteX303" fmla="*/ 248265 w 7143286"/>
              <a:gd name="connsiteY303" fmla="*/ 1974980 h 2585357"/>
              <a:gd name="connsiteX304" fmla="*/ 64061 w 7143286"/>
              <a:gd name="connsiteY304" fmla="*/ 1831132 h 2585357"/>
              <a:gd name="connsiteX305" fmla="*/ 191853 w 7143286"/>
              <a:gd name="connsiteY305" fmla="*/ 1831132 h 2585357"/>
              <a:gd name="connsiteX306" fmla="*/ 127791 w 7143286"/>
              <a:gd name="connsiteY306" fmla="*/ 1974980 h 2585357"/>
              <a:gd name="connsiteX307" fmla="*/ 0 w 7143286"/>
              <a:gd name="connsiteY307" fmla="*/ 1974980 h 2585357"/>
              <a:gd name="connsiteX308" fmla="*/ 6518962 w 7143286"/>
              <a:gd name="connsiteY308" fmla="*/ 1525943 h 2585357"/>
              <a:gd name="connsiteX309" fmla="*/ 6580867 w 7143286"/>
              <a:gd name="connsiteY309" fmla="*/ 1525943 h 2585357"/>
              <a:gd name="connsiteX310" fmla="*/ 6516805 w 7143286"/>
              <a:gd name="connsiteY310" fmla="*/ 1669791 h 2585357"/>
              <a:gd name="connsiteX311" fmla="*/ 6454902 w 7143286"/>
              <a:gd name="connsiteY311" fmla="*/ 1669791 h 2585357"/>
              <a:gd name="connsiteX312" fmla="*/ 6270697 w 7143286"/>
              <a:gd name="connsiteY312" fmla="*/ 1525943 h 2585357"/>
              <a:gd name="connsiteX313" fmla="*/ 6398489 w 7143286"/>
              <a:gd name="connsiteY313" fmla="*/ 1525943 h 2585357"/>
              <a:gd name="connsiteX314" fmla="*/ 6334428 w 7143286"/>
              <a:gd name="connsiteY314" fmla="*/ 1669791 h 2585357"/>
              <a:gd name="connsiteX315" fmla="*/ 6206636 w 7143286"/>
              <a:gd name="connsiteY315" fmla="*/ 1669791 h 2585357"/>
              <a:gd name="connsiteX316" fmla="*/ 6022432 w 7143286"/>
              <a:gd name="connsiteY316" fmla="*/ 1525943 h 2585357"/>
              <a:gd name="connsiteX317" fmla="*/ 6150224 w 7143286"/>
              <a:gd name="connsiteY317" fmla="*/ 1525943 h 2585357"/>
              <a:gd name="connsiteX318" fmla="*/ 6086162 w 7143286"/>
              <a:gd name="connsiteY318" fmla="*/ 1669791 h 2585357"/>
              <a:gd name="connsiteX319" fmla="*/ 5958371 w 7143286"/>
              <a:gd name="connsiteY319" fmla="*/ 1669791 h 2585357"/>
              <a:gd name="connsiteX320" fmla="*/ 5774168 w 7143286"/>
              <a:gd name="connsiteY320" fmla="*/ 1525943 h 2585357"/>
              <a:gd name="connsiteX321" fmla="*/ 5901958 w 7143286"/>
              <a:gd name="connsiteY321" fmla="*/ 1525943 h 2585357"/>
              <a:gd name="connsiteX322" fmla="*/ 5837896 w 7143286"/>
              <a:gd name="connsiteY322" fmla="*/ 1669791 h 2585357"/>
              <a:gd name="connsiteX323" fmla="*/ 5710108 w 7143286"/>
              <a:gd name="connsiteY323" fmla="*/ 1669791 h 2585357"/>
              <a:gd name="connsiteX324" fmla="*/ 5526056 w 7143286"/>
              <a:gd name="connsiteY324" fmla="*/ 1525943 h 2585357"/>
              <a:gd name="connsiteX325" fmla="*/ 5653847 w 7143286"/>
              <a:gd name="connsiteY325" fmla="*/ 1525943 h 2585357"/>
              <a:gd name="connsiteX326" fmla="*/ 5589786 w 7143286"/>
              <a:gd name="connsiteY326" fmla="*/ 1669791 h 2585357"/>
              <a:gd name="connsiteX327" fmla="*/ 5461842 w 7143286"/>
              <a:gd name="connsiteY327" fmla="*/ 1669791 h 2585357"/>
              <a:gd name="connsiteX328" fmla="*/ 5277640 w 7143286"/>
              <a:gd name="connsiteY328" fmla="*/ 1525943 h 2585357"/>
              <a:gd name="connsiteX329" fmla="*/ 5405426 w 7143286"/>
              <a:gd name="connsiteY329" fmla="*/ 1525943 h 2585357"/>
              <a:gd name="connsiteX330" fmla="*/ 5341369 w 7143286"/>
              <a:gd name="connsiteY330" fmla="*/ 1669791 h 2585357"/>
              <a:gd name="connsiteX331" fmla="*/ 5213577 w 7143286"/>
              <a:gd name="connsiteY331" fmla="*/ 1669791 h 2585357"/>
              <a:gd name="connsiteX332" fmla="*/ 5029370 w 7143286"/>
              <a:gd name="connsiteY332" fmla="*/ 1525943 h 2585357"/>
              <a:gd name="connsiteX333" fmla="*/ 5157161 w 7143286"/>
              <a:gd name="connsiteY333" fmla="*/ 1525943 h 2585357"/>
              <a:gd name="connsiteX334" fmla="*/ 5093104 w 7143286"/>
              <a:gd name="connsiteY334" fmla="*/ 1669791 h 2585357"/>
              <a:gd name="connsiteX335" fmla="*/ 4965312 w 7143286"/>
              <a:gd name="connsiteY335" fmla="*/ 1669791 h 2585357"/>
              <a:gd name="connsiteX336" fmla="*/ 4781104 w 7143286"/>
              <a:gd name="connsiteY336" fmla="*/ 1525943 h 2585357"/>
              <a:gd name="connsiteX337" fmla="*/ 4908896 w 7143286"/>
              <a:gd name="connsiteY337" fmla="*/ 1525943 h 2585357"/>
              <a:gd name="connsiteX338" fmla="*/ 4844834 w 7143286"/>
              <a:gd name="connsiteY338" fmla="*/ 1669791 h 2585357"/>
              <a:gd name="connsiteX339" fmla="*/ 4717048 w 7143286"/>
              <a:gd name="connsiteY339" fmla="*/ 1669791 h 2585357"/>
              <a:gd name="connsiteX340" fmla="*/ 4532839 w 7143286"/>
              <a:gd name="connsiteY340" fmla="*/ 1525943 h 2585357"/>
              <a:gd name="connsiteX341" fmla="*/ 4660630 w 7143286"/>
              <a:gd name="connsiteY341" fmla="*/ 1525943 h 2585357"/>
              <a:gd name="connsiteX342" fmla="*/ 4596569 w 7143286"/>
              <a:gd name="connsiteY342" fmla="*/ 1669791 h 2585357"/>
              <a:gd name="connsiteX343" fmla="*/ 4468778 w 7143286"/>
              <a:gd name="connsiteY343" fmla="*/ 1669791 h 2585357"/>
              <a:gd name="connsiteX344" fmla="*/ 4284574 w 7143286"/>
              <a:gd name="connsiteY344" fmla="*/ 1525943 h 2585357"/>
              <a:gd name="connsiteX345" fmla="*/ 4412365 w 7143286"/>
              <a:gd name="connsiteY345" fmla="*/ 1525943 h 2585357"/>
              <a:gd name="connsiteX346" fmla="*/ 4348304 w 7143286"/>
              <a:gd name="connsiteY346" fmla="*/ 1669791 h 2585357"/>
              <a:gd name="connsiteX347" fmla="*/ 4220513 w 7143286"/>
              <a:gd name="connsiteY347" fmla="*/ 1669791 h 2585357"/>
              <a:gd name="connsiteX348" fmla="*/ 4036309 w 7143286"/>
              <a:gd name="connsiteY348" fmla="*/ 1525943 h 2585357"/>
              <a:gd name="connsiteX349" fmla="*/ 4164101 w 7143286"/>
              <a:gd name="connsiteY349" fmla="*/ 1525943 h 2585357"/>
              <a:gd name="connsiteX350" fmla="*/ 4100055 w 7143286"/>
              <a:gd name="connsiteY350" fmla="*/ 1669791 h 2585357"/>
              <a:gd name="connsiteX351" fmla="*/ 3972254 w 7143286"/>
              <a:gd name="connsiteY351" fmla="*/ 1669791 h 2585357"/>
              <a:gd name="connsiteX352" fmla="*/ 3788044 w 7143286"/>
              <a:gd name="connsiteY352" fmla="*/ 1525943 h 2585357"/>
              <a:gd name="connsiteX353" fmla="*/ 3915836 w 7143286"/>
              <a:gd name="connsiteY353" fmla="*/ 1525943 h 2585357"/>
              <a:gd name="connsiteX354" fmla="*/ 3851773 w 7143286"/>
              <a:gd name="connsiteY354" fmla="*/ 1669791 h 2585357"/>
              <a:gd name="connsiteX355" fmla="*/ 3723982 w 7143286"/>
              <a:gd name="connsiteY355" fmla="*/ 1669791 h 2585357"/>
              <a:gd name="connsiteX356" fmla="*/ 3539780 w 7143286"/>
              <a:gd name="connsiteY356" fmla="*/ 1525943 h 2585357"/>
              <a:gd name="connsiteX357" fmla="*/ 3667572 w 7143286"/>
              <a:gd name="connsiteY357" fmla="*/ 1525943 h 2585357"/>
              <a:gd name="connsiteX358" fmla="*/ 3603508 w 7143286"/>
              <a:gd name="connsiteY358" fmla="*/ 1669791 h 2585357"/>
              <a:gd name="connsiteX359" fmla="*/ 3475717 w 7143286"/>
              <a:gd name="connsiteY359" fmla="*/ 1669791 h 2585357"/>
              <a:gd name="connsiteX360" fmla="*/ 3291515 w 7143286"/>
              <a:gd name="connsiteY360" fmla="*/ 1525943 h 2585357"/>
              <a:gd name="connsiteX361" fmla="*/ 3419307 w 7143286"/>
              <a:gd name="connsiteY361" fmla="*/ 1525943 h 2585357"/>
              <a:gd name="connsiteX362" fmla="*/ 3355244 w 7143286"/>
              <a:gd name="connsiteY362" fmla="*/ 1669791 h 2585357"/>
              <a:gd name="connsiteX363" fmla="*/ 3227452 w 7143286"/>
              <a:gd name="connsiteY363" fmla="*/ 1669791 h 2585357"/>
              <a:gd name="connsiteX364" fmla="*/ 3043251 w 7143286"/>
              <a:gd name="connsiteY364" fmla="*/ 1525943 h 2585357"/>
              <a:gd name="connsiteX365" fmla="*/ 3171038 w 7143286"/>
              <a:gd name="connsiteY365" fmla="*/ 1525943 h 2585357"/>
              <a:gd name="connsiteX366" fmla="*/ 3106980 w 7143286"/>
              <a:gd name="connsiteY366" fmla="*/ 1669791 h 2585357"/>
              <a:gd name="connsiteX367" fmla="*/ 2979188 w 7143286"/>
              <a:gd name="connsiteY367" fmla="*/ 1669791 h 2585357"/>
              <a:gd name="connsiteX368" fmla="*/ 2794981 w 7143286"/>
              <a:gd name="connsiteY368" fmla="*/ 1525943 h 2585357"/>
              <a:gd name="connsiteX369" fmla="*/ 2922772 w 7143286"/>
              <a:gd name="connsiteY369" fmla="*/ 1525943 h 2585357"/>
              <a:gd name="connsiteX370" fmla="*/ 2858716 w 7143286"/>
              <a:gd name="connsiteY370" fmla="*/ 1669791 h 2585357"/>
              <a:gd name="connsiteX371" fmla="*/ 2730924 w 7143286"/>
              <a:gd name="connsiteY371" fmla="*/ 1669791 h 2585357"/>
              <a:gd name="connsiteX372" fmla="*/ 2546715 w 7143286"/>
              <a:gd name="connsiteY372" fmla="*/ 1525943 h 2585357"/>
              <a:gd name="connsiteX373" fmla="*/ 2674506 w 7143286"/>
              <a:gd name="connsiteY373" fmla="*/ 1525943 h 2585357"/>
              <a:gd name="connsiteX374" fmla="*/ 2610446 w 7143286"/>
              <a:gd name="connsiteY374" fmla="*/ 1669791 h 2585357"/>
              <a:gd name="connsiteX375" fmla="*/ 2482655 w 7143286"/>
              <a:gd name="connsiteY375" fmla="*/ 1669791 h 2585357"/>
              <a:gd name="connsiteX376" fmla="*/ 2298450 w 7143286"/>
              <a:gd name="connsiteY376" fmla="*/ 1525943 h 2585357"/>
              <a:gd name="connsiteX377" fmla="*/ 2426242 w 7143286"/>
              <a:gd name="connsiteY377" fmla="*/ 1525943 h 2585357"/>
              <a:gd name="connsiteX378" fmla="*/ 2362180 w 7143286"/>
              <a:gd name="connsiteY378" fmla="*/ 1669791 h 2585357"/>
              <a:gd name="connsiteX379" fmla="*/ 2234389 w 7143286"/>
              <a:gd name="connsiteY379" fmla="*/ 1669791 h 2585357"/>
              <a:gd name="connsiteX380" fmla="*/ 2050184 w 7143286"/>
              <a:gd name="connsiteY380" fmla="*/ 1525943 h 2585357"/>
              <a:gd name="connsiteX381" fmla="*/ 2177976 w 7143286"/>
              <a:gd name="connsiteY381" fmla="*/ 1525943 h 2585357"/>
              <a:gd name="connsiteX382" fmla="*/ 2113915 w 7143286"/>
              <a:gd name="connsiteY382" fmla="*/ 1669791 h 2585357"/>
              <a:gd name="connsiteX383" fmla="*/ 1986124 w 7143286"/>
              <a:gd name="connsiteY383" fmla="*/ 1669791 h 2585357"/>
              <a:gd name="connsiteX384" fmla="*/ 1801919 w 7143286"/>
              <a:gd name="connsiteY384" fmla="*/ 1525943 h 2585357"/>
              <a:gd name="connsiteX385" fmla="*/ 1929711 w 7143286"/>
              <a:gd name="connsiteY385" fmla="*/ 1525943 h 2585357"/>
              <a:gd name="connsiteX386" fmla="*/ 1865650 w 7143286"/>
              <a:gd name="connsiteY386" fmla="*/ 1669791 h 2585357"/>
              <a:gd name="connsiteX387" fmla="*/ 1737858 w 7143286"/>
              <a:gd name="connsiteY387" fmla="*/ 1669791 h 2585357"/>
              <a:gd name="connsiteX388" fmla="*/ 1553653 w 7143286"/>
              <a:gd name="connsiteY388" fmla="*/ 1525943 h 2585357"/>
              <a:gd name="connsiteX389" fmla="*/ 1681445 w 7143286"/>
              <a:gd name="connsiteY389" fmla="*/ 1525943 h 2585357"/>
              <a:gd name="connsiteX390" fmla="*/ 1617384 w 7143286"/>
              <a:gd name="connsiteY390" fmla="*/ 1669791 h 2585357"/>
              <a:gd name="connsiteX391" fmla="*/ 1489593 w 7143286"/>
              <a:gd name="connsiteY391" fmla="*/ 1669791 h 2585357"/>
              <a:gd name="connsiteX392" fmla="*/ 1305388 w 7143286"/>
              <a:gd name="connsiteY392" fmla="*/ 1525943 h 2585357"/>
              <a:gd name="connsiteX393" fmla="*/ 1433180 w 7143286"/>
              <a:gd name="connsiteY393" fmla="*/ 1525943 h 2585357"/>
              <a:gd name="connsiteX394" fmla="*/ 1369119 w 7143286"/>
              <a:gd name="connsiteY394" fmla="*/ 1669791 h 2585357"/>
              <a:gd name="connsiteX395" fmla="*/ 1241327 w 7143286"/>
              <a:gd name="connsiteY395" fmla="*/ 1669791 h 2585357"/>
              <a:gd name="connsiteX396" fmla="*/ 1057122 w 7143286"/>
              <a:gd name="connsiteY396" fmla="*/ 1525943 h 2585357"/>
              <a:gd name="connsiteX397" fmla="*/ 1184914 w 7143286"/>
              <a:gd name="connsiteY397" fmla="*/ 1525943 h 2585357"/>
              <a:gd name="connsiteX398" fmla="*/ 1120853 w 7143286"/>
              <a:gd name="connsiteY398" fmla="*/ 1669791 h 2585357"/>
              <a:gd name="connsiteX399" fmla="*/ 993062 w 7143286"/>
              <a:gd name="connsiteY399" fmla="*/ 1669791 h 2585357"/>
              <a:gd name="connsiteX400" fmla="*/ 808857 w 7143286"/>
              <a:gd name="connsiteY400" fmla="*/ 1525943 h 2585357"/>
              <a:gd name="connsiteX401" fmla="*/ 936649 w 7143286"/>
              <a:gd name="connsiteY401" fmla="*/ 1525943 h 2585357"/>
              <a:gd name="connsiteX402" fmla="*/ 872588 w 7143286"/>
              <a:gd name="connsiteY402" fmla="*/ 1669791 h 2585357"/>
              <a:gd name="connsiteX403" fmla="*/ 744796 w 7143286"/>
              <a:gd name="connsiteY403" fmla="*/ 1669791 h 2585357"/>
              <a:gd name="connsiteX404" fmla="*/ 560592 w 7143286"/>
              <a:gd name="connsiteY404" fmla="*/ 1525943 h 2585357"/>
              <a:gd name="connsiteX405" fmla="*/ 688384 w 7143286"/>
              <a:gd name="connsiteY405" fmla="*/ 1525943 h 2585357"/>
              <a:gd name="connsiteX406" fmla="*/ 624322 w 7143286"/>
              <a:gd name="connsiteY406" fmla="*/ 1669791 h 2585357"/>
              <a:gd name="connsiteX407" fmla="*/ 496531 w 7143286"/>
              <a:gd name="connsiteY407" fmla="*/ 1669791 h 2585357"/>
              <a:gd name="connsiteX408" fmla="*/ 312326 w 7143286"/>
              <a:gd name="connsiteY408" fmla="*/ 1525943 h 2585357"/>
              <a:gd name="connsiteX409" fmla="*/ 440118 w 7143286"/>
              <a:gd name="connsiteY409" fmla="*/ 1525943 h 2585357"/>
              <a:gd name="connsiteX410" fmla="*/ 376057 w 7143286"/>
              <a:gd name="connsiteY410" fmla="*/ 1669791 h 2585357"/>
              <a:gd name="connsiteX411" fmla="*/ 248265 w 7143286"/>
              <a:gd name="connsiteY411" fmla="*/ 1669791 h 2585357"/>
              <a:gd name="connsiteX412" fmla="*/ 64061 w 7143286"/>
              <a:gd name="connsiteY412" fmla="*/ 1525943 h 2585357"/>
              <a:gd name="connsiteX413" fmla="*/ 191853 w 7143286"/>
              <a:gd name="connsiteY413" fmla="*/ 1525943 h 2585357"/>
              <a:gd name="connsiteX414" fmla="*/ 127791 w 7143286"/>
              <a:gd name="connsiteY414" fmla="*/ 1669791 h 2585357"/>
              <a:gd name="connsiteX415" fmla="*/ 0 w 7143286"/>
              <a:gd name="connsiteY415" fmla="*/ 1669791 h 2585357"/>
              <a:gd name="connsiteX416" fmla="*/ 6518962 w 7143286"/>
              <a:gd name="connsiteY416" fmla="*/ 1220754 h 2585357"/>
              <a:gd name="connsiteX417" fmla="*/ 6646754 w 7143286"/>
              <a:gd name="connsiteY417" fmla="*/ 1220754 h 2585357"/>
              <a:gd name="connsiteX418" fmla="*/ 6582692 w 7143286"/>
              <a:gd name="connsiteY418" fmla="*/ 1364602 h 2585357"/>
              <a:gd name="connsiteX419" fmla="*/ 6454902 w 7143286"/>
              <a:gd name="connsiteY419" fmla="*/ 1364602 h 2585357"/>
              <a:gd name="connsiteX420" fmla="*/ 6270697 w 7143286"/>
              <a:gd name="connsiteY420" fmla="*/ 1220754 h 2585357"/>
              <a:gd name="connsiteX421" fmla="*/ 6398489 w 7143286"/>
              <a:gd name="connsiteY421" fmla="*/ 1220754 h 2585357"/>
              <a:gd name="connsiteX422" fmla="*/ 6334428 w 7143286"/>
              <a:gd name="connsiteY422" fmla="*/ 1364602 h 2585357"/>
              <a:gd name="connsiteX423" fmla="*/ 6206636 w 7143286"/>
              <a:gd name="connsiteY423" fmla="*/ 1364602 h 2585357"/>
              <a:gd name="connsiteX424" fmla="*/ 6022432 w 7143286"/>
              <a:gd name="connsiteY424" fmla="*/ 1220754 h 2585357"/>
              <a:gd name="connsiteX425" fmla="*/ 6150224 w 7143286"/>
              <a:gd name="connsiteY425" fmla="*/ 1220754 h 2585357"/>
              <a:gd name="connsiteX426" fmla="*/ 6086162 w 7143286"/>
              <a:gd name="connsiteY426" fmla="*/ 1364602 h 2585357"/>
              <a:gd name="connsiteX427" fmla="*/ 5958371 w 7143286"/>
              <a:gd name="connsiteY427" fmla="*/ 1364602 h 2585357"/>
              <a:gd name="connsiteX428" fmla="*/ 5774296 w 7143286"/>
              <a:gd name="connsiteY428" fmla="*/ 1220754 h 2585357"/>
              <a:gd name="connsiteX429" fmla="*/ 5901958 w 7143286"/>
              <a:gd name="connsiteY429" fmla="*/ 1220754 h 2585357"/>
              <a:gd name="connsiteX430" fmla="*/ 5837896 w 7143286"/>
              <a:gd name="connsiteY430" fmla="*/ 1364602 h 2585357"/>
              <a:gd name="connsiteX431" fmla="*/ 5710236 w 7143286"/>
              <a:gd name="connsiteY431" fmla="*/ 1364602 h 2585357"/>
              <a:gd name="connsiteX432" fmla="*/ 5526002 w 7143286"/>
              <a:gd name="connsiteY432" fmla="*/ 1220754 h 2585357"/>
              <a:gd name="connsiteX433" fmla="*/ 5653794 w 7143286"/>
              <a:gd name="connsiteY433" fmla="*/ 1220754 h 2585357"/>
              <a:gd name="connsiteX434" fmla="*/ 5589732 w 7143286"/>
              <a:gd name="connsiteY434" fmla="*/ 1364602 h 2585357"/>
              <a:gd name="connsiteX435" fmla="*/ 5461842 w 7143286"/>
              <a:gd name="connsiteY435" fmla="*/ 1364602 h 2585357"/>
              <a:gd name="connsiteX436" fmla="*/ 5277640 w 7143286"/>
              <a:gd name="connsiteY436" fmla="*/ 1220754 h 2585357"/>
              <a:gd name="connsiteX437" fmla="*/ 5405426 w 7143286"/>
              <a:gd name="connsiteY437" fmla="*/ 1220754 h 2585357"/>
              <a:gd name="connsiteX438" fmla="*/ 5341369 w 7143286"/>
              <a:gd name="connsiteY438" fmla="*/ 1364602 h 2585357"/>
              <a:gd name="connsiteX439" fmla="*/ 5213577 w 7143286"/>
              <a:gd name="connsiteY439" fmla="*/ 1364602 h 2585357"/>
              <a:gd name="connsiteX440" fmla="*/ 5029370 w 7143286"/>
              <a:gd name="connsiteY440" fmla="*/ 1220754 h 2585357"/>
              <a:gd name="connsiteX441" fmla="*/ 5157161 w 7143286"/>
              <a:gd name="connsiteY441" fmla="*/ 1220754 h 2585357"/>
              <a:gd name="connsiteX442" fmla="*/ 5093104 w 7143286"/>
              <a:gd name="connsiteY442" fmla="*/ 1364602 h 2585357"/>
              <a:gd name="connsiteX443" fmla="*/ 4965312 w 7143286"/>
              <a:gd name="connsiteY443" fmla="*/ 1364602 h 2585357"/>
              <a:gd name="connsiteX444" fmla="*/ 4781104 w 7143286"/>
              <a:gd name="connsiteY444" fmla="*/ 1220754 h 2585357"/>
              <a:gd name="connsiteX445" fmla="*/ 4908896 w 7143286"/>
              <a:gd name="connsiteY445" fmla="*/ 1220754 h 2585357"/>
              <a:gd name="connsiteX446" fmla="*/ 4844834 w 7143286"/>
              <a:gd name="connsiteY446" fmla="*/ 1364602 h 2585357"/>
              <a:gd name="connsiteX447" fmla="*/ 4717048 w 7143286"/>
              <a:gd name="connsiteY447" fmla="*/ 1364602 h 2585357"/>
              <a:gd name="connsiteX448" fmla="*/ 4532839 w 7143286"/>
              <a:gd name="connsiteY448" fmla="*/ 1220754 h 2585357"/>
              <a:gd name="connsiteX449" fmla="*/ 4660630 w 7143286"/>
              <a:gd name="connsiteY449" fmla="*/ 1220754 h 2585357"/>
              <a:gd name="connsiteX450" fmla="*/ 4596569 w 7143286"/>
              <a:gd name="connsiteY450" fmla="*/ 1364602 h 2585357"/>
              <a:gd name="connsiteX451" fmla="*/ 4468778 w 7143286"/>
              <a:gd name="connsiteY451" fmla="*/ 1364602 h 2585357"/>
              <a:gd name="connsiteX452" fmla="*/ 4284574 w 7143286"/>
              <a:gd name="connsiteY452" fmla="*/ 1220754 h 2585357"/>
              <a:gd name="connsiteX453" fmla="*/ 4412365 w 7143286"/>
              <a:gd name="connsiteY453" fmla="*/ 1220754 h 2585357"/>
              <a:gd name="connsiteX454" fmla="*/ 4348320 w 7143286"/>
              <a:gd name="connsiteY454" fmla="*/ 1364602 h 2585357"/>
              <a:gd name="connsiteX455" fmla="*/ 4220528 w 7143286"/>
              <a:gd name="connsiteY455" fmla="*/ 1364602 h 2585357"/>
              <a:gd name="connsiteX456" fmla="*/ 4036309 w 7143286"/>
              <a:gd name="connsiteY456" fmla="*/ 1220754 h 2585357"/>
              <a:gd name="connsiteX457" fmla="*/ 4164101 w 7143286"/>
              <a:gd name="connsiteY457" fmla="*/ 1220754 h 2585357"/>
              <a:gd name="connsiteX458" fmla="*/ 4100038 w 7143286"/>
              <a:gd name="connsiteY458" fmla="*/ 1364602 h 2585357"/>
              <a:gd name="connsiteX459" fmla="*/ 3972248 w 7143286"/>
              <a:gd name="connsiteY459" fmla="*/ 1364602 h 2585357"/>
              <a:gd name="connsiteX460" fmla="*/ 3788044 w 7143286"/>
              <a:gd name="connsiteY460" fmla="*/ 1220754 h 2585357"/>
              <a:gd name="connsiteX461" fmla="*/ 3915835 w 7143286"/>
              <a:gd name="connsiteY461" fmla="*/ 1220754 h 2585357"/>
              <a:gd name="connsiteX462" fmla="*/ 3851773 w 7143286"/>
              <a:gd name="connsiteY462" fmla="*/ 1364602 h 2585357"/>
              <a:gd name="connsiteX463" fmla="*/ 3723982 w 7143286"/>
              <a:gd name="connsiteY463" fmla="*/ 1364602 h 2585357"/>
              <a:gd name="connsiteX464" fmla="*/ 3539780 w 7143286"/>
              <a:gd name="connsiteY464" fmla="*/ 1220754 h 2585357"/>
              <a:gd name="connsiteX465" fmla="*/ 3667572 w 7143286"/>
              <a:gd name="connsiteY465" fmla="*/ 1220754 h 2585357"/>
              <a:gd name="connsiteX466" fmla="*/ 3603508 w 7143286"/>
              <a:gd name="connsiteY466" fmla="*/ 1364602 h 2585357"/>
              <a:gd name="connsiteX467" fmla="*/ 3475717 w 7143286"/>
              <a:gd name="connsiteY467" fmla="*/ 1364602 h 2585357"/>
              <a:gd name="connsiteX468" fmla="*/ 3291515 w 7143286"/>
              <a:gd name="connsiteY468" fmla="*/ 1220754 h 2585357"/>
              <a:gd name="connsiteX469" fmla="*/ 3419307 w 7143286"/>
              <a:gd name="connsiteY469" fmla="*/ 1220754 h 2585357"/>
              <a:gd name="connsiteX470" fmla="*/ 3355244 w 7143286"/>
              <a:gd name="connsiteY470" fmla="*/ 1364602 h 2585357"/>
              <a:gd name="connsiteX471" fmla="*/ 3227452 w 7143286"/>
              <a:gd name="connsiteY471" fmla="*/ 1364602 h 2585357"/>
              <a:gd name="connsiteX472" fmla="*/ 3043251 w 7143286"/>
              <a:gd name="connsiteY472" fmla="*/ 1220754 h 2585357"/>
              <a:gd name="connsiteX473" fmla="*/ 3171038 w 7143286"/>
              <a:gd name="connsiteY473" fmla="*/ 1220754 h 2585357"/>
              <a:gd name="connsiteX474" fmla="*/ 3106980 w 7143286"/>
              <a:gd name="connsiteY474" fmla="*/ 1364602 h 2585357"/>
              <a:gd name="connsiteX475" fmla="*/ 2979188 w 7143286"/>
              <a:gd name="connsiteY475" fmla="*/ 1364602 h 2585357"/>
              <a:gd name="connsiteX476" fmla="*/ 2794981 w 7143286"/>
              <a:gd name="connsiteY476" fmla="*/ 1220754 h 2585357"/>
              <a:gd name="connsiteX477" fmla="*/ 2922772 w 7143286"/>
              <a:gd name="connsiteY477" fmla="*/ 1220754 h 2585357"/>
              <a:gd name="connsiteX478" fmla="*/ 2858716 w 7143286"/>
              <a:gd name="connsiteY478" fmla="*/ 1364602 h 2585357"/>
              <a:gd name="connsiteX479" fmla="*/ 2730924 w 7143286"/>
              <a:gd name="connsiteY479" fmla="*/ 1364602 h 2585357"/>
              <a:gd name="connsiteX480" fmla="*/ 2546715 w 7143286"/>
              <a:gd name="connsiteY480" fmla="*/ 1220754 h 2585357"/>
              <a:gd name="connsiteX481" fmla="*/ 2674506 w 7143286"/>
              <a:gd name="connsiteY481" fmla="*/ 1220754 h 2585357"/>
              <a:gd name="connsiteX482" fmla="*/ 2610446 w 7143286"/>
              <a:gd name="connsiteY482" fmla="*/ 1364602 h 2585357"/>
              <a:gd name="connsiteX483" fmla="*/ 2482655 w 7143286"/>
              <a:gd name="connsiteY483" fmla="*/ 1364602 h 2585357"/>
              <a:gd name="connsiteX484" fmla="*/ 2298450 w 7143286"/>
              <a:gd name="connsiteY484" fmla="*/ 1220754 h 2585357"/>
              <a:gd name="connsiteX485" fmla="*/ 2426242 w 7143286"/>
              <a:gd name="connsiteY485" fmla="*/ 1220754 h 2585357"/>
              <a:gd name="connsiteX486" fmla="*/ 2362180 w 7143286"/>
              <a:gd name="connsiteY486" fmla="*/ 1364602 h 2585357"/>
              <a:gd name="connsiteX487" fmla="*/ 2234389 w 7143286"/>
              <a:gd name="connsiteY487" fmla="*/ 1364602 h 2585357"/>
              <a:gd name="connsiteX488" fmla="*/ 2050184 w 7143286"/>
              <a:gd name="connsiteY488" fmla="*/ 1220754 h 2585357"/>
              <a:gd name="connsiteX489" fmla="*/ 2177976 w 7143286"/>
              <a:gd name="connsiteY489" fmla="*/ 1220754 h 2585357"/>
              <a:gd name="connsiteX490" fmla="*/ 2113915 w 7143286"/>
              <a:gd name="connsiteY490" fmla="*/ 1364602 h 2585357"/>
              <a:gd name="connsiteX491" fmla="*/ 1986124 w 7143286"/>
              <a:gd name="connsiteY491" fmla="*/ 1364602 h 2585357"/>
              <a:gd name="connsiteX492" fmla="*/ 1801919 w 7143286"/>
              <a:gd name="connsiteY492" fmla="*/ 1220754 h 2585357"/>
              <a:gd name="connsiteX493" fmla="*/ 1929711 w 7143286"/>
              <a:gd name="connsiteY493" fmla="*/ 1220754 h 2585357"/>
              <a:gd name="connsiteX494" fmla="*/ 1865650 w 7143286"/>
              <a:gd name="connsiteY494" fmla="*/ 1364602 h 2585357"/>
              <a:gd name="connsiteX495" fmla="*/ 1737858 w 7143286"/>
              <a:gd name="connsiteY495" fmla="*/ 1364602 h 2585357"/>
              <a:gd name="connsiteX496" fmla="*/ 1553653 w 7143286"/>
              <a:gd name="connsiteY496" fmla="*/ 1220754 h 2585357"/>
              <a:gd name="connsiteX497" fmla="*/ 1681445 w 7143286"/>
              <a:gd name="connsiteY497" fmla="*/ 1220754 h 2585357"/>
              <a:gd name="connsiteX498" fmla="*/ 1617384 w 7143286"/>
              <a:gd name="connsiteY498" fmla="*/ 1364602 h 2585357"/>
              <a:gd name="connsiteX499" fmla="*/ 1489593 w 7143286"/>
              <a:gd name="connsiteY499" fmla="*/ 1364602 h 2585357"/>
              <a:gd name="connsiteX500" fmla="*/ 1305388 w 7143286"/>
              <a:gd name="connsiteY500" fmla="*/ 1220754 h 2585357"/>
              <a:gd name="connsiteX501" fmla="*/ 1433180 w 7143286"/>
              <a:gd name="connsiteY501" fmla="*/ 1220754 h 2585357"/>
              <a:gd name="connsiteX502" fmla="*/ 1369119 w 7143286"/>
              <a:gd name="connsiteY502" fmla="*/ 1364602 h 2585357"/>
              <a:gd name="connsiteX503" fmla="*/ 1241327 w 7143286"/>
              <a:gd name="connsiteY503" fmla="*/ 1364602 h 2585357"/>
              <a:gd name="connsiteX504" fmla="*/ 1057122 w 7143286"/>
              <a:gd name="connsiteY504" fmla="*/ 1220754 h 2585357"/>
              <a:gd name="connsiteX505" fmla="*/ 1184914 w 7143286"/>
              <a:gd name="connsiteY505" fmla="*/ 1220754 h 2585357"/>
              <a:gd name="connsiteX506" fmla="*/ 1120853 w 7143286"/>
              <a:gd name="connsiteY506" fmla="*/ 1364602 h 2585357"/>
              <a:gd name="connsiteX507" fmla="*/ 993062 w 7143286"/>
              <a:gd name="connsiteY507" fmla="*/ 1364602 h 2585357"/>
              <a:gd name="connsiteX508" fmla="*/ 808857 w 7143286"/>
              <a:gd name="connsiteY508" fmla="*/ 1220754 h 2585357"/>
              <a:gd name="connsiteX509" fmla="*/ 936649 w 7143286"/>
              <a:gd name="connsiteY509" fmla="*/ 1220754 h 2585357"/>
              <a:gd name="connsiteX510" fmla="*/ 872588 w 7143286"/>
              <a:gd name="connsiteY510" fmla="*/ 1364602 h 2585357"/>
              <a:gd name="connsiteX511" fmla="*/ 744796 w 7143286"/>
              <a:gd name="connsiteY511" fmla="*/ 1364602 h 2585357"/>
              <a:gd name="connsiteX512" fmla="*/ 560592 w 7143286"/>
              <a:gd name="connsiteY512" fmla="*/ 1220754 h 2585357"/>
              <a:gd name="connsiteX513" fmla="*/ 688384 w 7143286"/>
              <a:gd name="connsiteY513" fmla="*/ 1220754 h 2585357"/>
              <a:gd name="connsiteX514" fmla="*/ 624322 w 7143286"/>
              <a:gd name="connsiteY514" fmla="*/ 1364602 h 2585357"/>
              <a:gd name="connsiteX515" fmla="*/ 496531 w 7143286"/>
              <a:gd name="connsiteY515" fmla="*/ 1364602 h 2585357"/>
              <a:gd name="connsiteX516" fmla="*/ 312326 w 7143286"/>
              <a:gd name="connsiteY516" fmla="*/ 1220754 h 2585357"/>
              <a:gd name="connsiteX517" fmla="*/ 440118 w 7143286"/>
              <a:gd name="connsiteY517" fmla="*/ 1220754 h 2585357"/>
              <a:gd name="connsiteX518" fmla="*/ 376057 w 7143286"/>
              <a:gd name="connsiteY518" fmla="*/ 1364602 h 2585357"/>
              <a:gd name="connsiteX519" fmla="*/ 248265 w 7143286"/>
              <a:gd name="connsiteY519" fmla="*/ 1364602 h 2585357"/>
              <a:gd name="connsiteX520" fmla="*/ 64061 w 7143286"/>
              <a:gd name="connsiteY520" fmla="*/ 1220754 h 2585357"/>
              <a:gd name="connsiteX521" fmla="*/ 191853 w 7143286"/>
              <a:gd name="connsiteY521" fmla="*/ 1220754 h 2585357"/>
              <a:gd name="connsiteX522" fmla="*/ 127791 w 7143286"/>
              <a:gd name="connsiteY522" fmla="*/ 1364602 h 2585357"/>
              <a:gd name="connsiteX523" fmla="*/ 0 w 7143286"/>
              <a:gd name="connsiteY523" fmla="*/ 1364602 h 2585357"/>
              <a:gd name="connsiteX524" fmla="*/ 560592 w 7143286"/>
              <a:gd name="connsiteY524" fmla="*/ 915676 h 2585357"/>
              <a:gd name="connsiteX525" fmla="*/ 688384 w 7143286"/>
              <a:gd name="connsiteY525" fmla="*/ 915676 h 2585357"/>
              <a:gd name="connsiteX526" fmla="*/ 624322 w 7143286"/>
              <a:gd name="connsiteY526" fmla="*/ 1059414 h 2585357"/>
              <a:gd name="connsiteX527" fmla="*/ 496531 w 7143286"/>
              <a:gd name="connsiteY527" fmla="*/ 1059414 h 2585357"/>
              <a:gd name="connsiteX528" fmla="*/ 2546715 w 7143286"/>
              <a:gd name="connsiteY528" fmla="*/ 915671 h 2585357"/>
              <a:gd name="connsiteX529" fmla="*/ 2674506 w 7143286"/>
              <a:gd name="connsiteY529" fmla="*/ 915671 h 2585357"/>
              <a:gd name="connsiteX530" fmla="*/ 2610446 w 7143286"/>
              <a:gd name="connsiteY530" fmla="*/ 1059414 h 2585357"/>
              <a:gd name="connsiteX531" fmla="*/ 2482655 w 7143286"/>
              <a:gd name="connsiteY531" fmla="*/ 1059414 h 2585357"/>
              <a:gd name="connsiteX532" fmla="*/ 4781105 w 7143286"/>
              <a:gd name="connsiteY532" fmla="*/ 915662 h 2585357"/>
              <a:gd name="connsiteX533" fmla="*/ 4908896 w 7143286"/>
              <a:gd name="connsiteY533" fmla="*/ 915662 h 2585357"/>
              <a:gd name="connsiteX534" fmla="*/ 4844835 w 7143286"/>
              <a:gd name="connsiteY534" fmla="*/ 1059414 h 2585357"/>
              <a:gd name="connsiteX535" fmla="*/ 4717048 w 7143286"/>
              <a:gd name="connsiteY535" fmla="*/ 1059414 h 2585357"/>
              <a:gd name="connsiteX536" fmla="*/ 312326 w 7143286"/>
              <a:gd name="connsiteY536" fmla="*/ 915661 h 2585357"/>
              <a:gd name="connsiteX537" fmla="*/ 440118 w 7143286"/>
              <a:gd name="connsiteY537" fmla="*/ 915661 h 2585357"/>
              <a:gd name="connsiteX538" fmla="*/ 376057 w 7143286"/>
              <a:gd name="connsiteY538" fmla="*/ 1059414 h 2585357"/>
              <a:gd name="connsiteX539" fmla="*/ 248265 w 7143286"/>
              <a:gd name="connsiteY539" fmla="*/ 1059414 h 2585357"/>
              <a:gd name="connsiteX540" fmla="*/ 6270697 w 7143286"/>
              <a:gd name="connsiteY540" fmla="*/ 915658 h 2585357"/>
              <a:gd name="connsiteX541" fmla="*/ 6398489 w 7143286"/>
              <a:gd name="connsiteY541" fmla="*/ 915658 h 2585357"/>
              <a:gd name="connsiteX542" fmla="*/ 6334428 w 7143286"/>
              <a:gd name="connsiteY542" fmla="*/ 1059414 h 2585357"/>
              <a:gd name="connsiteX543" fmla="*/ 6206636 w 7143286"/>
              <a:gd name="connsiteY543" fmla="*/ 1059414 h 2585357"/>
              <a:gd name="connsiteX544" fmla="*/ 2050184 w 7143286"/>
              <a:gd name="connsiteY544" fmla="*/ 915650 h 2585357"/>
              <a:gd name="connsiteX545" fmla="*/ 2177976 w 7143286"/>
              <a:gd name="connsiteY545" fmla="*/ 915650 h 2585357"/>
              <a:gd name="connsiteX546" fmla="*/ 2113915 w 7143286"/>
              <a:gd name="connsiteY546" fmla="*/ 1059414 h 2585357"/>
              <a:gd name="connsiteX547" fmla="*/ 1986124 w 7143286"/>
              <a:gd name="connsiteY547" fmla="*/ 1059414 h 2585357"/>
              <a:gd name="connsiteX548" fmla="*/ 3539780 w 7143286"/>
              <a:gd name="connsiteY548" fmla="*/ 915645 h 2585357"/>
              <a:gd name="connsiteX549" fmla="*/ 3667572 w 7143286"/>
              <a:gd name="connsiteY549" fmla="*/ 915645 h 2585357"/>
              <a:gd name="connsiteX550" fmla="*/ 3603508 w 7143286"/>
              <a:gd name="connsiteY550" fmla="*/ 1059414 h 2585357"/>
              <a:gd name="connsiteX551" fmla="*/ 3475717 w 7143286"/>
              <a:gd name="connsiteY551" fmla="*/ 1059414 h 2585357"/>
              <a:gd name="connsiteX552" fmla="*/ 1305388 w 7143286"/>
              <a:gd name="connsiteY552" fmla="*/ 915638 h 2585357"/>
              <a:gd name="connsiteX553" fmla="*/ 1433180 w 7143286"/>
              <a:gd name="connsiteY553" fmla="*/ 915638 h 2585357"/>
              <a:gd name="connsiteX554" fmla="*/ 1369119 w 7143286"/>
              <a:gd name="connsiteY554" fmla="*/ 1059414 h 2585357"/>
              <a:gd name="connsiteX555" fmla="*/ 1241327 w 7143286"/>
              <a:gd name="connsiteY555" fmla="*/ 1059414 h 2585357"/>
              <a:gd name="connsiteX556" fmla="*/ 1801919 w 7143286"/>
              <a:gd name="connsiteY556" fmla="*/ 915634 h 2585357"/>
              <a:gd name="connsiteX557" fmla="*/ 1929711 w 7143286"/>
              <a:gd name="connsiteY557" fmla="*/ 915634 h 2585357"/>
              <a:gd name="connsiteX558" fmla="*/ 1865650 w 7143286"/>
              <a:gd name="connsiteY558" fmla="*/ 1059414 h 2585357"/>
              <a:gd name="connsiteX559" fmla="*/ 1737858 w 7143286"/>
              <a:gd name="connsiteY559" fmla="*/ 1059414 h 2585357"/>
              <a:gd name="connsiteX560" fmla="*/ 5277640 w 7143286"/>
              <a:gd name="connsiteY560" fmla="*/ 915633 h 2585357"/>
              <a:gd name="connsiteX561" fmla="*/ 5405426 w 7143286"/>
              <a:gd name="connsiteY561" fmla="*/ 915633 h 2585357"/>
              <a:gd name="connsiteX562" fmla="*/ 5341369 w 7143286"/>
              <a:gd name="connsiteY562" fmla="*/ 1059414 h 2585357"/>
              <a:gd name="connsiteX563" fmla="*/ 5213577 w 7143286"/>
              <a:gd name="connsiteY563" fmla="*/ 1059414 h 2585357"/>
              <a:gd name="connsiteX564" fmla="*/ 3788044 w 7143286"/>
              <a:gd name="connsiteY564" fmla="*/ 915630 h 2585357"/>
              <a:gd name="connsiteX565" fmla="*/ 3915836 w 7143286"/>
              <a:gd name="connsiteY565" fmla="*/ 915630 h 2585357"/>
              <a:gd name="connsiteX566" fmla="*/ 3851773 w 7143286"/>
              <a:gd name="connsiteY566" fmla="*/ 1059414 h 2585357"/>
              <a:gd name="connsiteX567" fmla="*/ 3723982 w 7143286"/>
              <a:gd name="connsiteY567" fmla="*/ 1059414 h 2585357"/>
              <a:gd name="connsiteX568" fmla="*/ 4532839 w 7143286"/>
              <a:gd name="connsiteY568" fmla="*/ 915625 h 2585357"/>
              <a:gd name="connsiteX569" fmla="*/ 4660630 w 7143286"/>
              <a:gd name="connsiteY569" fmla="*/ 915625 h 2585357"/>
              <a:gd name="connsiteX570" fmla="*/ 4596569 w 7143286"/>
              <a:gd name="connsiteY570" fmla="*/ 1059414 h 2585357"/>
              <a:gd name="connsiteX571" fmla="*/ 4468778 w 7143286"/>
              <a:gd name="connsiteY571" fmla="*/ 1059414 h 2585357"/>
              <a:gd name="connsiteX572" fmla="*/ 1553653 w 7143286"/>
              <a:gd name="connsiteY572" fmla="*/ 915623 h 2585357"/>
              <a:gd name="connsiteX573" fmla="*/ 1681445 w 7143286"/>
              <a:gd name="connsiteY573" fmla="*/ 915623 h 2585357"/>
              <a:gd name="connsiteX574" fmla="*/ 1617384 w 7143286"/>
              <a:gd name="connsiteY574" fmla="*/ 1059414 h 2585357"/>
              <a:gd name="connsiteX575" fmla="*/ 1489593 w 7143286"/>
              <a:gd name="connsiteY575" fmla="*/ 1059414 h 2585357"/>
              <a:gd name="connsiteX576" fmla="*/ 6518962 w 7143286"/>
              <a:gd name="connsiteY576" fmla="*/ 915620 h 2585357"/>
              <a:gd name="connsiteX577" fmla="*/ 6646754 w 7143286"/>
              <a:gd name="connsiteY577" fmla="*/ 915620 h 2585357"/>
              <a:gd name="connsiteX578" fmla="*/ 6582692 w 7143286"/>
              <a:gd name="connsiteY578" fmla="*/ 1059414 h 2585357"/>
              <a:gd name="connsiteX579" fmla="*/ 6454902 w 7143286"/>
              <a:gd name="connsiteY579" fmla="*/ 1059414 h 2585357"/>
              <a:gd name="connsiteX580" fmla="*/ 3291515 w 7143286"/>
              <a:gd name="connsiteY580" fmla="*/ 915618 h 2585357"/>
              <a:gd name="connsiteX581" fmla="*/ 3419307 w 7143286"/>
              <a:gd name="connsiteY581" fmla="*/ 915618 h 2585357"/>
              <a:gd name="connsiteX582" fmla="*/ 3355244 w 7143286"/>
              <a:gd name="connsiteY582" fmla="*/ 1059414 h 2585357"/>
              <a:gd name="connsiteX583" fmla="*/ 3227452 w 7143286"/>
              <a:gd name="connsiteY583" fmla="*/ 1059414 h 2585357"/>
              <a:gd name="connsiteX584" fmla="*/ 5774241 w 7143286"/>
              <a:gd name="connsiteY584" fmla="*/ 915610 h 2585357"/>
              <a:gd name="connsiteX585" fmla="*/ 5901958 w 7143286"/>
              <a:gd name="connsiteY585" fmla="*/ 915610 h 2585357"/>
              <a:gd name="connsiteX586" fmla="*/ 5837896 w 7143286"/>
              <a:gd name="connsiteY586" fmla="*/ 1059414 h 2585357"/>
              <a:gd name="connsiteX587" fmla="*/ 5710180 w 7143286"/>
              <a:gd name="connsiteY587" fmla="*/ 1059414 h 2585357"/>
              <a:gd name="connsiteX588" fmla="*/ 2794981 w 7143286"/>
              <a:gd name="connsiteY588" fmla="*/ 915598 h 2585357"/>
              <a:gd name="connsiteX589" fmla="*/ 2922772 w 7143286"/>
              <a:gd name="connsiteY589" fmla="*/ 915598 h 2585357"/>
              <a:gd name="connsiteX590" fmla="*/ 2858716 w 7143286"/>
              <a:gd name="connsiteY590" fmla="*/ 1059414 h 2585357"/>
              <a:gd name="connsiteX591" fmla="*/ 2730924 w 7143286"/>
              <a:gd name="connsiteY591" fmla="*/ 1059414 h 2585357"/>
              <a:gd name="connsiteX592" fmla="*/ 4284574 w 7143286"/>
              <a:gd name="connsiteY592" fmla="*/ 915593 h 2585357"/>
              <a:gd name="connsiteX593" fmla="*/ 4412365 w 7143286"/>
              <a:gd name="connsiteY593" fmla="*/ 915593 h 2585357"/>
              <a:gd name="connsiteX594" fmla="*/ 4348304 w 7143286"/>
              <a:gd name="connsiteY594" fmla="*/ 1059414 h 2585357"/>
              <a:gd name="connsiteX595" fmla="*/ 4220513 w 7143286"/>
              <a:gd name="connsiteY595" fmla="*/ 1059414 h 2585357"/>
              <a:gd name="connsiteX596" fmla="*/ 1057122 w 7143286"/>
              <a:gd name="connsiteY596" fmla="*/ 915593 h 2585357"/>
              <a:gd name="connsiteX597" fmla="*/ 1184914 w 7143286"/>
              <a:gd name="connsiteY597" fmla="*/ 915593 h 2585357"/>
              <a:gd name="connsiteX598" fmla="*/ 1120853 w 7143286"/>
              <a:gd name="connsiteY598" fmla="*/ 1059414 h 2585357"/>
              <a:gd name="connsiteX599" fmla="*/ 993062 w 7143286"/>
              <a:gd name="connsiteY599" fmla="*/ 1059414 h 2585357"/>
              <a:gd name="connsiteX600" fmla="*/ 64061 w 7143286"/>
              <a:gd name="connsiteY600" fmla="*/ 915591 h 2585357"/>
              <a:gd name="connsiteX601" fmla="*/ 191853 w 7143286"/>
              <a:gd name="connsiteY601" fmla="*/ 915591 h 2585357"/>
              <a:gd name="connsiteX602" fmla="*/ 127791 w 7143286"/>
              <a:gd name="connsiteY602" fmla="*/ 1059414 h 2585357"/>
              <a:gd name="connsiteX603" fmla="*/ 0 w 7143286"/>
              <a:gd name="connsiteY603" fmla="*/ 1059414 h 2585357"/>
              <a:gd name="connsiteX604" fmla="*/ 6767228 w 7143286"/>
              <a:gd name="connsiteY604" fmla="*/ 915588 h 2585357"/>
              <a:gd name="connsiteX605" fmla="*/ 6852682 w 7143286"/>
              <a:gd name="connsiteY605" fmla="*/ 915588 h 2585357"/>
              <a:gd name="connsiteX606" fmla="*/ 6788631 w 7143286"/>
              <a:gd name="connsiteY606" fmla="*/ 1059414 h 2585357"/>
              <a:gd name="connsiteX607" fmla="*/ 6703168 w 7143286"/>
              <a:gd name="connsiteY607" fmla="*/ 1059414 h 2585357"/>
              <a:gd name="connsiteX608" fmla="*/ 2298450 w 7143286"/>
              <a:gd name="connsiteY608" fmla="*/ 915585 h 2585357"/>
              <a:gd name="connsiteX609" fmla="*/ 2426242 w 7143286"/>
              <a:gd name="connsiteY609" fmla="*/ 915585 h 2585357"/>
              <a:gd name="connsiteX610" fmla="*/ 2362180 w 7143286"/>
              <a:gd name="connsiteY610" fmla="*/ 1059414 h 2585357"/>
              <a:gd name="connsiteX611" fmla="*/ 2234389 w 7143286"/>
              <a:gd name="connsiteY611" fmla="*/ 1059414 h 2585357"/>
              <a:gd name="connsiteX612" fmla="*/ 808857 w 7143286"/>
              <a:gd name="connsiteY612" fmla="*/ 915582 h 2585357"/>
              <a:gd name="connsiteX613" fmla="*/ 936649 w 7143286"/>
              <a:gd name="connsiteY613" fmla="*/ 915582 h 2585357"/>
              <a:gd name="connsiteX614" fmla="*/ 872588 w 7143286"/>
              <a:gd name="connsiteY614" fmla="*/ 1059414 h 2585357"/>
              <a:gd name="connsiteX615" fmla="*/ 744796 w 7143286"/>
              <a:gd name="connsiteY615" fmla="*/ 1059414 h 2585357"/>
              <a:gd name="connsiteX616" fmla="*/ 5029370 w 7143286"/>
              <a:gd name="connsiteY616" fmla="*/ 915576 h 2585357"/>
              <a:gd name="connsiteX617" fmla="*/ 5157161 w 7143286"/>
              <a:gd name="connsiteY617" fmla="*/ 915576 h 2585357"/>
              <a:gd name="connsiteX618" fmla="*/ 5093104 w 7143286"/>
              <a:gd name="connsiteY618" fmla="*/ 1059414 h 2585357"/>
              <a:gd name="connsiteX619" fmla="*/ 4965312 w 7143286"/>
              <a:gd name="connsiteY619" fmla="*/ 1059414 h 2585357"/>
              <a:gd name="connsiteX620" fmla="*/ 6022432 w 7143286"/>
              <a:gd name="connsiteY620" fmla="*/ 915574 h 2585357"/>
              <a:gd name="connsiteX621" fmla="*/ 6150224 w 7143286"/>
              <a:gd name="connsiteY621" fmla="*/ 915574 h 2585357"/>
              <a:gd name="connsiteX622" fmla="*/ 6086162 w 7143286"/>
              <a:gd name="connsiteY622" fmla="*/ 1059414 h 2585357"/>
              <a:gd name="connsiteX623" fmla="*/ 5958371 w 7143286"/>
              <a:gd name="connsiteY623" fmla="*/ 1059414 h 2585357"/>
              <a:gd name="connsiteX624" fmla="*/ 3043251 w 7143286"/>
              <a:gd name="connsiteY624" fmla="*/ 915572 h 2585357"/>
              <a:gd name="connsiteX625" fmla="*/ 3171038 w 7143286"/>
              <a:gd name="connsiteY625" fmla="*/ 915572 h 2585357"/>
              <a:gd name="connsiteX626" fmla="*/ 3106980 w 7143286"/>
              <a:gd name="connsiteY626" fmla="*/ 1059414 h 2585357"/>
              <a:gd name="connsiteX627" fmla="*/ 2979188 w 7143286"/>
              <a:gd name="connsiteY627" fmla="*/ 1059414 h 2585357"/>
              <a:gd name="connsiteX628" fmla="*/ 5525911 w 7143286"/>
              <a:gd name="connsiteY628" fmla="*/ 915572 h 2585357"/>
              <a:gd name="connsiteX629" fmla="*/ 5653702 w 7143286"/>
              <a:gd name="connsiteY629" fmla="*/ 915572 h 2585357"/>
              <a:gd name="connsiteX630" fmla="*/ 5589641 w 7143286"/>
              <a:gd name="connsiteY630" fmla="*/ 1059414 h 2585357"/>
              <a:gd name="connsiteX631" fmla="*/ 5461842 w 7143286"/>
              <a:gd name="connsiteY631" fmla="*/ 1059414 h 2585357"/>
              <a:gd name="connsiteX632" fmla="*/ 4036309 w 7143286"/>
              <a:gd name="connsiteY632" fmla="*/ 915567 h 2585357"/>
              <a:gd name="connsiteX633" fmla="*/ 4164101 w 7143286"/>
              <a:gd name="connsiteY633" fmla="*/ 915567 h 2585357"/>
              <a:gd name="connsiteX634" fmla="*/ 4100038 w 7143286"/>
              <a:gd name="connsiteY634" fmla="*/ 1059414 h 2585357"/>
              <a:gd name="connsiteX635" fmla="*/ 3972248 w 7143286"/>
              <a:gd name="connsiteY635" fmla="*/ 1059414 h 2585357"/>
              <a:gd name="connsiteX636" fmla="*/ 6518962 w 7143286"/>
              <a:gd name="connsiteY636" fmla="*/ 610487 h 2585357"/>
              <a:gd name="connsiteX637" fmla="*/ 6646754 w 7143286"/>
              <a:gd name="connsiteY637" fmla="*/ 610487 h 2585357"/>
              <a:gd name="connsiteX638" fmla="*/ 6582692 w 7143286"/>
              <a:gd name="connsiteY638" fmla="*/ 754335 h 2585357"/>
              <a:gd name="connsiteX639" fmla="*/ 6454902 w 7143286"/>
              <a:gd name="connsiteY639" fmla="*/ 754335 h 2585357"/>
              <a:gd name="connsiteX640" fmla="*/ 4532856 w 7143286"/>
              <a:gd name="connsiteY640" fmla="*/ 610483 h 2585357"/>
              <a:gd name="connsiteX641" fmla="*/ 4660650 w 7143286"/>
              <a:gd name="connsiteY641" fmla="*/ 610483 h 2585357"/>
              <a:gd name="connsiteX642" fmla="*/ 4596569 w 7143286"/>
              <a:gd name="connsiteY642" fmla="*/ 754332 h 2585357"/>
              <a:gd name="connsiteX643" fmla="*/ 4468778 w 7143286"/>
              <a:gd name="connsiteY643" fmla="*/ 754332 h 2585357"/>
              <a:gd name="connsiteX644" fmla="*/ 5029370 w 7143286"/>
              <a:gd name="connsiteY644" fmla="*/ 610478 h 2585357"/>
              <a:gd name="connsiteX645" fmla="*/ 5157161 w 7143286"/>
              <a:gd name="connsiteY645" fmla="*/ 610478 h 2585357"/>
              <a:gd name="connsiteX646" fmla="*/ 5093122 w 7143286"/>
              <a:gd name="connsiteY646" fmla="*/ 754327 h 2585357"/>
              <a:gd name="connsiteX647" fmla="*/ 4965330 w 7143286"/>
              <a:gd name="connsiteY647" fmla="*/ 754327 h 2585357"/>
              <a:gd name="connsiteX648" fmla="*/ 5277640 w 7143286"/>
              <a:gd name="connsiteY648" fmla="*/ 610470 h 2585357"/>
              <a:gd name="connsiteX649" fmla="*/ 5405426 w 7143286"/>
              <a:gd name="connsiteY649" fmla="*/ 610470 h 2585357"/>
              <a:gd name="connsiteX650" fmla="*/ 5341369 w 7143286"/>
              <a:gd name="connsiteY650" fmla="*/ 754318 h 2585357"/>
              <a:gd name="connsiteX651" fmla="*/ 5213577 w 7143286"/>
              <a:gd name="connsiteY651" fmla="*/ 754318 h 2585357"/>
              <a:gd name="connsiteX652" fmla="*/ 312326 w 7143286"/>
              <a:gd name="connsiteY652" fmla="*/ 610469 h 2585357"/>
              <a:gd name="connsiteX653" fmla="*/ 440118 w 7143286"/>
              <a:gd name="connsiteY653" fmla="*/ 610469 h 2585357"/>
              <a:gd name="connsiteX654" fmla="*/ 376057 w 7143286"/>
              <a:gd name="connsiteY654" fmla="*/ 754317 h 2585357"/>
              <a:gd name="connsiteX655" fmla="*/ 248265 w 7143286"/>
              <a:gd name="connsiteY655" fmla="*/ 754317 h 2585357"/>
              <a:gd name="connsiteX656" fmla="*/ 6767228 w 7143286"/>
              <a:gd name="connsiteY656" fmla="*/ 610468 h 2585357"/>
              <a:gd name="connsiteX657" fmla="*/ 6895020 w 7143286"/>
              <a:gd name="connsiteY657" fmla="*/ 610468 h 2585357"/>
              <a:gd name="connsiteX658" fmla="*/ 6830958 w 7143286"/>
              <a:gd name="connsiteY658" fmla="*/ 754315 h 2585357"/>
              <a:gd name="connsiteX659" fmla="*/ 6703168 w 7143286"/>
              <a:gd name="connsiteY659" fmla="*/ 754315 h 2585357"/>
              <a:gd name="connsiteX660" fmla="*/ 2298450 w 7143286"/>
              <a:gd name="connsiteY660" fmla="*/ 610456 h 2585357"/>
              <a:gd name="connsiteX661" fmla="*/ 2426242 w 7143286"/>
              <a:gd name="connsiteY661" fmla="*/ 610456 h 2585357"/>
              <a:gd name="connsiteX662" fmla="*/ 2362180 w 7143286"/>
              <a:gd name="connsiteY662" fmla="*/ 754304 h 2585357"/>
              <a:gd name="connsiteX663" fmla="*/ 2234389 w 7143286"/>
              <a:gd name="connsiteY663" fmla="*/ 754304 h 2585357"/>
              <a:gd name="connsiteX664" fmla="*/ 808857 w 7143286"/>
              <a:gd name="connsiteY664" fmla="*/ 610455 h 2585357"/>
              <a:gd name="connsiteX665" fmla="*/ 936649 w 7143286"/>
              <a:gd name="connsiteY665" fmla="*/ 610455 h 2585357"/>
              <a:gd name="connsiteX666" fmla="*/ 872588 w 7143286"/>
              <a:gd name="connsiteY666" fmla="*/ 754302 h 2585357"/>
              <a:gd name="connsiteX667" fmla="*/ 744796 w 7143286"/>
              <a:gd name="connsiteY667" fmla="*/ 754302 h 2585357"/>
              <a:gd name="connsiteX668" fmla="*/ 5774292 w 7143286"/>
              <a:gd name="connsiteY668" fmla="*/ 610451 h 2585357"/>
              <a:gd name="connsiteX669" fmla="*/ 5901958 w 7143286"/>
              <a:gd name="connsiteY669" fmla="*/ 610451 h 2585357"/>
              <a:gd name="connsiteX670" fmla="*/ 5837896 w 7143286"/>
              <a:gd name="connsiteY670" fmla="*/ 754299 h 2585357"/>
              <a:gd name="connsiteX671" fmla="*/ 5710230 w 7143286"/>
              <a:gd name="connsiteY671" fmla="*/ 754299 h 2585357"/>
              <a:gd name="connsiteX672" fmla="*/ 1057122 w 7143286"/>
              <a:gd name="connsiteY672" fmla="*/ 610445 h 2585357"/>
              <a:gd name="connsiteX673" fmla="*/ 1184914 w 7143286"/>
              <a:gd name="connsiteY673" fmla="*/ 610445 h 2585357"/>
              <a:gd name="connsiteX674" fmla="*/ 1120853 w 7143286"/>
              <a:gd name="connsiteY674" fmla="*/ 754294 h 2585357"/>
              <a:gd name="connsiteX675" fmla="*/ 993062 w 7143286"/>
              <a:gd name="connsiteY675" fmla="*/ 754294 h 2585357"/>
              <a:gd name="connsiteX676" fmla="*/ 1801919 w 7143286"/>
              <a:gd name="connsiteY676" fmla="*/ 610444 h 2585357"/>
              <a:gd name="connsiteX677" fmla="*/ 1929711 w 7143286"/>
              <a:gd name="connsiteY677" fmla="*/ 610444 h 2585357"/>
              <a:gd name="connsiteX678" fmla="*/ 1865650 w 7143286"/>
              <a:gd name="connsiteY678" fmla="*/ 754291 h 2585357"/>
              <a:gd name="connsiteX679" fmla="*/ 1737858 w 7143286"/>
              <a:gd name="connsiteY679" fmla="*/ 754291 h 2585357"/>
              <a:gd name="connsiteX680" fmla="*/ 2050184 w 7143286"/>
              <a:gd name="connsiteY680" fmla="*/ 610441 h 2585357"/>
              <a:gd name="connsiteX681" fmla="*/ 2177976 w 7143286"/>
              <a:gd name="connsiteY681" fmla="*/ 610441 h 2585357"/>
              <a:gd name="connsiteX682" fmla="*/ 2113915 w 7143286"/>
              <a:gd name="connsiteY682" fmla="*/ 754289 h 2585357"/>
              <a:gd name="connsiteX683" fmla="*/ 1986124 w 7143286"/>
              <a:gd name="connsiteY683" fmla="*/ 754289 h 2585357"/>
              <a:gd name="connsiteX684" fmla="*/ 4781104 w 7143286"/>
              <a:gd name="connsiteY684" fmla="*/ 610439 h 2585357"/>
              <a:gd name="connsiteX685" fmla="*/ 4908896 w 7143286"/>
              <a:gd name="connsiteY685" fmla="*/ 610439 h 2585357"/>
              <a:gd name="connsiteX686" fmla="*/ 4844834 w 7143286"/>
              <a:gd name="connsiteY686" fmla="*/ 754287 h 2585357"/>
              <a:gd name="connsiteX687" fmla="*/ 4717048 w 7143286"/>
              <a:gd name="connsiteY687" fmla="*/ 754287 h 2585357"/>
              <a:gd name="connsiteX688" fmla="*/ 3539780 w 7143286"/>
              <a:gd name="connsiteY688" fmla="*/ 610428 h 2585357"/>
              <a:gd name="connsiteX689" fmla="*/ 3667572 w 7143286"/>
              <a:gd name="connsiteY689" fmla="*/ 610428 h 2585357"/>
              <a:gd name="connsiteX690" fmla="*/ 3603508 w 7143286"/>
              <a:gd name="connsiteY690" fmla="*/ 754277 h 2585357"/>
              <a:gd name="connsiteX691" fmla="*/ 3475717 w 7143286"/>
              <a:gd name="connsiteY691" fmla="*/ 754277 h 2585357"/>
              <a:gd name="connsiteX692" fmla="*/ 3788044 w 7143286"/>
              <a:gd name="connsiteY692" fmla="*/ 610427 h 2585357"/>
              <a:gd name="connsiteX693" fmla="*/ 3915836 w 7143286"/>
              <a:gd name="connsiteY693" fmla="*/ 610427 h 2585357"/>
              <a:gd name="connsiteX694" fmla="*/ 3851773 w 7143286"/>
              <a:gd name="connsiteY694" fmla="*/ 754275 h 2585357"/>
              <a:gd name="connsiteX695" fmla="*/ 3723982 w 7143286"/>
              <a:gd name="connsiteY695" fmla="*/ 754275 h 2585357"/>
              <a:gd name="connsiteX696" fmla="*/ 1553653 w 7143286"/>
              <a:gd name="connsiteY696" fmla="*/ 610422 h 2585357"/>
              <a:gd name="connsiteX697" fmla="*/ 1681445 w 7143286"/>
              <a:gd name="connsiteY697" fmla="*/ 610422 h 2585357"/>
              <a:gd name="connsiteX698" fmla="*/ 1617384 w 7143286"/>
              <a:gd name="connsiteY698" fmla="*/ 754271 h 2585357"/>
              <a:gd name="connsiteX699" fmla="*/ 1489593 w 7143286"/>
              <a:gd name="connsiteY699" fmla="*/ 754271 h 2585357"/>
              <a:gd name="connsiteX700" fmla="*/ 1305388 w 7143286"/>
              <a:gd name="connsiteY700" fmla="*/ 610417 h 2585357"/>
              <a:gd name="connsiteX701" fmla="*/ 1433180 w 7143286"/>
              <a:gd name="connsiteY701" fmla="*/ 610417 h 2585357"/>
              <a:gd name="connsiteX702" fmla="*/ 1369119 w 7143286"/>
              <a:gd name="connsiteY702" fmla="*/ 754265 h 2585357"/>
              <a:gd name="connsiteX703" fmla="*/ 1241327 w 7143286"/>
              <a:gd name="connsiteY703" fmla="*/ 754265 h 2585357"/>
              <a:gd name="connsiteX704" fmla="*/ 3291515 w 7143286"/>
              <a:gd name="connsiteY704" fmla="*/ 610416 h 2585357"/>
              <a:gd name="connsiteX705" fmla="*/ 3419307 w 7143286"/>
              <a:gd name="connsiteY705" fmla="*/ 610416 h 2585357"/>
              <a:gd name="connsiteX706" fmla="*/ 3355244 w 7143286"/>
              <a:gd name="connsiteY706" fmla="*/ 754264 h 2585357"/>
              <a:gd name="connsiteX707" fmla="*/ 3227452 w 7143286"/>
              <a:gd name="connsiteY707" fmla="*/ 754264 h 2585357"/>
              <a:gd name="connsiteX708" fmla="*/ 4036309 w 7143286"/>
              <a:gd name="connsiteY708" fmla="*/ 610410 h 2585357"/>
              <a:gd name="connsiteX709" fmla="*/ 4164101 w 7143286"/>
              <a:gd name="connsiteY709" fmla="*/ 610410 h 2585357"/>
              <a:gd name="connsiteX710" fmla="*/ 4100038 w 7143286"/>
              <a:gd name="connsiteY710" fmla="*/ 754259 h 2585357"/>
              <a:gd name="connsiteX711" fmla="*/ 3972248 w 7143286"/>
              <a:gd name="connsiteY711" fmla="*/ 754259 h 2585357"/>
              <a:gd name="connsiteX712" fmla="*/ 2546715 w 7143286"/>
              <a:gd name="connsiteY712" fmla="*/ 610410 h 2585357"/>
              <a:gd name="connsiteX713" fmla="*/ 2674506 w 7143286"/>
              <a:gd name="connsiteY713" fmla="*/ 610410 h 2585357"/>
              <a:gd name="connsiteX714" fmla="*/ 2610446 w 7143286"/>
              <a:gd name="connsiteY714" fmla="*/ 754258 h 2585357"/>
              <a:gd name="connsiteX715" fmla="*/ 2482655 w 7143286"/>
              <a:gd name="connsiteY715" fmla="*/ 754258 h 2585357"/>
              <a:gd name="connsiteX716" fmla="*/ 5525950 w 7143286"/>
              <a:gd name="connsiteY716" fmla="*/ 610405 h 2585357"/>
              <a:gd name="connsiteX717" fmla="*/ 5653742 w 7143286"/>
              <a:gd name="connsiteY717" fmla="*/ 610405 h 2585357"/>
              <a:gd name="connsiteX718" fmla="*/ 5589680 w 7143286"/>
              <a:gd name="connsiteY718" fmla="*/ 754254 h 2585357"/>
              <a:gd name="connsiteX719" fmla="*/ 5461842 w 7143286"/>
              <a:gd name="connsiteY719" fmla="*/ 754254 h 2585357"/>
              <a:gd name="connsiteX720" fmla="*/ 3043251 w 7143286"/>
              <a:gd name="connsiteY720" fmla="*/ 610398 h 2585357"/>
              <a:gd name="connsiteX721" fmla="*/ 3171038 w 7143286"/>
              <a:gd name="connsiteY721" fmla="*/ 610398 h 2585357"/>
              <a:gd name="connsiteX722" fmla="*/ 3106980 w 7143286"/>
              <a:gd name="connsiteY722" fmla="*/ 754246 h 2585357"/>
              <a:gd name="connsiteX723" fmla="*/ 2979188 w 7143286"/>
              <a:gd name="connsiteY723" fmla="*/ 754246 h 2585357"/>
              <a:gd name="connsiteX724" fmla="*/ 560592 w 7143286"/>
              <a:gd name="connsiteY724" fmla="*/ 610397 h 2585357"/>
              <a:gd name="connsiteX725" fmla="*/ 688384 w 7143286"/>
              <a:gd name="connsiteY725" fmla="*/ 610397 h 2585357"/>
              <a:gd name="connsiteX726" fmla="*/ 624322 w 7143286"/>
              <a:gd name="connsiteY726" fmla="*/ 754245 h 2585357"/>
              <a:gd name="connsiteX727" fmla="*/ 496531 w 7143286"/>
              <a:gd name="connsiteY727" fmla="*/ 754245 h 2585357"/>
              <a:gd name="connsiteX728" fmla="*/ 4284574 w 7143286"/>
              <a:gd name="connsiteY728" fmla="*/ 610387 h 2585357"/>
              <a:gd name="connsiteX729" fmla="*/ 4412365 w 7143286"/>
              <a:gd name="connsiteY729" fmla="*/ 610387 h 2585357"/>
              <a:gd name="connsiteX730" fmla="*/ 4348304 w 7143286"/>
              <a:gd name="connsiteY730" fmla="*/ 754235 h 2585357"/>
              <a:gd name="connsiteX731" fmla="*/ 4220513 w 7143286"/>
              <a:gd name="connsiteY731" fmla="*/ 754235 h 2585357"/>
              <a:gd name="connsiteX732" fmla="*/ 64061 w 7143286"/>
              <a:gd name="connsiteY732" fmla="*/ 610387 h 2585357"/>
              <a:gd name="connsiteX733" fmla="*/ 191853 w 7143286"/>
              <a:gd name="connsiteY733" fmla="*/ 610387 h 2585357"/>
              <a:gd name="connsiteX734" fmla="*/ 127791 w 7143286"/>
              <a:gd name="connsiteY734" fmla="*/ 754234 h 2585357"/>
              <a:gd name="connsiteX735" fmla="*/ 0 w 7143286"/>
              <a:gd name="connsiteY735" fmla="*/ 754234 h 2585357"/>
              <a:gd name="connsiteX736" fmla="*/ 6270697 w 7143286"/>
              <a:gd name="connsiteY736" fmla="*/ 610386 h 2585357"/>
              <a:gd name="connsiteX737" fmla="*/ 6398489 w 7143286"/>
              <a:gd name="connsiteY737" fmla="*/ 610386 h 2585357"/>
              <a:gd name="connsiteX738" fmla="*/ 6334428 w 7143286"/>
              <a:gd name="connsiteY738" fmla="*/ 754234 h 2585357"/>
              <a:gd name="connsiteX739" fmla="*/ 6206636 w 7143286"/>
              <a:gd name="connsiteY739" fmla="*/ 754234 h 2585357"/>
              <a:gd name="connsiteX740" fmla="*/ 2794981 w 7143286"/>
              <a:gd name="connsiteY740" fmla="*/ 610381 h 2585357"/>
              <a:gd name="connsiteX741" fmla="*/ 2922772 w 7143286"/>
              <a:gd name="connsiteY741" fmla="*/ 610381 h 2585357"/>
              <a:gd name="connsiteX742" fmla="*/ 2858716 w 7143286"/>
              <a:gd name="connsiteY742" fmla="*/ 754229 h 2585357"/>
              <a:gd name="connsiteX743" fmla="*/ 2730924 w 7143286"/>
              <a:gd name="connsiteY743" fmla="*/ 754229 h 2585357"/>
              <a:gd name="connsiteX744" fmla="*/ 6022432 w 7143286"/>
              <a:gd name="connsiteY744" fmla="*/ 610380 h 2585357"/>
              <a:gd name="connsiteX745" fmla="*/ 6150224 w 7143286"/>
              <a:gd name="connsiteY745" fmla="*/ 610380 h 2585357"/>
              <a:gd name="connsiteX746" fmla="*/ 6086162 w 7143286"/>
              <a:gd name="connsiteY746" fmla="*/ 754228 h 2585357"/>
              <a:gd name="connsiteX747" fmla="*/ 5958371 w 7143286"/>
              <a:gd name="connsiteY747" fmla="*/ 754228 h 2585357"/>
              <a:gd name="connsiteX748" fmla="*/ 7015494 w 7143286"/>
              <a:gd name="connsiteY748" fmla="*/ 305298 h 2585357"/>
              <a:gd name="connsiteX749" fmla="*/ 7124470 w 7143286"/>
              <a:gd name="connsiteY749" fmla="*/ 305298 h 2585357"/>
              <a:gd name="connsiteX750" fmla="*/ 7060408 w 7143286"/>
              <a:gd name="connsiteY750" fmla="*/ 449147 h 2585357"/>
              <a:gd name="connsiteX751" fmla="*/ 6951433 w 7143286"/>
              <a:gd name="connsiteY751" fmla="*/ 449147 h 2585357"/>
              <a:gd name="connsiteX752" fmla="*/ 6518962 w 7143286"/>
              <a:gd name="connsiteY752" fmla="*/ 305297 h 2585357"/>
              <a:gd name="connsiteX753" fmla="*/ 6646754 w 7143286"/>
              <a:gd name="connsiteY753" fmla="*/ 305297 h 2585357"/>
              <a:gd name="connsiteX754" fmla="*/ 6582692 w 7143286"/>
              <a:gd name="connsiteY754" fmla="*/ 449145 h 2585357"/>
              <a:gd name="connsiteX755" fmla="*/ 6454902 w 7143286"/>
              <a:gd name="connsiteY755" fmla="*/ 449145 h 2585357"/>
              <a:gd name="connsiteX756" fmla="*/ 1801919 w 7143286"/>
              <a:gd name="connsiteY756" fmla="*/ 305295 h 2585357"/>
              <a:gd name="connsiteX757" fmla="*/ 1929711 w 7143286"/>
              <a:gd name="connsiteY757" fmla="*/ 305295 h 2585357"/>
              <a:gd name="connsiteX758" fmla="*/ 1865650 w 7143286"/>
              <a:gd name="connsiteY758" fmla="*/ 449144 h 2585357"/>
              <a:gd name="connsiteX759" fmla="*/ 1737858 w 7143286"/>
              <a:gd name="connsiteY759" fmla="*/ 449144 h 2585357"/>
              <a:gd name="connsiteX760" fmla="*/ 1057122 w 7143286"/>
              <a:gd name="connsiteY760" fmla="*/ 305290 h 2585357"/>
              <a:gd name="connsiteX761" fmla="*/ 1184914 w 7143286"/>
              <a:gd name="connsiteY761" fmla="*/ 305290 h 2585357"/>
              <a:gd name="connsiteX762" fmla="*/ 1120853 w 7143286"/>
              <a:gd name="connsiteY762" fmla="*/ 449138 h 2585357"/>
              <a:gd name="connsiteX763" fmla="*/ 993062 w 7143286"/>
              <a:gd name="connsiteY763" fmla="*/ 449138 h 2585357"/>
              <a:gd name="connsiteX764" fmla="*/ 6767228 w 7143286"/>
              <a:gd name="connsiteY764" fmla="*/ 305288 h 2585357"/>
              <a:gd name="connsiteX765" fmla="*/ 6895020 w 7143286"/>
              <a:gd name="connsiteY765" fmla="*/ 305288 h 2585357"/>
              <a:gd name="connsiteX766" fmla="*/ 6830958 w 7143286"/>
              <a:gd name="connsiteY766" fmla="*/ 449137 h 2585357"/>
              <a:gd name="connsiteX767" fmla="*/ 6703168 w 7143286"/>
              <a:gd name="connsiteY767" fmla="*/ 449137 h 2585357"/>
              <a:gd name="connsiteX768" fmla="*/ 4036309 w 7143286"/>
              <a:gd name="connsiteY768" fmla="*/ 305279 h 2585357"/>
              <a:gd name="connsiteX769" fmla="*/ 4164101 w 7143286"/>
              <a:gd name="connsiteY769" fmla="*/ 305279 h 2585357"/>
              <a:gd name="connsiteX770" fmla="*/ 4100038 w 7143286"/>
              <a:gd name="connsiteY770" fmla="*/ 449128 h 2585357"/>
              <a:gd name="connsiteX771" fmla="*/ 3972248 w 7143286"/>
              <a:gd name="connsiteY771" fmla="*/ 449128 h 2585357"/>
              <a:gd name="connsiteX772" fmla="*/ 2050184 w 7143286"/>
              <a:gd name="connsiteY772" fmla="*/ 305271 h 2585357"/>
              <a:gd name="connsiteX773" fmla="*/ 2177976 w 7143286"/>
              <a:gd name="connsiteY773" fmla="*/ 305271 h 2585357"/>
              <a:gd name="connsiteX774" fmla="*/ 2113915 w 7143286"/>
              <a:gd name="connsiteY774" fmla="*/ 449119 h 2585357"/>
              <a:gd name="connsiteX775" fmla="*/ 1986124 w 7143286"/>
              <a:gd name="connsiteY775" fmla="*/ 449119 h 2585357"/>
              <a:gd name="connsiteX776" fmla="*/ 4284574 w 7143286"/>
              <a:gd name="connsiteY776" fmla="*/ 305259 h 2585357"/>
              <a:gd name="connsiteX777" fmla="*/ 4412365 w 7143286"/>
              <a:gd name="connsiteY777" fmla="*/ 305259 h 2585357"/>
              <a:gd name="connsiteX778" fmla="*/ 4348304 w 7143286"/>
              <a:gd name="connsiteY778" fmla="*/ 449107 h 2585357"/>
              <a:gd name="connsiteX779" fmla="*/ 4220513 w 7143286"/>
              <a:gd name="connsiteY779" fmla="*/ 449107 h 2585357"/>
              <a:gd name="connsiteX780" fmla="*/ 312326 w 7143286"/>
              <a:gd name="connsiteY780" fmla="*/ 305256 h 2585357"/>
              <a:gd name="connsiteX781" fmla="*/ 440118 w 7143286"/>
              <a:gd name="connsiteY781" fmla="*/ 305256 h 2585357"/>
              <a:gd name="connsiteX782" fmla="*/ 376057 w 7143286"/>
              <a:gd name="connsiteY782" fmla="*/ 449105 h 2585357"/>
              <a:gd name="connsiteX783" fmla="*/ 248265 w 7143286"/>
              <a:gd name="connsiteY783" fmla="*/ 449105 h 2585357"/>
              <a:gd name="connsiteX784" fmla="*/ 2298450 w 7143286"/>
              <a:gd name="connsiteY784" fmla="*/ 305244 h 2585357"/>
              <a:gd name="connsiteX785" fmla="*/ 2426242 w 7143286"/>
              <a:gd name="connsiteY785" fmla="*/ 305244 h 2585357"/>
              <a:gd name="connsiteX786" fmla="*/ 2362180 w 7143286"/>
              <a:gd name="connsiteY786" fmla="*/ 449092 h 2585357"/>
              <a:gd name="connsiteX787" fmla="*/ 2234389 w 7143286"/>
              <a:gd name="connsiteY787" fmla="*/ 449092 h 2585357"/>
              <a:gd name="connsiteX788" fmla="*/ 3539780 w 7143286"/>
              <a:gd name="connsiteY788" fmla="*/ 305243 h 2585357"/>
              <a:gd name="connsiteX789" fmla="*/ 3667572 w 7143286"/>
              <a:gd name="connsiteY789" fmla="*/ 305243 h 2585357"/>
              <a:gd name="connsiteX790" fmla="*/ 3603508 w 7143286"/>
              <a:gd name="connsiteY790" fmla="*/ 449092 h 2585357"/>
              <a:gd name="connsiteX791" fmla="*/ 3475717 w 7143286"/>
              <a:gd name="connsiteY791" fmla="*/ 449092 h 2585357"/>
              <a:gd name="connsiteX792" fmla="*/ 3291515 w 7143286"/>
              <a:gd name="connsiteY792" fmla="*/ 305242 h 2585357"/>
              <a:gd name="connsiteX793" fmla="*/ 3419307 w 7143286"/>
              <a:gd name="connsiteY793" fmla="*/ 305242 h 2585357"/>
              <a:gd name="connsiteX794" fmla="*/ 3355244 w 7143286"/>
              <a:gd name="connsiteY794" fmla="*/ 449090 h 2585357"/>
              <a:gd name="connsiteX795" fmla="*/ 3227452 w 7143286"/>
              <a:gd name="connsiteY795" fmla="*/ 449090 h 2585357"/>
              <a:gd name="connsiteX796" fmla="*/ 808857 w 7143286"/>
              <a:gd name="connsiteY796" fmla="*/ 305242 h 2585357"/>
              <a:gd name="connsiteX797" fmla="*/ 936649 w 7143286"/>
              <a:gd name="connsiteY797" fmla="*/ 305242 h 2585357"/>
              <a:gd name="connsiteX798" fmla="*/ 872588 w 7143286"/>
              <a:gd name="connsiteY798" fmla="*/ 449090 h 2585357"/>
              <a:gd name="connsiteX799" fmla="*/ 744796 w 7143286"/>
              <a:gd name="connsiteY799" fmla="*/ 449090 h 2585357"/>
              <a:gd name="connsiteX800" fmla="*/ 5774254 w 7143286"/>
              <a:gd name="connsiteY800" fmla="*/ 305240 h 2585357"/>
              <a:gd name="connsiteX801" fmla="*/ 5901958 w 7143286"/>
              <a:gd name="connsiteY801" fmla="*/ 305240 h 2585357"/>
              <a:gd name="connsiteX802" fmla="*/ 5837896 w 7143286"/>
              <a:gd name="connsiteY802" fmla="*/ 449087 h 2585357"/>
              <a:gd name="connsiteX803" fmla="*/ 5710192 w 7143286"/>
              <a:gd name="connsiteY803" fmla="*/ 449087 h 2585357"/>
              <a:gd name="connsiteX804" fmla="*/ 2546715 w 7143286"/>
              <a:gd name="connsiteY804" fmla="*/ 305235 h 2585357"/>
              <a:gd name="connsiteX805" fmla="*/ 2674506 w 7143286"/>
              <a:gd name="connsiteY805" fmla="*/ 305235 h 2585357"/>
              <a:gd name="connsiteX806" fmla="*/ 2610446 w 7143286"/>
              <a:gd name="connsiteY806" fmla="*/ 449083 h 2585357"/>
              <a:gd name="connsiteX807" fmla="*/ 2482655 w 7143286"/>
              <a:gd name="connsiteY807" fmla="*/ 449083 h 2585357"/>
              <a:gd name="connsiteX808" fmla="*/ 5029370 w 7143286"/>
              <a:gd name="connsiteY808" fmla="*/ 305233 h 2585357"/>
              <a:gd name="connsiteX809" fmla="*/ 5157161 w 7143286"/>
              <a:gd name="connsiteY809" fmla="*/ 305233 h 2585357"/>
              <a:gd name="connsiteX810" fmla="*/ 5093104 w 7143286"/>
              <a:gd name="connsiteY810" fmla="*/ 449081 h 2585357"/>
              <a:gd name="connsiteX811" fmla="*/ 4965312 w 7143286"/>
              <a:gd name="connsiteY811" fmla="*/ 449081 h 2585357"/>
              <a:gd name="connsiteX812" fmla="*/ 2794981 w 7143286"/>
              <a:gd name="connsiteY812" fmla="*/ 305231 h 2585357"/>
              <a:gd name="connsiteX813" fmla="*/ 2922772 w 7143286"/>
              <a:gd name="connsiteY813" fmla="*/ 305231 h 2585357"/>
              <a:gd name="connsiteX814" fmla="*/ 2858716 w 7143286"/>
              <a:gd name="connsiteY814" fmla="*/ 449079 h 2585357"/>
              <a:gd name="connsiteX815" fmla="*/ 2730924 w 7143286"/>
              <a:gd name="connsiteY815" fmla="*/ 449079 h 2585357"/>
              <a:gd name="connsiteX816" fmla="*/ 1305388 w 7143286"/>
              <a:gd name="connsiteY816" fmla="*/ 305228 h 2585357"/>
              <a:gd name="connsiteX817" fmla="*/ 1433180 w 7143286"/>
              <a:gd name="connsiteY817" fmla="*/ 305228 h 2585357"/>
              <a:gd name="connsiteX818" fmla="*/ 1369119 w 7143286"/>
              <a:gd name="connsiteY818" fmla="*/ 449077 h 2585357"/>
              <a:gd name="connsiteX819" fmla="*/ 1241327 w 7143286"/>
              <a:gd name="connsiteY819" fmla="*/ 449077 h 2585357"/>
              <a:gd name="connsiteX820" fmla="*/ 3788044 w 7143286"/>
              <a:gd name="connsiteY820" fmla="*/ 305227 h 2585357"/>
              <a:gd name="connsiteX821" fmla="*/ 3915836 w 7143286"/>
              <a:gd name="connsiteY821" fmla="*/ 305227 h 2585357"/>
              <a:gd name="connsiteX822" fmla="*/ 3851773 w 7143286"/>
              <a:gd name="connsiteY822" fmla="*/ 449075 h 2585357"/>
              <a:gd name="connsiteX823" fmla="*/ 3723982 w 7143286"/>
              <a:gd name="connsiteY823" fmla="*/ 449075 h 2585357"/>
              <a:gd name="connsiteX824" fmla="*/ 560592 w 7143286"/>
              <a:gd name="connsiteY824" fmla="*/ 305225 h 2585357"/>
              <a:gd name="connsiteX825" fmla="*/ 688384 w 7143286"/>
              <a:gd name="connsiteY825" fmla="*/ 305225 h 2585357"/>
              <a:gd name="connsiteX826" fmla="*/ 624322 w 7143286"/>
              <a:gd name="connsiteY826" fmla="*/ 449074 h 2585357"/>
              <a:gd name="connsiteX827" fmla="*/ 496531 w 7143286"/>
              <a:gd name="connsiteY827" fmla="*/ 449074 h 2585357"/>
              <a:gd name="connsiteX828" fmla="*/ 4781104 w 7143286"/>
              <a:gd name="connsiteY828" fmla="*/ 305224 h 2585357"/>
              <a:gd name="connsiteX829" fmla="*/ 4908896 w 7143286"/>
              <a:gd name="connsiteY829" fmla="*/ 305224 h 2585357"/>
              <a:gd name="connsiteX830" fmla="*/ 4844834 w 7143286"/>
              <a:gd name="connsiteY830" fmla="*/ 449072 h 2585357"/>
              <a:gd name="connsiteX831" fmla="*/ 4717048 w 7143286"/>
              <a:gd name="connsiteY831" fmla="*/ 449072 h 2585357"/>
              <a:gd name="connsiteX832" fmla="*/ 4532839 w 7143286"/>
              <a:gd name="connsiteY832" fmla="*/ 305219 h 2585357"/>
              <a:gd name="connsiteX833" fmla="*/ 4660630 w 7143286"/>
              <a:gd name="connsiteY833" fmla="*/ 305219 h 2585357"/>
              <a:gd name="connsiteX834" fmla="*/ 4596569 w 7143286"/>
              <a:gd name="connsiteY834" fmla="*/ 449067 h 2585357"/>
              <a:gd name="connsiteX835" fmla="*/ 4468778 w 7143286"/>
              <a:gd name="connsiteY835" fmla="*/ 449067 h 2585357"/>
              <a:gd name="connsiteX836" fmla="*/ 1553653 w 7143286"/>
              <a:gd name="connsiteY836" fmla="*/ 305214 h 2585357"/>
              <a:gd name="connsiteX837" fmla="*/ 1681445 w 7143286"/>
              <a:gd name="connsiteY837" fmla="*/ 305214 h 2585357"/>
              <a:gd name="connsiteX838" fmla="*/ 1617384 w 7143286"/>
              <a:gd name="connsiteY838" fmla="*/ 449063 h 2585357"/>
              <a:gd name="connsiteX839" fmla="*/ 1489593 w 7143286"/>
              <a:gd name="connsiteY839" fmla="*/ 449063 h 2585357"/>
              <a:gd name="connsiteX840" fmla="*/ 3043251 w 7143286"/>
              <a:gd name="connsiteY840" fmla="*/ 305213 h 2585357"/>
              <a:gd name="connsiteX841" fmla="*/ 3171038 w 7143286"/>
              <a:gd name="connsiteY841" fmla="*/ 305213 h 2585357"/>
              <a:gd name="connsiteX842" fmla="*/ 3106980 w 7143286"/>
              <a:gd name="connsiteY842" fmla="*/ 449060 h 2585357"/>
              <a:gd name="connsiteX843" fmla="*/ 2979188 w 7143286"/>
              <a:gd name="connsiteY843" fmla="*/ 449060 h 2585357"/>
              <a:gd name="connsiteX844" fmla="*/ 6022432 w 7143286"/>
              <a:gd name="connsiteY844" fmla="*/ 305203 h 2585357"/>
              <a:gd name="connsiteX845" fmla="*/ 6150224 w 7143286"/>
              <a:gd name="connsiteY845" fmla="*/ 305203 h 2585357"/>
              <a:gd name="connsiteX846" fmla="*/ 6086162 w 7143286"/>
              <a:gd name="connsiteY846" fmla="*/ 449051 h 2585357"/>
              <a:gd name="connsiteX847" fmla="*/ 5958371 w 7143286"/>
              <a:gd name="connsiteY847" fmla="*/ 449051 h 2585357"/>
              <a:gd name="connsiteX848" fmla="*/ 64061 w 7143286"/>
              <a:gd name="connsiteY848" fmla="*/ 305201 h 2585357"/>
              <a:gd name="connsiteX849" fmla="*/ 191853 w 7143286"/>
              <a:gd name="connsiteY849" fmla="*/ 305201 h 2585357"/>
              <a:gd name="connsiteX850" fmla="*/ 127791 w 7143286"/>
              <a:gd name="connsiteY850" fmla="*/ 449049 h 2585357"/>
              <a:gd name="connsiteX851" fmla="*/ 0 w 7143286"/>
              <a:gd name="connsiteY851" fmla="*/ 449049 h 2585357"/>
              <a:gd name="connsiteX852" fmla="*/ 6270697 w 7143286"/>
              <a:gd name="connsiteY852" fmla="*/ 305196 h 2585357"/>
              <a:gd name="connsiteX853" fmla="*/ 6398489 w 7143286"/>
              <a:gd name="connsiteY853" fmla="*/ 305196 h 2585357"/>
              <a:gd name="connsiteX854" fmla="*/ 6334428 w 7143286"/>
              <a:gd name="connsiteY854" fmla="*/ 449044 h 2585357"/>
              <a:gd name="connsiteX855" fmla="*/ 6206636 w 7143286"/>
              <a:gd name="connsiteY855" fmla="*/ 449044 h 2585357"/>
              <a:gd name="connsiteX856" fmla="*/ 5277640 w 7143286"/>
              <a:gd name="connsiteY856" fmla="*/ 305193 h 2585357"/>
              <a:gd name="connsiteX857" fmla="*/ 5405426 w 7143286"/>
              <a:gd name="connsiteY857" fmla="*/ 305193 h 2585357"/>
              <a:gd name="connsiteX858" fmla="*/ 5341369 w 7143286"/>
              <a:gd name="connsiteY858" fmla="*/ 449041 h 2585357"/>
              <a:gd name="connsiteX859" fmla="*/ 5213577 w 7143286"/>
              <a:gd name="connsiteY859" fmla="*/ 449041 h 2585357"/>
              <a:gd name="connsiteX860" fmla="*/ 5525906 w 7143286"/>
              <a:gd name="connsiteY860" fmla="*/ 305191 h 2585357"/>
              <a:gd name="connsiteX861" fmla="*/ 5653698 w 7143286"/>
              <a:gd name="connsiteY861" fmla="*/ 305191 h 2585357"/>
              <a:gd name="connsiteX862" fmla="*/ 5589636 w 7143286"/>
              <a:gd name="connsiteY862" fmla="*/ 449039 h 2585357"/>
              <a:gd name="connsiteX863" fmla="*/ 5461842 w 7143286"/>
              <a:gd name="connsiteY863" fmla="*/ 449039 h 2585357"/>
              <a:gd name="connsiteX864" fmla="*/ 2050184 w 7143286"/>
              <a:gd name="connsiteY864" fmla="*/ 105 h 2585357"/>
              <a:gd name="connsiteX865" fmla="*/ 2177976 w 7143286"/>
              <a:gd name="connsiteY865" fmla="*/ 105 h 2585357"/>
              <a:gd name="connsiteX866" fmla="*/ 2113915 w 7143286"/>
              <a:gd name="connsiteY866" fmla="*/ 143954 h 2585357"/>
              <a:gd name="connsiteX867" fmla="*/ 1986124 w 7143286"/>
              <a:gd name="connsiteY867" fmla="*/ 143954 h 2585357"/>
              <a:gd name="connsiteX868" fmla="*/ 4284574 w 7143286"/>
              <a:gd name="connsiteY868" fmla="*/ 103 h 2585357"/>
              <a:gd name="connsiteX869" fmla="*/ 4412365 w 7143286"/>
              <a:gd name="connsiteY869" fmla="*/ 103 h 2585357"/>
              <a:gd name="connsiteX870" fmla="*/ 4348338 w 7143286"/>
              <a:gd name="connsiteY870" fmla="*/ 143952 h 2585357"/>
              <a:gd name="connsiteX871" fmla="*/ 4220546 w 7143286"/>
              <a:gd name="connsiteY871" fmla="*/ 143952 h 2585357"/>
              <a:gd name="connsiteX872" fmla="*/ 3539780 w 7143286"/>
              <a:gd name="connsiteY872" fmla="*/ 100 h 2585357"/>
              <a:gd name="connsiteX873" fmla="*/ 3667573 w 7143286"/>
              <a:gd name="connsiteY873" fmla="*/ 100 h 2585357"/>
              <a:gd name="connsiteX874" fmla="*/ 3603508 w 7143286"/>
              <a:gd name="connsiteY874" fmla="*/ 143948 h 2585357"/>
              <a:gd name="connsiteX875" fmla="*/ 3475735 w 7143286"/>
              <a:gd name="connsiteY875" fmla="*/ 143948 h 2585357"/>
              <a:gd name="connsiteX876" fmla="*/ 5526069 w 7143286"/>
              <a:gd name="connsiteY876" fmla="*/ 99 h 2585357"/>
              <a:gd name="connsiteX877" fmla="*/ 5653861 w 7143286"/>
              <a:gd name="connsiteY877" fmla="*/ 99 h 2585357"/>
              <a:gd name="connsiteX878" fmla="*/ 5589799 w 7143286"/>
              <a:gd name="connsiteY878" fmla="*/ 143947 h 2585357"/>
              <a:gd name="connsiteX879" fmla="*/ 5461842 w 7143286"/>
              <a:gd name="connsiteY879" fmla="*/ 143947 h 2585357"/>
              <a:gd name="connsiteX880" fmla="*/ 3291515 w 7143286"/>
              <a:gd name="connsiteY880" fmla="*/ 93 h 2585357"/>
              <a:gd name="connsiteX881" fmla="*/ 3419307 w 7143286"/>
              <a:gd name="connsiteY881" fmla="*/ 93 h 2585357"/>
              <a:gd name="connsiteX882" fmla="*/ 3355244 w 7143286"/>
              <a:gd name="connsiteY882" fmla="*/ 143941 h 2585357"/>
              <a:gd name="connsiteX883" fmla="*/ 3227452 w 7143286"/>
              <a:gd name="connsiteY883" fmla="*/ 143941 h 2585357"/>
              <a:gd name="connsiteX884" fmla="*/ 4036309 w 7143286"/>
              <a:gd name="connsiteY884" fmla="*/ 90 h 2585357"/>
              <a:gd name="connsiteX885" fmla="*/ 4164101 w 7143286"/>
              <a:gd name="connsiteY885" fmla="*/ 90 h 2585357"/>
              <a:gd name="connsiteX886" fmla="*/ 4100038 w 7143286"/>
              <a:gd name="connsiteY886" fmla="*/ 143939 h 2585357"/>
              <a:gd name="connsiteX887" fmla="*/ 3972248 w 7143286"/>
              <a:gd name="connsiteY887" fmla="*/ 143939 h 2585357"/>
              <a:gd name="connsiteX888" fmla="*/ 5029370 w 7143286"/>
              <a:gd name="connsiteY888" fmla="*/ 80 h 2585357"/>
              <a:gd name="connsiteX889" fmla="*/ 5157161 w 7143286"/>
              <a:gd name="connsiteY889" fmla="*/ 80 h 2585357"/>
              <a:gd name="connsiteX890" fmla="*/ 5093104 w 7143286"/>
              <a:gd name="connsiteY890" fmla="*/ 143928 h 2585357"/>
              <a:gd name="connsiteX891" fmla="*/ 4965312 w 7143286"/>
              <a:gd name="connsiteY891" fmla="*/ 143928 h 2585357"/>
              <a:gd name="connsiteX892" fmla="*/ 2298450 w 7143286"/>
              <a:gd name="connsiteY892" fmla="*/ 79 h 2585357"/>
              <a:gd name="connsiteX893" fmla="*/ 2426242 w 7143286"/>
              <a:gd name="connsiteY893" fmla="*/ 79 h 2585357"/>
              <a:gd name="connsiteX894" fmla="*/ 2362180 w 7143286"/>
              <a:gd name="connsiteY894" fmla="*/ 143927 h 2585357"/>
              <a:gd name="connsiteX895" fmla="*/ 2234389 w 7143286"/>
              <a:gd name="connsiteY895" fmla="*/ 143927 h 2585357"/>
              <a:gd name="connsiteX896" fmla="*/ 6022432 w 7143286"/>
              <a:gd name="connsiteY896" fmla="*/ 72 h 2585357"/>
              <a:gd name="connsiteX897" fmla="*/ 6150224 w 7143286"/>
              <a:gd name="connsiteY897" fmla="*/ 72 h 2585357"/>
              <a:gd name="connsiteX898" fmla="*/ 6086162 w 7143286"/>
              <a:gd name="connsiteY898" fmla="*/ 143921 h 2585357"/>
              <a:gd name="connsiteX899" fmla="*/ 5958371 w 7143286"/>
              <a:gd name="connsiteY899" fmla="*/ 143921 h 2585357"/>
              <a:gd name="connsiteX900" fmla="*/ 1057122 w 7143286"/>
              <a:gd name="connsiteY900" fmla="*/ 69 h 2585357"/>
              <a:gd name="connsiteX901" fmla="*/ 1184914 w 7143286"/>
              <a:gd name="connsiteY901" fmla="*/ 69 h 2585357"/>
              <a:gd name="connsiteX902" fmla="*/ 1120853 w 7143286"/>
              <a:gd name="connsiteY902" fmla="*/ 143918 h 2585357"/>
              <a:gd name="connsiteX903" fmla="*/ 993062 w 7143286"/>
              <a:gd name="connsiteY903" fmla="*/ 143918 h 2585357"/>
              <a:gd name="connsiteX904" fmla="*/ 1553653 w 7143286"/>
              <a:gd name="connsiteY904" fmla="*/ 69 h 2585357"/>
              <a:gd name="connsiteX905" fmla="*/ 1681445 w 7143286"/>
              <a:gd name="connsiteY905" fmla="*/ 69 h 2585357"/>
              <a:gd name="connsiteX906" fmla="*/ 1617384 w 7143286"/>
              <a:gd name="connsiteY906" fmla="*/ 143917 h 2585357"/>
              <a:gd name="connsiteX907" fmla="*/ 1489593 w 7143286"/>
              <a:gd name="connsiteY907" fmla="*/ 143917 h 2585357"/>
              <a:gd name="connsiteX908" fmla="*/ 6270697 w 7143286"/>
              <a:gd name="connsiteY908" fmla="*/ 66 h 2585357"/>
              <a:gd name="connsiteX909" fmla="*/ 6398489 w 7143286"/>
              <a:gd name="connsiteY909" fmla="*/ 66 h 2585357"/>
              <a:gd name="connsiteX910" fmla="*/ 6334428 w 7143286"/>
              <a:gd name="connsiteY910" fmla="*/ 143914 h 2585357"/>
              <a:gd name="connsiteX911" fmla="*/ 6206636 w 7143286"/>
              <a:gd name="connsiteY911" fmla="*/ 143914 h 2585357"/>
              <a:gd name="connsiteX912" fmla="*/ 3043251 w 7143286"/>
              <a:gd name="connsiteY912" fmla="*/ 65 h 2585357"/>
              <a:gd name="connsiteX913" fmla="*/ 3171038 w 7143286"/>
              <a:gd name="connsiteY913" fmla="*/ 65 h 2585357"/>
              <a:gd name="connsiteX914" fmla="*/ 3106980 w 7143286"/>
              <a:gd name="connsiteY914" fmla="*/ 143913 h 2585357"/>
              <a:gd name="connsiteX915" fmla="*/ 2979188 w 7143286"/>
              <a:gd name="connsiteY915" fmla="*/ 143913 h 2585357"/>
              <a:gd name="connsiteX916" fmla="*/ 64061 w 7143286"/>
              <a:gd name="connsiteY916" fmla="*/ 50 h 2585357"/>
              <a:gd name="connsiteX917" fmla="*/ 191853 w 7143286"/>
              <a:gd name="connsiteY917" fmla="*/ 50 h 2585357"/>
              <a:gd name="connsiteX918" fmla="*/ 127791 w 7143286"/>
              <a:gd name="connsiteY918" fmla="*/ 143899 h 2585357"/>
              <a:gd name="connsiteX919" fmla="*/ 0 w 7143286"/>
              <a:gd name="connsiteY919" fmla="*/ 143899 h 2585357"/>
              <a:gd name="connsiteX920" fmla="*/ 2794981 w 7143286"/>
              <a:gd name="connsiteY920" fmla="*/ 47 h 2585357"/>
              <a:gd name="connsiteX921" fmla="*/ 2922772 w 7143286"/>
              <a:gd name="connsiteY921" fmla="*/ 47 h 2585357"/>
              <a:gd name="connsiteX922" fmla="*/ 2858716 w 7143286"/>
              <a:gd name="connsiteY922" fmla="*/ 143895 h 2585357"/>
              <a:gd name="connsiteX923" fmla="*/ 2730924 w 7143286"/>
              <a:gd name="connsiteY923" fmla="*/ 143895 h 2585357"/>
              <a:gd name="connsiteX924" fmla="*/ 2546715 w 7143286"/>
              <a:gd name="connsiteY924" fmla="*/ 45 h 2585357"/>
              <a:gd name="connsiteX925" fmla="*/ 2674506 w 7143286"/>
              <a:gd name="connsiteY925" fmla="*/ 45 h 2585357"/>
              <a:gd name="connsiteX926" fmla="*/ 2610446 w 7143286"/>
              <a:gd name="connsiteY926" fmla="*/ 143893 h 2585357"/>
              <a:gd name="connsiteX927" fmla="*/ 2482655 w 7143286"/>
              <a:gd name="connsiteY927" fmla="*/ 143893 h 2585357"/>
              <a:gd name="connsiteX928" fmla="*/ 6767228 w 7143286"/>
              <a:gd name="connsiteY928" fmla="*/ 43 h 2585357"/>
              <a:gd name="connsiteX929" fmla="*/ 6895020 w 7143286"/>
              <a:gd name="connsiteY929" fmla="*/ 43 h 2585357"/>
              <a:gd name="connsiteX930" fmla="*/ 6830958 w 7143286"/>
              <a:gd name="connsiteY930" fmla="*/ 143890 h 2585357"/>
              <a:gd name="connsiteX931" fmla="*/ 6703168 w 7143286"/>
              <a:gd name="connsiteY931" fmla="*/ 143890 h 2585357"/>
              <a:gd name="connsiteX932" fmla="*/ 4532839 w 7143286"/>
              <a:gd name="connsiteY932" fmla="*/ 40 h 2585357"/>
              <a:gd name="connsiteX933" fmla="*/ 4660630 w 7143286"/>
              <a:gd name="connsiteY933" fmla="*/ 40 h 2585357"/>
              <a:gd name="connsiteX934" fmla="*/ 4596569 w 7143286"/>
              <a:gd name="connsiteY934" fmla="*/ 143889 h 2585357"/>
              <a:gd name="connsiteX935" fmla="*/ 4468778 w 7143286"/>
              <a:gd name="connsiteY935" fmla="*/ 143889 h 2585357"/>
              <a:gd name="connsiteX936" fmla="*/ 7015494 w 7143286"/>
              <a:gd name="connsiteY936" fmla="*/ 39 h 2585357"/>
              <a:gd name="connsiteX937" fmla="*/ 7143286 w 7143286"/>
              <a:gd name="connsiteY937" fmla="*/ 39 h 2585357"/>
              <a:gd name="connsiteX938" fmla="*/ 7079224 w 7143286"/>
              <a:gd name="connsiteY938" fmla="*/ 143887 h 2585357"/>
              <a:gd name="connsiteX939" fmla="*/ 6951433 w 7143286"/>
              <a:gd name="connsiteY939" fmla="*/ 143887 h 2585357"/>
              <a:gd name="connsiteX940" fmla="*/ 1801919 w 7143286"/>
              <a:gd name="connsiteY940" fmla="*/ 34 h 2585357"/>
              <a:gd name="connsiteX941" fmla="*/ 1929711 w 7143286"/>
              <a:gd name="connsiteY941" fmla="*/ 34 h 2585357"/>
              <a:gd name="connsiteX942" fmla="*/ 1865650 w 7143286"/>
              <a:gd name="connsiteY942" fmla="*/ 143882 h 2585357"/>
              <a:gd name="connsiteX943" fmla="*/ 1737858 w 7143286"/>
              <a:gd name="connsiteY943" fmla="*/ 143882 h 2585357"/>
              <a:gd name="connsiteX944" fmla="*/ 312326 w 7143286"/>
              <a:gd name="connsiteY944" fmla="*/ 33 h 2585357"/>
              <a:gd name="connsiteX945" fmla="*/ 440118 w 7143286"/>
              <a:gd name="connsiteY945" fmla="*/ 33 h 2585357"/>
              <a:gd name="connsiteX946" fmla="*/ 376057 w 7143286"/>
              <a:gd name="connsiteY946" fmla="*/ 143881 h 2585357"/>
              <a:gd name="connsiteX947" fmla="*/ 248265 w 7143286"/>
              <a:gd name="connsiteY947" fmla="*/ 143881 h 2585357"/>
              <a:gd name="connsiteX948" fmla="*/ 6518962 w 7143286"/>
              <a:gd name="connsiteY948" fmla="*/ 27 h 2585357"/>
              <a:gd name="connsiteX949" fmla="*/ 6646754 w 7143286"/>
              <a:gd name="connsiteY949" fmla="*/ 27 h 2585357"/>
              <a:gd name="connsiteX950" fmla="*/ 6582692 w 7143286"/>
              <a:gd name="connsiteY950" fmla="*/ 143876 h 2585357"/>
              <a:gd name="connsiteX951" fmla="*/ 6454902 w 7143286"/>
              <a:gd name="connsiteY951" fmla="*/ 143876 h 2585357"/>
              <a:gd name="connsiteX952" fmla="*/ 808857 w 7143286"/>
              <a:gd name="connsiteY952" fmla="*/ 26 h 2585357"/>
              <a:gd name="connsiteX953" fmla="*/ 936649 w 7143286"/>
              <a:gd name="connsiteY953" fmla="*/ 26 h 2585357"/>
              <a:gd name="connsiteX954" fmla="*/ 872588 w 7143286"/>
              <a:gd name="connsiteY954" fmla="*/ 143874 h 2585357"/>
              <a:gd name="connsiteX955" fmla="*/ 744796 w 7143286"/>
              <a:gd name="connsiteY955" fmla="*/ 143874 h 2585357"/>
              <a:gd name="connsiteX956" fmla="*/ 4781104 w 7143286"/>
              <a:gd name="connsiteY956" fmla="*/ 24 h 2585357"/>
              <a:gd name="connsiteX957" fmla="*/ 4908896 w 7143286"/>
              <a:gd name="connsiteY957" fmla="*/ 24 h 2585357"/>
              <a:gd name="connsiteX958" fmla="*/ 4844834 w 7143286"/>
              <a:gd name="connsiteY958" fmla="*/ 143872 h 2585357"/>
              <a:gd name="connsiteX959" fmla="*/ 4717048 w 7143286"/>
              <a:gd name="connsiteY959" fmla="*/ 143872 h 2585357"/>
              <a:gd name="connsiteX960" fmla="*/ 1305388 w 7143286"/>
              <a:gd name="connsiteY960" fmla="*/ 17 h 2585357"/>
              <a:gd name="connsiteX961" fmla="*/ 1433180 w 7143286"/>
              <a:gd name="connsiteY961" fmla="*/ 17 h 2585357"/>
              <a:gd name="connsiteX962" fmla="*/ 1369119 w 7143286"/>
              <a:gd name="connsiteY962" fmla="*/ 143865 h 2585357"/>
              <a:gd name="connsiteX963" fmla="*/ 1241327 w 7143286"/>
              <a:gd name="connsiteY963" fmla="*/ 143865 h 2585357"/>
              <a:gd name="connsiteX964" fmla="*/ 5277640 w 7143286"/>
              <a:gd name="connsiteY964" fmla="*/ 16 h 2585357"/>
              <a:gd name="connsiteX965" fmla="*/ 5405426 w 7143286"/>
              <a:gd name="connsiteY965" fmla="*/ 16 h 2585357"/>
              <a:gd name="connsiteX966" fmla="*/ 5341369 w 7143286"/>
              <a:gd name="connsiteY966" fmla="*/ 143864 h 2585357"/>
              <a:gd name="connsiteX967" fmla="*/ 5213577 w 7143286"/>
              <a:gd name="connsiteY967" fmla="*/ 143864 h 2585357"/>
              <a:gd name="connsiteX968" fmla="*/ 3788044 w 7143286"/>
              <a:gd name="connsiteY968" fmla="*/ 12 h 2585357"/>
              <a:gd name="connsiteX969" fmla="*/ 3915836 w 7143286"/>
              <a:gd name="connsiteY969" fmla="*/ 12 h 2585357"/>
              <a:gd name="connsiteX970" fmla="*/ 3851773 w 7143286"/>
              <a:gd name="connsiteY970" fmla="*/ 143861 h 2585357"/>
              <a:gd name="connsiteX971" fmla="*/ 3723982 w 7143286"/>
              <a:gd name="connsiteY971" fmla="*/ 143861 h 2585357"/>
              <a:gd name="connsiteX972" fmla="*/ 560592 w 7143286"/>
              <a:gd name="connsiteY972" fmla="*/ 2 h 2585357"/>
              <a:gd name="connsiteX973" fmla="*/ 688384 w 7143286"/>
              <a:gd name="connsiteY973" fmla="*/ 2 h 2585357"/>
              <a:gd name="connsiteX974" fmla="*/ 624322 w 7143286"/>
              <a:gd name="connsiteY974" fmla="*/ 143850 h 2585357"/>
              <a:gd name="connsiteX975" fmla="*/ 496531 w 7143286"/>
              <a:gd name="connsiteY975" fmla="*/ 143850 h 2585357"/>
              <a:gd name="connsiteX976" fmla="*/ 5774168 w 7143286"/>
              <a:gd name="connsiteY976" fmla="*/ 0 h 2585357"/>
              <a:gd name="connsiteX977" fmla="*/ 5901958 w 7143286"/>
              <a:gd name="connsiteY977" fmla="*/ 0 h 2585357"/>
              <a:gd name="connsiteX978" fmla="*/ 5837896 w 7143286"/>
              <a:gd name="connsiteY978" fmla="*/ 143848 h 2585357"/>
              <a:gd name="connsiteX979" fmla="*/ 5710108 w 7143286"/>
              <a:gd name="connsiteY979" fmla="*/ 143848 h 2585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Lst>
            <a:rect l="l" t="t" r="r" b="b"/>
            <a:pathLst>
              <a:path w="7143286" h="2585357">
                <a:moveTo>
                  <a:pt x="6022432" y="2441510"/>
                </a:moveTo>
                <a:lnTo>
                  <a:pt x="6150224" y="2441510"/>
                </a:lnTo>
                <a:lnTo>
                  <a:pt x="6086162" y="2585357"/>
                </a:lnTo>
                <a:lnTo>
                  <a:pt x="5958371" y="2585357"/>
                </a:lnTo>
                <a:close/>
                <a:moveTo>
                  <a:pt x="5774298" y="2441510"/>
                </a:moveTo>
                <a:lnTo>
                  <a:pt x="5901958" y="2441510"/>
                </a:lnTo>
                <a:lnTo>
                  <a:pt x="5837896" y="2585357"/>
                </a:lnTo>
                <a:lnTo>
                  <a:pt x="5710236" y="2585357"/>
                </a:lnTo>
                <a:close/>
                <a:moveTo>
                  <a:pt x="5526076" y="2441510"/>
                </a:moveTo>
                <a:lnTo>
                  <a:pt x="5653868" y="2441510"/>
                </a:lnTo>
                <a:lnTo>
                  <a:pt x="5589806" y="2585357"/>
                </a:lnTo>
                <a:lnTo>
                  <a:pt x="5461842" y="2585357"/>
                </a:lnTo>
                <a:close/>
                <a:moveTo>
                  <a:pt x="5277640" y="2441510"/>
                </a:moveTo>
                <a:lnTo>
                  <a:pt x="5405426" y="2441510"/>
                </a:lnTo>
                <a:lnTo>
                  <a:pt x="5341369" y="2585357"/>
                </a:lnTo>
                <a:lnTo>
                  <a:pt x="5213577" y="2585357"/>
                </a:lnTo>
                <a:close/>
                <a:moveTo>
                  <a:pt x="5029370" y="2441510"/>
                </a:moveTo>
                <a:lnTo>
                  <a:pt x="5157161" y="2441510"/>
                </a:lnTo>
                <a:lnTo>
                  <a:pt x="5093104" y="2585357"/>
                </a:lnTo>
                <a:lnTo>
                  <a:pt x="4965312" y="2585357"/>
                </a:lnTo>
                <a:close/>
                <a:moveTo>
                  <a:pt x="4781104" y="2441510"/>
                </a:moveTo>
                <a:lnTo>
                  <a:pt x="4908896" y="2441510"/>
                </a:lnTo>
                <a:lnTo>
                  <a:pt x="4844834" y="2585357"/>
                </a:lnTo>
                <a:lnTo>
                  <a:pt x="4717048" y="2585357"/>
                </a:lnTo>
                <a:close/>
                <a:moveTo>
                  <a:pt x="4532839" y="2441510"/>
                </a:moveTo>
                <a:lnTo>
                  <a:pt x="4660630" y="2441510"/>
                </a:lnTo>
                <a:lnTo>
                  <a:pt x="4596569" y="2585357"/>
                </a:lnTo>
                <a:lnTo>
                  <a:pt x="4468778" y="2585357"/>
                </a:lnTo>
                <a:close/>
                <a:moveTo>
                  <a:pt x="4284574" y="2441510"/>
                </a:moveTo>
                <a:lnTo>
                  <a:pt x="4412365" y="2441510"/>
                </a:lnTo>
                <a:lnTo>
                  <a:pt x="4348338" y="2585357"/>
                </a:lnTo>
                <a:lnTo>
                  <a:pt x="4220546" y="2585357"/>
                </a:lnTo>
                <a:close/>
                <a:moveTo>
                  <a:pt x="4036309" y="2441510"/>
                </a:moveTo>
                <a:lnTo>
                  <a:pt x="4164101" y="2441510"/>
                </a:lnTo>
                <a:lnTo>
                  <a:pt x="4100038" y="2585357"/>
                </a:lnTo>
                <a:lnTo>
                  <a:pt x="3972248" y="2585357"/>
                </a:lnTo>
                <a:close/>
                <a:moveTo>
                  <a:pt x="3788044" y="2441510"/>
                </a:moveTo>
                <a:lnTo>
                  <a:pt x="3915836" y="2441510"/>
                </a:lnTo>
                <a:lnTo>
                  <a:pt x="3851773" y="2585357"/>
                </a:lnTo>
                <a:lnTo>
                  <a:pt x="3723982" y="2585357"/>
                </a:lnTo>
                <a:close/>
                <a:moveTo>
                  <a:pt x="3539780" y="2441510"/>
                </a:moveTo>
                <a:lnTo>
                  <a:pt x="3667572" y="2441510"/>
                </a:lnTo>
                <a:lnTo>
                  <a:pt x="3603508" y="2585357"/>
                </a:lnTo>
                <a:lnTo>
                  <a:pt x="3475717" y="2585357"/>
                </a:lnTo>
                <a:close/>
                <a:moveTo>
                  <a:pt x="3291515" y="2441510"/>
                </a:moveTo>
                <a:lnTo>
                  <a:pt x="3419307" y="2441510"/>
                </a:lnTo>
                <a:lnTo>
                  <a:pt x="3355244" y="2585357"/>
                </a:lnTo>
                <a:lnTo>
                  <a:pt x="3227452" y="2585357"/>
                </a:lnTo>
                <a:close/>
                <a:moveTo>
                  <a:pt x="3043251" y="2441510"/>
                </a:moveTo>
                <a:lnTo>
                  <a:pt x="3171038" y="2441510"/>
                </a:lnTo>
                <a:lnTo>
                  <a:pt x="3106980" y="2585357"/>
                </a:lnTo>
                <a:lnTo>
                  <a:pt x="2979188" y="2585357"/>
                </a:lnTo>
                <a:close/>
                <a:moveTo>
                  <a:pt x="2794981" y="2441510"/>
                </a:moveTo>
                <a:lnTo>
                  <a:pt x="2922772" y="2441510"/>
                </a:lnTo>
                <a:lnTo>
                  <a:pt x="2858716" y="2585357"/>
                </a:lnTo>
                <a:lnTo>
                  <a:pt x="2730924" y="2585357"/>
                </a:lnTo>
                <a:close/>
                <a:moveTo>
                  <a:pt x="2546715" y="2441510"/>
                </a:moveTo>
                <a:lnTo>
                  <a:pt x="2674506" y="2441510"/>
                </a:lnTo>
                <a:lnTo>
                  <a:pt x="2610446" y="2585357"/>
                </a:lnTo>
                <a:lnTo>
                  <a:pt x="2482655" y="2585357"/>
                </a:lnTo>
                <a:close/>
                <a:moveTo>
                  <a:pt x="2298450" y="2441510"/>
                </a:moveTo>
                <a:lnTo>
                  <a:pt x="2426242" y="2441510"/>
                </a:lnTo>
                <a:lnTo>
                  <a:pt x="2362180" y="2585357"/>
                </a:lnTo>
                <a:lnTo>
                  <a:pt x="2234389" y="2585357"/>
                </a:lnTo>
                <a:close/>
                <a:moveTo>
                  <a:pt x="2050184" y="2441510"/>
                </a:moveTo>
                <a:lnTo>
                  <a:pt x="2177976" y="2441510"/>
                </a:lnTo>
                <a:lnTo>
                  <a:pt x="2113915" y="2585357"/>
                </a:lnTo>
                <a:lnTo>
                  <a:pt x="1986124" y="2585357"/>
                </a:lnTo>
                <a:close/>
                <a:moveTo>
                  <a:pt x="1801919" y="2441510"/>
                </a:moveTo>
                <a:lnTo>
                  <a:pt x="1929711" y="2441510"/>
                </a:lnTo>
                <a:lnTo>
                  <a:pt x="1865650" y="2585357"/>
                </a:lnTo>
                <a:lnTo>
                  <a:pt x="1737858" y="2585357"/>
                </a:lnTo>
                <a:close/>
                <a:moveTo>
                  <a:pt x="1553653" y="2441510"/>
                </a:moveTo>
                <a:lnTo>
                  <a:pt x="1681445" y="2441510"/>
                </a:lnTo>
                <a:lnTo>
                  <a:pt x="1617384" y="2585357"/>
                </a:lnTo>
                <a:lnTo>
                  <a:pt x="1489593" y="2585357"/>
                </a:lnTo>
                <a:close/>
                <a:moveTo>
                  <a:pt x="1305388" y="2441510"/>
                </a:moveTo>
                <a:lnTo>
                  <a:pt x="1433180" y="2441510"/>
                </a:lnTo>
                <a:lnTo>
                  <a:pt x="1369119" y="2585357"/>
                </a:lnTo>
                <a:lnTo>
                  <a:pt x="1241327" y="2585357"/>
                </a:lnTo>
                <a:close/>
                <a:moveTo>
                  <a:pt x="1057122" y="2441510"/>
                </a:moveTo>
                <a:lnTo>
                  <a:pt x="1184914" y="2441510"/>
                </a:lnTo>
                <a:lnTo>
                  <a:pt x="1120853" y="2585357"/>
                </a:lnTo>
                <a:lnTo>
                  <a:pt x="993062" y="2585357"/>
                </a:lnTo>
                <a:close/>
                <a:moveTo>
                  <a:pt x="808857" y="2441510"/>
                </a:moveTo>
                <a:lnTo>
                  <a:pt x="936649" y="2441510"/>
                </a:lnTo>
                <a:lnTo>
                  <a:pt x="872588" y="2585357"/>
                </a:lnTo>
                <a:lnTo>
                  <a:pt x="744796" y="2585357"/>
                </a:lnTo>
                <a:close/>
                <a:moveTo>
                  <a:pt x="560592" y="2441510"/>
                </a:moveTo>
                <a:lnTo>
                  <a:pt x="688384" y="2441510"/>
                </a:lnTo>
                <a:lnTo>
                  <a:pt x="624322" y="2585357"/>
                </a:lnTo>
                <a:lnTo>
                  <a:pt x="496531" y="2585357"/>
                </a:lnTo>
                <a:close/>
                <a:moveTo>
                  <a:pt x="312326" y="2441510"/>
                </a:moveTo>
                <a:lnTo>
                  <a:pt x="440118" y="2441510"/>
                </a:lnTo>
                <a:lnTo>
                  <a:pt x="376057" y="2585357"/>
                </a:lnTo>
                <a:lnTo>
                  <a:pt x="248265" y="2585357"/>
                </a:lnTo>
                <a:close/>
                <a:moveTo>
                  <a:pt x="64061" y="2441510"/>
                </a:moveTo>
                <a:lnTo>
                  <a:pt x="191853" y="2441510"/>
                </a:lnTo>
                <a:lnTo>
                  <a:pt x="127791" y="2585357"/>
                </a:lnTo>
                <a:lnTo>
                  <a:pt x="0" y="2585357"/>
                </a:lnTo>
                <a:close/>
                <a:moveTo>
                  <a:pt x="6270697" y="2136321"/>
                </a:moveTo>
                <a:lnTo>
                  <a:pt x="6309041" y="2136321"/>
                </a:lnTo>
                <a:lnTo>
                  <a:pt x="6244979" y="2280169"/>
                </a:lnTo>
                <a:lnTo>
                  <a:pt x="6206636" y="2280169"/>
                </a:lnTo>
                <a:close/>
                <a:moveTo>
                  <a:pt x="6022432" y="2136321"/>
                </a:moveTo>
                <a:lnTo>
                  <a:pt x="6150224" y="2136321"/>
                </a:lnTo>
                <a:lnTo>
                  <a:pt x="6086162" y="2280169"/>
                </a:lnTo>
                <a:lnTo>
                  <a:pt x="5958371" y="2280169"/>
                </a:lnTo>
                <a:close/>
                <a:moveTo>
                  <a:pt x="5774340" y="2136321"/>
                </a:moveTo>
                <a:lnTo>
                  <a:pt x="5901975" y="2136321"/>
                </a:lnTo>
                <a:lnTo>
                  <a:pt x="5837914" y="2280169"/>
                </a:lnTo>
                <a:lnTo>
                  <a:pt x="5710285" y="2280169"/>
                </a:lnTo>
                <a:close/>
                <a:moveTo>
                  <a:pt x="5525920" y="2136321"/>
                </a:moveTo>
                <a:lnTo>
                  <a:pt x="5653712" y="2136321"/>
                </a:lnTo>
                <a:lnTo>
                  <a:pt x="5589650" y="2280169"/>
                </a:lnTo>
                <a:lnTo>
                  <a:pt x="5461842" y="2280169"/>
                </a:lnTo>
                <a:close/>
                <a:moveTo>
                  <a:pt x="5277640" y="2136321"/>
                </a:moveTo>
                <a:lnTo>
                  <a:pt x="5405426" y="2136321"/>
                </a:lnTo>
                <a:lnTo>
                  <a:pt x="5341369" y="2280169"/>
                </a:lnTo>
                <a:lnTo>
                  <a:pt x="5213577" y="2280169"/>
                </a:lnTo>
                <a:close/>
                <a:moveTo>
                  <a:pt x="5029370" y="2136321"/>
                </a:moveTo>
                <a:lnTo>
                  <a:pt x="5157161" y="2136321"/>
                </a:lnTo>
                <a:lnTo>
                  <a:pt x="5093122" y="2280169"/>
                </a:lnTo>
                <a:lnTo>
                  <a:pt x="4965330" y="2280169"/>
                </a:lnTo>
                <a:close/>
                <a:moveTo>
                  <a:pt x="4781104" y="2136321"/>
                </a:moveTo>
                <a:lnTo>
                  <a:pt x="4908896" y="2136321"/>
                </a:lnTo>
                <a:lnTo>
                  <a:pt x="4844834" y="2280169"/>
                </a:lnTo>
                <a:lnTo>
                  <a:pt x="4717048" y="2280169"/>
                </a:lnTo>
                <a:close/>
                <a:moveTo>
                  <a:pt x="4532839" y="2136321"/>
                </a:moveTo>
                <a:lnTo>
                  <a:pt x="4660630" y="2136321"/>
                </a:lnTo>
                <a:lnTo>
                  <a:pt x="4596569" y="2280169"/>
                </a:lnTo>
                <a:lnTo>
                  <a:pt x="4468778" y="2280169"/>
                </a:lnTo>
                <a:close/>
                <a:moveTo>
                  <a:pt x="4284574" y="2136321"/>
                </a:moveTo>
                <a:lnTo>
                  <a:pt x="4412365" y="2136321"/>
                </a:lnTo>
                <a:lnTo>
                  <a:pt x="4348304" y="2280169"/>
                </a:lnTo>
                <a:lnTo>
                  <a:pt x="4220513" y="2280169"/>
                </a:lnTo>
                <a:close/>
                <a:moveTo>
                  <a:pt x="4036309" y="2136321"/>
                </a:moveTo>
                <a:lnTo>
                  <a:pt x="4164101" y="2136321"/>
                </a:lnTo>
                <a:lnTo>
                  <a:pt x="4100038" y="2280169"/>
                </a:lnTo>
                <a:lnTo>
                  <a:pt x="3972248" y="2280169"/>
                </a:lnTo>
                <a:close/>
                <a:moveTo>
                  <a:pt x="3788044" y="2136321"/>
                </a:moveTo>
                <a:lnTo>
                  <a:pt x="3915836" y="2136321"/>
                </a:lnTo>
                <a:lnTo>
                  <a:pt x="3851773" y="2280169"/>
                </a:lnTo>
                <a:lnTo>
                  <a:pt x="3723982" y="2280169"/>
                </a:lnTo>
                <a:close/>
                <a:moveTo>
                  <a:pt x="3539780" y="2136321"/>
                </a:moveTo>
                <a:lnTo>
                  <a:pt x="3667572" y="2136321"/>
                </a:lnTo>
                <a:lnTo>
                  <a:pt x="3603508" y="2280169"/>
                </a:lnTo>
                <a:lnTo>
                  <a:pt x="3475717" y="2280169"/>
                </a:lnTo>
                <a:close/>
                <a:moveTo>
                  <a:pt x="3291515" y="2136321"/>
                </a:moveTo>
                <a:lnTo>
                  <a:pt x="3419307" y="2136321"/>
                </a:lnTo>
                <a:lnTo>
                  <a:pt x="3355244" y="2280169"/>
                </a:lnTo>
                <a:lnTo>
                  <a:pt x="3227452" y="2280169"/>
                </a:lnTo>
                <a:close/>
                <a:moveTo>
                  <a:pt x="3043251" y="2136321"/>
                </a:moveTo>
                <a:lnTo>
                  <a:pt x="3171038" y="2136321"/>
                </a:lnTo>
                <a:lnTo>
                  <a:pt x="3106980" y="2280169"/>
                </a:lnTo>
                <a:lnTo>
                  <a:pt x="2979188" y="2280169"/>
                </a:lnTo>
                <a:close/>
                <a:moveTo>
                  <a:pt x="2794981" y="2136321"/>
                </a:moveTo>
                <a:lnTo>
                  <a:pt x="2922772" y="2136321"/>
                </a:lnTo>
                <a:lnTo>
                  <a:pt x="2858716" y="2280169"/>
                </a:lnTo>
                <a:lnTo>
                  <a:pt x="2730924" y="2280169"/>
                </a:lnTo>
                <a:close/>
                <a:moveTo>
                  <a:pt x="2546715" y="2136321"/>
                </a:moveTo>
                <a:lnTo>
                  <a:pt x="2674506" y="2136321"/>
                </a:lnTo>
                <a:lnTo>
                  <a:pt x="2610446" y="2280169"/>
                </a:lnTo>
                <a:lnTo>
                  <a:pt x="2482655" y="2280169"/>
                </a:lnTo>
                <a:close/>
                <a:moveTo>
                  <a:pt x="2298450" y="2136321"/>
                </a:moveTo>
                <a:lnTo>
                  <a:pt x="2426242" y="2136321"/>
                </a:lnTo>
                <a:lnTo>
                  <a:pt x="2362180" y="2280169"/>
                </a:lnTo>
                <a:lnTo>
                  <a:pt x="2234389" y="2280169"/>
                </a:lnTo>
                <a:close/>
                <a:moveTo>
                  <a:pt x="2050184" y="2136321"/>
                </a:moveTo>
                <a:lnTo>
                  <a:pt x="2177976" y="2136321"/>
                </a:lnTo>
                <a:lnTo>
                  <a:pt x="2113915" y="2280169"/>
                </a:lnTo>
                <a:lnTo>
                  <a:pt x="1986124" y="2280169"/>
                </a:lnTo>
                <a:close/>
                <a:moveTo>
                  <a:pt x="1801919" y="2136321"/>
                </a:moveTo>
                <a:lnTo>
                  <a:pt x="1929711" y="2136321"/>
                </a:lnTo>
                <a:lnTo>
                  <a:pt x="1865650" y="2280169"/>
                </a:lnTo>
                <a:lnTo>
                  <a:pt x="1737858" y="2280169"/>
                </a:lnTo>
                <a:close/>
                <a:moveTo>
                  <a:pt x="1553653" y="2136321"/>
                </a:moveTo>
                <a:lnTo>
                  <a:pt x="1681445" y="2136321"/>
                </a:lnTo>
                <a:lnTo>
                  <a:pt x="1617384" y="2280169"/>
                </a:lnTo>
                <a:lnTo>
                  <a:pt x="1489593" y="2280169"/>
                </a:lnTo>
                <a:close/>
                <a:moveTo>
                  <a:pt x="1305388" y="2136321"/>
                </a:moveTo>
                <a:lnTo>
                  <a:pt x="1433180" y="2136321"/>
                </a:lnTo>
                <a:lnTo>
                  <a:pt x="1369119" y="2280169"/>
                </a:lnTo>
                <a:lnTo>
                  <a:pt x="1241327" y="2280169"/>
                </a:lnTo>
                <a:close/>
                <a:moveTo>
                  <a:pt x="1057122" y="2136321"/>
                </a:moveTo>
                <a:lnTo>
                  <a:pt x="1184914" y="2136321"/>
                </a:lnTo>
                <a:lnTo>
                  <a:pt x="1120853" y="2280169"/>
                </a:lnTo>
                <a:lnTo>
                  <a:pt x="993062" y="2280169"/>
                </a:lnTo>
                <a:close/>
                <a:moveTo>
                  <a:pt x="808857" y="2136321"/>
                </a:moveTo>
                <a:lnTo>
                  <a:pt x="936649" y="2136321"/>
                </a:lnTo>
                <a:lnTo>
                  <a:pt x="872588" y="2280169"/>
                </a:lnTo>
                <a:lnTo>
                  <a:pt x="744796" y="2280169"/>
                </a:lnTo>
                <a:close/>
                <a:moveTo>
                  <a:pt x="560592" y="2136321"/>
                </a:moveTo>
                <a:lnTo>
                  <a:pt x="688384" y="2136321"/>
                </a:lnTo>
                <a:lnTo>
                  <a:pt x="624322" y="2280169"/>
                </a:lnTo>
                <a:lnTo>
                  <a:pt x="496531" y="2280169"/>
                </a:lnTo>
                <a:close/>
                <a:moveTo>
                  <a:pt x="312326" y="2136321"/>
                </a:moveTo>
                <a:lnTo>
                  <a:pt x="440118" y="2136321"/>
                </a:lnTo>
                <a:lnTo>
                  <a:pt x="376057" y="2280169"/>
                </a:lnTo>
                <a:lnTo>
                  <a:pt x="248265" y="2280169"/>
                </a:lnTo>
                <a:close/>
                <a:moveTo>
                  <a:pt x="64061" y="2136321"/>
                </a:moveTo>
                <a:lnTo>
                  <a:pt x="191853" y="2136321"/>
                </a:lnTo>
                <a:lnTo>
                  <a:pt x="127791" y="2280169"/>
                </a:lnTo>
                <a:lnTo>
                  <a:pt x="0" y="2280169"/>
                </a:lnTo>
                <a:close/>
                <a:moveTo>
                  <a:pt x="6270697" y="1831132"/>
                </a:moveTo>
                <a:lnTo>
                  <a:pt x="6398489" y="1831132"/>
                </a:lnTo>
                <a:lnTo>
                  <a:pt x="6334428" y="1974980"/>
                </a:lnTo>
                <a:lnTo>
                  <a:pt x="6206636" y="1974980"/>
                </a:lnTo>
                <a:close/>
                <a:moveTo>
                  <a:pt x="6022432" y="1831132"/>
                </a:moveTo>
                <a:lnTo>
                  <a:pt x="6150224" y="1831132"/>
                </a:lnTo>
                <a:lnTo>
                  <a:pt x="6086162" y="1974980"/>
                </a:lnTo>
                <a:lnTo>
                  <a:pt x="5958371" y="1974980"/>
                </a:lnTo>
                <a:close/>
                <a:moveTo>
                  <a:pt x="5774252" y="1831132"/>
                </a:moveTo>
                <a:lnTo>
                  <a:pt x="5901958" y="1831132"/>
                </a:lnTo>
                <a:lnTo>
                  <a:pt x="5837896" y="1974980"/>
                </a:lnTo>
                <a:lnTo>
                  <a:pt x="5710190" y="1974980"/>
                </a:lnTo>
                <a:close/>
                <a:moveTo>
                  <a:pt x="5525966" y="1831132"/>
                </a:moveTo>
                <a:lnTo>
                  <a:pt x="5653758" y="1831132"/>
                </a:lnTo>
                <a:lnTo>
                  <a:pt x="5589696" y="1974980"/>
                </a:lnTo>
                <a:lnTo>
                  <a:pt x="5461842" y="1974980"/>
                </a:lnTo>
                <a:close/>
                <a:moveTo>
                  <a:pt x="5277640" y="1831132"/>
                </a:moveTo>
                <a:lnTo>
                  <a:pt x="5405426" y="1831132"/>
                </a:lnTo>
                <a:lnTo>
                  <a:pt x="5341369" y="1974980"/>
                </a:lnTo>
                <a:lnTo>
                  <a:pt x="5213577" y="1974980"/>
                </a:lnTo>
                <a:close/>
                <a:moveTo>
                  <a:pt x="5029370" y="1831132"/>
                </a:moveTo>
                <a:lnTo>
                  <a:pt x="5157161" y="1831132"/>
                </a:lnTo>
                <a:lnTo>
                  <a:pt x="5093104" y="1974980"/>
                </a:lnTo>
                <a:lnTo>
                  <a:pt x="4965312" y="1974980"/>
                </a:lnTo>
                <a:close/>
                <a:moveTo>
                  <a:pt x="4781104" y="1831132"/>
                </a:moveTo>
                <a:lnTo>
                  <a:pt x="4908896" y="1831132"/>
                </a:lnTo>
                <a:lnTo>
                  <a:pt x="4844834" y="1974980"/>
                </a:lnTo>
                <a:lnTo>
                  <a:pt x="4717048" y="1974980"/>
                </a:lnTo>
                <a:close/>
                <a:moveTo>
                  <a:pt x="4532839" y="1831132"/>
                </a:moveTo>
                <a:lnTo>
                  <a:pt x="4660630" y="1831132"/>
                </a:lnTo>
                <a:lnTo>
                  <a:pt x="4596569" y="1974980"/>
                </a:lnTo>
                <a:lnTo>
                  <a:pt x="4468778" y="1974980"/>
                </a:lnTo>
                <a:close/>
                <a:moveTo>
                  <a:pt x="4284574" y="1831132"/>
                </a:moveTo>
                <a:lnTo>
                  <a:pt x="4412365" y="1831132"/>
                </a:lnTo>
                <a:lnTo>
                  <a:pt x="4348304" y="1974980"/>
                </a:lnTo>
                <a:lnTo>
                  <a:pt x="4220513" y="1974980"/>
                </a:lnTo>
                <a:close/>
                <a:moveTo>
                  <a:pt x="4036309" y="1831132"/>
                </a:moveTo>
                <a:lnTo>
                  <a:pt x="4164101" y="1831132"/>
                </a:lnTo>
                <a:lnTo>
                  <a:pt x="4100055" y="1974980"/>
                </a:lnTo>
                <a:lnTo>
                  <a:pt x="3972254" y="1974980"/>
                </a:lnTo>
                <a:close/>
                <a:moveTo>
                  <a:pt x="3788044" y="1831132"/>
                </a:moveTo>
                <a:lnTo>
                  <a:pt x="3915836" y="1831132"/>
                </a:lnTo>
                <a:lnTo>
                  <a:pt x="3851773" y="1974980"/>
                </a:lnTo>
                <a:lnTo>
                  <a:pt x="3723982" y="1974980"/>
                </a:lnTo>
                <a:close/>
                <a:moveTo>
                  <a:pt x="3539780" y="1831132"/>
                </a:moveTo>
                <a:lnTo>
                  <a:pt x="3667572" y="1831132"/>
                </a:lnTo>
                <a:lnTo>
                  <a:pt x="3603508" y="1974980"/>
                </a:lnTo>
                <a:lnTo>
                  <a:pt x="3475717" y="1974980"/>
                </a:lnTo>
                <a:close/>
                <a:moveTo>
                  <a:pt x="3291515" y="1831132"/>
                </a:moveTo>
                <a:lnTo>
                  <a:pt x="3419307" y="1831132"/>
                </a:lnTo>
                <a:lnTo>
                  <a:pt x="3355244" y="1974980"/>
                </a:lnTo>
                <a:lnTo>
                  <a:pt x="3227452" y="1974980"/>
                </a:lnTo>
                <a:close/>
                <a:moveTo>
                  <a:pt x="3043251" y="1831132"/>
                </a:moveTo>
                <a:lnTo>
                  <a:pt x="3171038" y="1831132"/>
                </a:lnTo>
                <a:lnTo>
                  <a:pt x="3106980" y="1974980"/>
                </a:lnTo>
                <a:lnTo>
                  <a:pt x="2979188" y="1974980"/>
                </a:lnTo>
                <a:close/>
                <a:moveTo>
                  <a:pt x="2794981" y="1831132"/>
                </a:moveTo>
                <a:lnTo>
                  <a:pt x="2922772" y="1831132"/>
                </a:lnTo>
                <a:lnTo>
                  <a:pt x="2858716" y="1974980"/>
                </a:lnTo>
                <a:lnTo>
                  <a:pt x="2730924" y="1974980"/>
                </a:lnTo>
                <a:close/>
                <a:moveTo>
                  <a:pt x="2546715" y="1831132"/>
                </a:moveTo>
                <a:lnTo>
                  <a:pt x="2674506" y="1831132"/>
                </a:lnTo>
                <a:lnTo>
                  <a:pt x="2610446" y="1974980"/>
                </a:lnTo>
                <a:lnTo>
                  <a:pt x="2482655" y="1974980"/>
                </a:lnTo>
                <a:close/>
                <a:moveTo>
                  <a:pt x="2298450" y="1831132"/>
                </a:moveTo>
                <a:lnTo>
                  <a:pt x="2426242" y="1831132"/>
                </a:lnTo>
                <a:lnTo>
                  <a:pt x="2362180" y="1974980"/>
                </a:lnTo>
                <a:lnTo>
                  <a:pt x="2234389" y="1974980"/>
                </a:lnTo>
                <a:close/>
                <a:moveTo>
                  <a:pt x="2050184" y="1831132"/>
                </a:moveTo>
                <a:lnTo>
                  <a:pt x="2177976" y="1831132"/>
                </a:lnTo>
                <a:lnTo>
                  <a:pt x="2113915" y="1974980"/>
                </a:lnTo>
                <a:lnTo>
                  <a:pt x="1986124" y="1974980"/>
                </a:lnTo>
                <a:close/>
                <a:moveTo>
                  <a:pt x="1801919" y="1831132"/>
                </a:moveTo>
                <a:lnTo>
                  <a:pt x="1929711" y="1831132"/>
                </a:lnTo>
                <a:lnTo>
                  <a:pt x="1865650" y="1974980"/>
                </a:lnTo>
                <a:lnTo>
                  <a:pt x="1737858" y="1974980"/>
                </a:lnTo>
                <a:close/>
                <a:moveTo>
                  <a:pt x="1553653" y="1831132"/>
                </a:moveTo>
                <a:lnTo>
                  <a:pt x="1681445" y="1831132"/>
                </a:lnTo>
                <a:lnTo>
                  <a:pt x="1617384" y="1974980"/>
                </a:lnTo>
                <a:lnTo>
                  <a:pt x="1489593" y="1974980"/>
                </a:lnTo>
                <a:close/>
                <a:moveTo>
                  <a:pt x="1305388" y="1831132"/>
                </a:moveTo>
                <a:lnTo>
                  <a:pt x="1433180" y="1831132"/>
                </a:lnTo>
                <a:lnTo>
                  <a:pt x="1369119" y="1974980"/>
                </a:lnTo>
                <a:lnTo>
                  <a:pt x="1241327" y="1974980"/>
                </a:lnTo>
                <a:close/>
                <a:moveTo>
                  <a:pt x="1057122" y="1831132"/>
                </a:moveTo>
                <a:lnTo>
                  <a:pt x="1184914" y="1831132"/>
                </a:lnTo>
                <a:lnTo>
                  <a:pt x="1120853" y="1974980"/>
                </a:lnTo>
                <a:lnTo>
                  <a:pt x="993062" y="1974980"/>
                </a:lnTo>
                <a:close/>
                <a:moveTo>
                  <a:pt x="808857" y="1831132"/>
                </a:moveTo>
                <a:lnTo>
                  <a:pt x="936649" y="1831132"/>
                </a:lnTo>
                <a:lnTo>
                  <a:pt x="872588" y="1974980"/>
                </a:lnTo>
                <a:lnTo>
                  <a:pt x="744796" y="1974980"/>
                </a:lnTo>
                <a:close/>
                <a:moveTo>
                  <a:pt x="560592" y="1831132"/>
                </a:moveTo>
                <a:lnTo>
                  <a:pt x="688384" y="1831132"/>
                </a:lnTo>
                <a:lnTo>
                  <a:pt x="624322" y="1974980"/>
                </a:lnTo>
                <a:lnTo>
                  <a:pt x="496531" y="1974980"/>
                </a:lnTo>
                <a:close/>
                <a:moveTo>
                  <a:pt x="312326" y="1831132"/>
                </a:moveTo>
                <a:lnTo>
                  <a:pt x="440118" y="1831132"/>
                </a:lnTo>
                <a:lnTo>
                  <a:pt x="376057" y="1974980"/>
                </a:lnTo>
                <a:lnTo>
                  <a:pt x="248265" y="1974980"/>
                </a:lnTo>
                <a:close/>
                <a:moveTo>
                  <a:pt x="64061" y="1831132"/>
                </a:moveTo>
                <a:lnTo>
                  <a:pt x="191853" y="1831132"/>
                </a:lnTo>
                <a:lnTo>
                  <a:pt x="127791" y="1974980"/>
                </a:lnTo>
                <a:lnTo>
                  <a:pt x="0" y="1974980"/>
                </a:lnTo>
                <a:close/>
                <a:moveTo>
                  <a:pt x="6518962" y="1525943"/>
                </a:moveTo>
                <a:lnTo>
                  <a:pt x="6580867" y="1525943"/>
                </a:lnTo>
                <a:lnTo>
                  <a:pt x="6516805" y="1669791"/>
                </a:lnTo>
                <a:lnTo>
                  <a:pt x="6454902" y="1669791"/>
                </a:lnTo>
                <a:close/>
                <a:moveTo>
                  <a:pt x="6270697" y="1525943"/>
                </a:moveTo>
                <a:lnTo>
                  <a:pt x="6398489" y="1525943"/>
                </a:lnTo>
                <a:lnTo>
                  <a:pt x="6334428" y="1669791"/>
                </a:lnTo>
                <a:lnTo>
                  <a:pt x="6206636" y="1669791"/>
                </a:lnTo>
                <a:close/>
                <a:moveTo>
                  <a:pt x="6022432" y="1525943"/>
                </a:moveTo>
                <a:lnTo>
                  <a:pt x="6150224" y="1525943"/>
                </a:lnTo>
                <a:lnTo>
                  <a:pt x="6086162" y="1669791"/>
                </a:lnTo>
                <a:lnTo>
                  <a:pt x="5958371" y="1669791"/>
                </a:lnTo>
                <a:close/>
                <a:moveTo>
                  <a:pt x="5774168" y="1525943"/>
                </a:moveTo>
                <a:lnTo>
                  <a:pt x="5901958" y="1525943"/>
                </a:lnTo>
                <a:lnTo>
                  <a:pt x="5837896" y="1669791"/>
                </a:lnTo>
                <a:lnTo>
                  <a:pt x="5710108" y="1669791"/>
                </a:lnTo>
                <a:close/>
                <a:moveTo>
                  <a:pt x="5526056" y="1525943"/>
                </a:moveTo>
                <a:lnTo>
                  <a:pt x="5653847" y="1525943"/>
                </a:lnTo>
                <a:lnTo>
                  <a:pt x="5589786" y="1669791"/>
                </a:lnTo>
                <a:lnTo>
                  <a:pt x="5461842" y="1669791"/>
                </a:lnTo>
                <a:close/>
                <a:moveTo>
                  <a:pt x="5277640" y="1525943"/>
                </a:moveTo>
                <a:lnTo>
                  <a:pt x="5405426" y="1525943"/>
                </a:lnTo>
                <a:lnTo>
                  <a:pt x="5341369" y="1669791"/>
                </a:lnTo>
                <a:lnTo>
                  <a:pt x="5213577" y="1669791"/>
                </a:lnTo>
                <a:close/>
                <a:moveTo>
                  <a:pt x="5029370" y="1525943"/>
                </a:moveTo>
                <a:lnTo>
                  <a:pt x="5157161" y="1525943"/>
                </a:lnTo>
                <a:lnTo>
                  <a:pt x="5093104" y="1669791"/>
                </a:lnTo>
                <a:lnTo>
                  <a:pt x="4965312" y="1669791"/>
                </a:lnTo>
                <a:close/>
                <a:moveTo>
                  <a:pt x="4781104" y="1525943"/>
                </a:moveTo>
                <a:lnTo>
                  <a:pt x="4908896" y="1525943"/>
                </a:lnTo>
                <a:lnTo>
                  <a:pt x="4844834" y="1669791"/>
                </a:lnTo>
                <a:lnTo>
                  <a:pt x="4717048" y="1669791"/>
                </a:lnTo>
                <a:close/>
                <a:moveTo>
                  <a:pt x="4532839" y="1525943"/>
                </a:moveTo>
                <a:lnTo>
                  <a:pt x="4660630" y="1525943"/>
                </a:lnTo>
                <a:lnTo>
                  <a:pt x="4596569" y="1669791"/>
                </a:lnTo>
                <a:lnTo>
                  <a:pt x="4468778" y="1669791"/>
                </a:lnTo>
                <a:close/>
                <a:moveTo>
                  <a:pt x="4284574" y="1525943"/>
                </a:moveTo>
                <a:lnTo>
                  <a:pt x="4412365" y="1525943"/>
                </a:lnTo>
                <a:lnTo>
                  <a:pt x="4348304" y="1669791"/>
                </a:lnTo>
                <a:lnTo>
                  <a:pt x="4220513" y="1669791"/>
                </a:lnTo>
                <a:close/>
                <a:moveTo>
                  <a:pt x="4036309" y="1525943"/>
                </a:moveTo>
                <a:lnTo>
                  <a:pt x="4164101" y="1525943"/>
                </a:lnTo>
                <a:lnTo>
                  <a:pt x="4100055" y="1669791"/>
                </a:lnTo>
                <a:lnTo>
                  <a:pt x="3972254" y="1669791"/>
                </a:lnTo>
                <a:close/>
                <a:moveTo>
                  <a:pt x="3788044" y="1525943"/>
                </a:moveTo>
                <a:lnTo>
                  <a:pt x="3915836" y="1525943"/>
                </a:lnTo>
                <a:lnTo>
                  <a:pt x="3851773" y="1669791"/>
                </a:lnTo>
                <a:lnTo>
                  <a:pt x="3723982" y="1669791"/>
                </a:lnTo>
                <a:close/>
                <a:moveTo>
                  <a:pt x="3539780" y="1525943"/>
                </a:moveTo>
                <a:lnTo>
                  <a:pt x="3667572" y="1525943"/>
                </a:lnTo>
                <a:lnTo>
                  <a:pt x="3603508" y="1669791"/>
                </a:lnTo>
                <a:lnTo>
                  <a:pt x="3475717" y="1669791"/>
                </a:lnTo>
                <a:close/>
                <a:moveTo>
                  <a:pt x="3291515" y="1525943"/>
                </a:moveTo>
                <a:lnTo>
                  <a:pt x="3419307" y="1525943"/>
                </a:lnTo>
                <a:lnTo>
                  <a:pt x="3355244" y="1669791"/>
                </a:lnTo>
                <a:lnTo>
                  <a:pt x="3227452" y="1669791"/>
                </a:lnTo>
                <a:close/>
                <a:moveTo>
                  <a:pt x="3043251" y="1525943"/>
                </a:moveTo>
                <a:lnTo>
                  <a:pt x="3171038" y="1525943"/>
                </a:lnTo>
                <a:lnTo>
                  <a:pt x="3106980" y="1669791"/>
                </a:lnTo>
                <a:lnTo>
                  <a:pt x="2979188" y="1669791"/>
                </a:lnTo>
                <a:close/>
                <a:moveTo>
                  <a:pt x="2794981" y="1525943"/>
                </a:moveTo>
                <a:lnTo>
                  <a:pt x="2922772" y="1525943"/>
                </a:lnTo>
                <a:lnTo>
                  <a:pt x="2858716" y="1669791"/>
                </a:lnTo>
                <a:lnTo>
                  <a:pt x="2730924" y="1669791"/>
                </a:lnTo>
                <a:close/>
                <a:moveTo>
                  <a:pt x="2546715" y="1525943"/>
                </a:moveTo>
                <a:lnTo>
                  <a:pt x="2674506" y="1525943"/>
                </a:lnTo>
                <a:lnTo>
                  <a:pt x="2610446" y="1669791"/>
                </a:lnTo>
                <a:lnTo>
                  <a:pt x="2482655" y="1669791"/>
                </a:lnTo>
                <a:close/>
                <a:moveTo>
                  <a:pt x="2298450" y="1525943"/>
                </a:moveTo>
                <a:lnTo>
                  <a:pt x="2426242" y="1525943"/>
                </a:lnTo>
                <a:lnTo>
                  <a:pt x="2362180" y="1669791"/>
                </a:lnTo>
                <a:lnTo>
                  <a:pt x="2234389" y="1669791"/>
                </a:lnTo>
                <a:close/>
                <a:moveTo>
                  <a:pt x="2050184" y="1525943"/>
                </a:moveTo>
                <a:lnTo>
                  <a:pt x="2177976" y="1525943"/>
                </a:lnTo>
                <a:lnTo>
                  <a:pt x="2113915" y="1669791"/>
                </a:lnTo>
                <a:lnTo>
                  <a:pt x="1986124" y="1669791"/>
                </a:lnTo>
                <a:close/>
                <a:moveTo>
                  <a:pt x="1801919" y="1525943"/>
                </a:moveTo>
                <a:lnTo>
                  <a:pt x="1929711" y="1525943"/>
                </a:lnTo>
                <a:lnTo>
                  <a:pt x="1865650" y="1669791"/>
                </a:lnTo>
                <a:lnTo>
                  <a:pt x="1737858" y="1669791"/>
                </a:lnTo>
                <a:close/>
                <a:moveTo>
                  <a:pt x="1553653" y="1525943"/>
                </a:moveTo>
                <a:lnTo>
                  <a:pt x="1681445" y="1525943"/>
                </a:lnTo>
                <a:lnTo>
                  <a:pt x="1617384" y="1669791"/>
                </a:lnTo>
                <a:lnTo>
                  <a:pt x="1489593" y="1669791"/>
                </a:lnTo>
                <a:close/>
                <a:moveTo>
                  <a:pt x="1305388" y="1525943"/>
                </a:moveTo>
                <a:lnTo>
                  <a:pt x="1433180" y="1525943"/>
                </a:lnTo>
                <a:lnTo>
                  <a:pt x="1369119" y="1669791"/>
                </a:lnTo>
                <a:lnTo>
                  <a:pt x="1241327" y="1669791"/>
                </a:lnTo>
                <a:close/>
                <a:moveTo>
                  <a:pt x="1057122" y="1525943"/>
                </a:moveTo>
                <a:lnTo>
                  <a:pt x="1184914" y="1525943"/>
                </a:lnTo>
                <a:lnTo>
                  <a:pt x="1120853" y="1669791"/>
                </a:lnTo>
                <a:lnTo>
                  <a:pt x="993062" y="1669791"/>
                </a:lnTo>
                <a:close/>
                <a:moveTo>
                  <a:pt x="808857" y="1525943"/>
                </a:moveTo>
                <a:lnTo>
                  <a:pt x="936649" y="1525943"/>
                </a:lnTo>
                <a:lnTo>
                  <a:pt x="872588" y="1669791"/>
                </a:lnTo>
                <a:lnTo>
                  <a:pt x="744796" y="1669791"/>
                </a:lnTo>
                <a:close/>
                <a:moveTo>
                  <a:pt x="560592" y="1525943"/>
                </a:moveTo>
                <a:lnTo>
                  <a:pt x="688384" y="1525943"/>
                </a:lnTo>
                <a:lnTo>
                  <a:pt x="624322" y="1669791"/>
                </a:lnTo>
                <a:lnTo>
                  <a:pt x="496531" y="1669791"/>
                </a:lnTo>
                <a:close/>
                <a:moveTo>
                  <a:pt x="312326" y="1525943"/>
                </a:moveTo>
                <a:lnTo>
                  <a:pt x="440118" y="1525943"/>
                </a:lnTo>
                <a:lnTo>
                  <a:pt x="376057" y="1669791"/>
                </a:lnTo>
                <a:lnTo>
                  <a:pt x="248265" y="1669791"/>
                </a:lnTo>
                <a:close/>
                <a:moveTo>
                  <a:pt x="64061" y="1525943"/>
                </a:moveTo>
                <a:lnTo>
                  <a:pt x="191853" y="1525943"/>
                </a:lnTo>
                <a:lnTo>
                  <a:pt x="127791" y="1669791"/>
                </a:lnTo>
                <a:lnTo>
                  <a:pt x="0" y="1669791"/>
                </a:lnTo>
                <a:close/>
                <a:moveTo>
                  <a:pt x="6518962" y="1220754"/>
                </a:moveTo>
                <a:lnTo>
                  <a:pt x="6646754" y="1220754"/>
                </a:lnTo>
                <a:lnTo>
                  <a:pt x="6582692" y="1364602"/>
                </a:lnTo>
                <a:lnTo>
                  <a:pt x="6454902" y="1364602"/>
                </a:lnTo>
                <a:close/>
                <a:moveTo>
                  <a:pt x="6270697" y="1220754"/>
                </a:moveTo>
                <a:lnTo>
                  <a:pt x="6398489" y="1220754"/>
                </a:lnTo>
                <a:lnTo>
                  <a:pt x="6334428" y="1364602"/>
                </a:lnTo>
                <a:lnTo>
                  <a:pt x="6206636" y="1364602"/>
                </a:lnTo>
                <a:close/>
                <a:moveTo>
                  <a:pt x="6022432" y="1220754"/>
                </a:moveTo>
                <a:lnTo>
                  <a:pt x="6150224" y="1220754"/>
                </a:lnTo>
                <a:lnTo>
                  <a:pt x="6086162" y="1364602"/>
                </a:lnTo>
                <a:lnTo>
                  <a:pt x="5958371" y="1364602"/>
                </a:lnTo>
                <a:close/>
                <a:moveTo>
                  <a:pt x="5774296" y="1220754"/>
                </a:moveTo>
                <a:lnTo>
                  <a:pt x="5901958" y="1220754"/>
                </a:lnTo>
                <a:lnTo>
                  <a:pt x="5837896" y="1364602"/>
                </a:lnTo>
                <a:lnTo>
                  <a:pt x="5710236" y="1364602"/>
                </a:lnTo>
                <a:close/>
                <a:moveTo>
                  <a:pt x="5526002" y="1220754"/>
                </a:moveTo>
                <a:lnTo>
                  <a:pt x="5653794" y="1220754"/>
                </a:lnTo>
                <a:lnTo>
                  <a:pt x="5589732" y="1364602"/>
                </a:lnTo>
                <a:lnTo>
                  <a:pt x="5461842" y="1364602"/>
                </a:lnTo>
                <a:close/>
                <a:moveTo>
                  <a:pt x="5277640" y="1220754"/>
                </a:moveTo>
                <a:lnTo>
                  <a:pt x="5405426" y="1220754"/>
                </a:lnTo>
                <a:lnTo>
                  <a:pt x="5341369" y="1364602"/>
                </a:lnTo>
                <a:lnTo>
                  <a:pt x="5213577" y="1364602"/>
                </a:lnTo>
                <a:close/>
                <a:moveTo>
                  <a:pt x="5029370" y="1220754"/>
                </a:moveTo>
                <a:lnTo>
                  <a:pt x="5157161" y="1220754"/>
                </a:lnTo>
                <a:lnTo>
                  <a:pt x="5093104" y="1364602"/>
                </a:lnTo>
                <a:lnTo>
                  <a:pt x="4965312" y="1364602"/>
                </a:lnTo>
                <a:close/>
                <a:moveTo>
                  <a:pt x="4781104" y="1220754"/>
                </a:moveTo>
                <a:lnTo>
                  <a:pt x="4908896" y="1220754"/>
                </a:lnTo>
                <a:lnTo>
                  <a:pt x="4844834" y="1364602"/>
                </a:lnTo>
                <a:lnTo>
                  <a:pt x="4717048" y="1364602"/>
                </a:lnTo>
                <a:close/>
                <a:moveTo>
                  <a:pt x="4532839" y="1220754"/>
                </a:moveTo>
                <a:lnTo>
                  <a:pt x="4660630" y="1220754"/>
                </a:lnTo>
                <a:lnTo>
                  <a:pt x="4596569" y="1364602"/>
                </a:lnTo>
                <a:lnTo>
                  <a:pt x="4468778" y="1364602"/>
                </a:lnTo>
                <a:close/>
                <a:moveTo>
                  <a:pt x="4284574" y="1220754"/>
                </a:moveTo>
                <a:lnTo>
                  <a:pt x="4412365" y="1220754"/>
                </a:lnTo>
                <a:lnTo>
                  <a:pt x="4348320" y="1364602"/>
                </a:lnTo>
                <a:lnTo>
                  <a:pt x="4220528" y="1364602"/>
                </a:lnTo>
                <a:close/>
                <a:moveTo>
                  <a:pt x="4036309" y="1220754"/>
                </a:moveTo>
                <a:lnTo>
                  <a:pt x="4164101" y="1220754"/>
                </a:lnTo>
                <a:lnTo>
                  <a:pt x="4100038" y="1364602"/>
                </a:lnTo>
                <a:lnTo>
                  <a:pt x="3972248" y="1364602"/>
                </a:lnTo>
                <a:close/>
                <a:moveTo>
                  <a:pt x="3788044" y="1220754"/>
                </a:moveTo>
                <a:lnTo>
                  <a:pt x="3915835" y="1220754"/>
                </a:lnTo>
                <a:lnTo>
                  <a:pt x="3851773" y="1364602"/>
                </a:lnTo>
                <a:lnTo>
                  <a:pt x="3723982" y="1364602"/>
                </a:lnTo>
                <a:close/>
                <a:moveTo>
                  <a:pt x="3539780" y="1220754"/>
                </a:moveTo>
                <a:lnTo>
                  <a:pt x="3667572" y="1220754"/>
                </a:lnTo>
                <a:lnTo>
                  <a:pt x="3603508" y="1364602"/>
                </a:lnTo>
                <a:lnTo>
                  <a:pt x="3475717" y="1364602"/>
                </a:lnTo>
                <a:close/>
                <a:moveTo>
                  <a:pt x="3291515" y="1220754"/>
                </a:moveTo>
                <a:lnTo>
                  <a:pt x="3419307" y="1220754"/>
                </a:lnTo>
                <a:lnTo>
                  <a:pt x="3355244" y="1364602"/>
                </a:lnTo>
                <a:lnTo>
                  <a:pt x="3227452" y="1364602"/>
                </a:lnTo>
                <a:close/>
                <a:moveTo>
                  <a:pt x="3043251" y="1220754"/>
                </a:moveTo>
                <a:lnTo>
                  <a:pt x="3171038" y="1220754"/>
                </a:lnTo>
                <a:lnTo>
                  <a:pt x="3106980" y="1364602"/>
                </a:lnTo>
                <a:lnTo>
                  <a:pt x="2979188" y="1364602"/>
                </a:lnTo>
                <a:close/>
                <a:moveTo>
                  <a:pt x="2794981" y="1220754"/>
                </a:moveTo>
                <a:lnTo>
                  <a:pt x="2922772" y="1220754"/>
                </a:lnTo>
                <a:lnTo>
                  <a:pt x="2858716" y="1364602"/>
                </a:lnTo>
                <a:lnTo>
                  <a:pt x="2730924" y="1364602"/>
                </a:lnTo>
                <a:close/>
                <a:moveTo>
                  <a:pt x="2546715" y="1220754"/>
                </a:moveTo>
                <a:lnTo>
                  <a:pt x="2674506" y="1220754"/>
                </a:lnTo>
                <a:lnTo>
                  <a:pt x="2610446" y="1364602"/>
                </a:lnTo>
                <a:lnTo>
                  <a:pt x="2482655" y="1364602"/>
                </a:lnTo>
                <a:close/>
                <a:moveTo>
                  <a:pt x="2298450" y="1220754"/>
                </a:moveTo>
                <a:lnTo>
                  <a:pt x="2426242" y="1220754"/>
                </a:lnTo>
                <a:lnTo>
                  <a:pt x="2362180" y="1364602"/>
                </a:lnTo>
                <a:lnTo>
                  <a:pt x="2234389" y="1364602"/>
                </a:lnTo>
                <a:close/>
                <a:moveTo>
                  <a:pt x="2050184" y="1220754"/>
                </a:moveTo>
                <a:lnTo>
                  <a:pt x="2177976" y="1220754"/>
                </a:lnTo>
                <a:lnTo>
                  <a:pt x="2113915" y="1364602"/>
                </a:lnTo>
                <a:lnTo>
                  <a:pt x="1986124" y="1364602"/>
                </a:lnTo>
                <a:close/>
                <a:moveTo>
                  <a:pt x="1801919" y="1220754"/>
                </a:moveTo>
                <a:lnTo>
                  <a:pt x="1929711" y="1220754"/>
                </a:lnTo>
                <a:lnTo>
                  <a:pt x="1865650" y="1364602"/>
                </a:lnTo>
                <a:lnTo>
                  <a:pt x="1737858" y="1364602"/>
                </a:lnTo>
                <a:close/>
                <a:moveTo>
                  <a:pt x="1553653" y="1220754"/>
                </a:moveTo>
                <a:lnTo>
                  <a:pt x="1681445" y="1220754"/>
                </a:lnTo>
                <a:lnTo>
                  <a:pt x="1617384" y="1364602"/>
                </a:lnTo>
                <a:lnTo>
                  <a:pt x="1489593" y="1364602"/>
                </a:lnTo>
                <a:close/>
                <a:moveTo>
                  <a:pt x="1305388" y="1220754"/>
                </a:moveTo>
                <a:lnTo>
                  <a:pt x="1433180" y="1220754"/>
                </a:lnTo>
                <a:lnTo>
                  <a:pt x="1369119" y="1364602"/>
                </a:lnTo>
                <a:lnTo>
                  <a:pt x="1241327" y="1364602"/>
                </a:lnTo>
                <a:close/>
                <a:moveTo>
                  <a:pt x="1057122" y="1220754"/>
                </a:moveTo>
                <a:lnTo>
                  <a:pt x="1184914" y="1220754"/>
                </a:lnTo>
                <a:lnTo>
                  <a:pt x="1120853" y="1364602"/>
                </a:lnTo>
                <a:lnTo>
                  <a:pt x="993062" y="1364602"/>
                </a:lnTo>
                <a:close/>
                <a:moveTo>
                  <a:pt x="808857" y="1220754"/>
                </a:moveTo>
                <a:lnTo>
                  <a:pt x="936649" y="1220754"/>
                </a:lnTo>
                <a:lnTo>
                  <a:pt x="872588" y="1364602"/>
                </a:lnTo>
                <a:lnTo>
                  <a:pt x="744796" y="1364602"/>
                </a:lnTo>
                <a:close/>
                <a:moveTo>
                  <a:pt x="560592" y="1220754"/>
                </a:moveTo>
                <a:lnTo>
                  <a:pt x="688384" y="1220754"/>
                </a:lnTo>
                <a:lnTo>
                  <a:pt x="624322" y="1364602"/>
                </a:lnTo>
                <a:lnTo>
                  <a:pt x="496531" y="1364602"/>
                </a:lnTo>
                <a:close/>
                <a:moveTo>
                  <a:pt x="312326" y="1220754"/>
                </a:moveTo>
                <a:lnTo>
                  <a:pt x="440118" y="1220754"/>
                </a:lnTo>
                <a:lnTo>
                  <a:pt x="376057" y="1364602"/>
                </a:lnTo>
                <a:lnTo>
                  <a:pt x="248265" y="1364602"/>
                </a:lnTo>
                <a:close/>
                <a:moveTo>
                  <a:pt x="64061" y="1220754"/>
                </a:moveTo>
                <a:lnTo>
                  <a:pt x="191853" y="1220754"/>
                </a:lnTo>
                <a:lnTo>
                  <a:pt x="127791" y="1364602"/>
                </a:lnTo>
                <a:lnTo>
                  <a:pt x="0" y="1364602"/>
                </a:lnTo>
                <a:close/>
                <a:moveTo>
                  <a:pt x="560592" y="915676"/>
                </a:moveTo>
                <a:lnTo>
                  <a:pt x="688384" y="915676"/>
                </a:lnTo>
                <a:lnTo>
                  <a:pt x="624322" y="1059414"/>
                </a:lnTo>
                <a:lnTo>
                  <a:pt x="496531" y="1059414"/>
                </a:lnTo>
                <a:close/>
                <a:moveTo>
                  <a:pt x="2546715" y="915671"/>
                </a:moveTo>
                <a:lnTo>
                  <a:pt x="2674506" y="915671"/>
                </a:lnTo>
                <a:lnTo>
                  <a:pt x="2610446" y="1059414"/>
                </a:lnTo>
                <a:lnTo>
                  <a:pt x="2482655" y="1059414"/>
                </a:lnTo>
                <a:close/>
                <a:moveTo>
                  <a:pt x="4781105" y="915662"/>
                </a:moveTo>
                <a:lnTo>
                  <a:pt x="4908896" y="915662"/>
                </a:lnTo>
                <a:lnTo>
                  <a:pt x="4844835" y="1059414"/>
                </a:lnTo>
                <a:lnTo>
                  <a:pt x="4717048" y="1059414"/>
                </a:lnTo>
                <a:close/>
                <a:moveTo>
                  <a:pt x="312326" y="915661"/>
                </a:moveTo>
                <a:lnTo>
                  <a:pt x="440118" y="915661"/>
                </a:lnTo>
                <a:lnTo>
                  <a:pt x="376057" y="1059414"/>
                </a:lnTo>
                <a:lnTo>
                  <a:pt x="248265" y="1059414"/>
                </a:lnTo>
                <a:close/>
                <a:moveTo>
                  <a:pt x="6270697" y="915658"/>
                </a:moveTo>
                <a:lnTo>
                  <a:pt x="6398489" y="915658"/>
                </a:lnTo>
                <a:lnTo>
                  <a:pt x="6334428" y="1059414"/>
                </a:lnTo>
                <a:lnTo>
                  <a:pt x="6206636" y="1059414"/>
                </a:lnTo>
                <a:close/>
                <a:moveTo>
                  <a:pt x="2050184" y="915650"/>
                </a:moveTo>
                <a:lnTo>
                  <a:pt x="2177976" y="915650"/>
                </a:lnTo>
                <a:lnTo>
                  <a:pt x="2113915" y="1059414"/>
                </a:lnTo>
                <a:lnTo>
                  <a:pt x="1986124" y="1059414"/>
                </a:lnTo>
                <a:close/>
                <a:moveTo>
                  <a:pt x="3539780" y="915645"/>
                </a:moveTo>
                <a:lnTo>
                  <a:pt x="3667572" y="915645"/>
                </a:lnTo>
                <a:lnTo>
                  <a:pt x="3603508" y="1059414"/>
                </a:lnTo>
                <a:lnTo>
                  <a:pt x="3475717" y="1059414"/>
                </a:lnTo>
                <a:close/>
                <a:moveTo>
                  <a:pt x="1305388" y="915638"/>
                </a:moveTo>
                <a:lnTo>
                  <a:pt x="1433180" y="915638"/>
                </a:lnTo>
                <a:lnTo>
                  <a:pt x="1369119" y="1059414"/>
                </a:lnTo>
                <a:lnTo>
                  <a:pt x="1241327" y="1059414"/>
                </a:lnTo>
                <a:close/>
                <a:moveTo>
                  <a:pt x="1801919" y="915634"/>
                </a:moveTo>
                <a:lnTo>
                  <a:pt x="1929711" y="915634"/>
                </a:lnTo>
                <a:lnTo>
                  <a:pt x="1865650" y="1059414"/>
                </a:lnTo>
                <a:lnTo>
                  <a:pt x="1737858" y="1059414"/>
                </a:lnTo>
                <a:close/>
                <a:moveTo>
                  <a:pt x="5277640" y="915633"/>
                </a:moveTo>
                <a:lnTo>
                  <a:pt x="5405426" y="915633"/>
                </a:lnTo>
                <a:lnTo>
                  <a:pt x="5341369" y="1059414"/>
                </a:lnTo>
                <a:lnTo>
                  <a:pt x="5213577" y="1059414"/>
                </a:lnTo>
                <a:close/>
                <a:moveTo>
                  <a:pt x="3788044" y="915630"/>
                </a:moveTo>
                <a:lnTo>
                  <a:pt x="3915836" y="915630"/>
                </a:lnTo>
                <a:lnTo>
                  <a:pt x="3851773" y="1059414"/>
                </a:lnTo>
                <a:lnTo>
                  <a:pt x="3723982" y="1059414"/>
                </a:lnTo>
                <a:close/>
                <a:moveTo>
                  <a:pt x="4532839" y="915625"/>
                </a:moveTo>
                <a:lnTo>
                  <a:pt x="4660630" y="915625"/>
                </a:lnTo>
                <a:lnTo>
                  <a:pt x="4596569" y="1059414"/>
                </a:lnTo>
                <a:lnTo>
                  <a:pt x="4468778" y="1059414"/>
                </a:lnTo>
                <a:close/>
                <a:moveTo>
                  <a:pt x="1553653" y="915623"/>
                </a:moveTo>
                <a:lnTo>
                  <a:pt x="1681445" y="915623"/>
                </a:lnTo>
                <a:lnTo>
                  <a:pt x="1617384" y="1059414"/>
                </a:lnTo>
                <a:lnTo>
                  <a:pt x="1489593" y="1059414"/>
                </a:lnTo>
                <a:close/>
                <a:moveTo>
                  <a:pt x="6518962" y="915620"/>
                </a:moveTo>
                <a:lnTo>
                  <a:pt x="6646754" y="915620"/>
                </a:lnTo>
                <a:lnTo>
                  <a:pt x="6582692" y="1059414"/>
                </a:lnTo>
                <a:lnTo>
                  <a:pt x="6454902" y="1059414"/>
                </a:lnTo>
                <a:close/>
                <a:moveTo>
                  <a:pt x="3291515" y="915618"/>
                </a:moveTo>
                <a:lnTo>
                  <a:pt x="3419307" y="915618"/>
                </a:lnTo>
                <a:lnTo>
                  <a:pt x="3355244" y="1059414"/>
                </a:lnTo>
                <a:lnTo>
                  <a:pt x="3227452" y="1059414"/>
                </a:lnTo>
                <a:close/>
                <a:moveTo>
                  <a:pt x="5774241" y="915610"/>
                </a:moveTo>
                <a:lnTo>
                  <a:pt x="5901958" y="915610"/>
                </a:lnTo>
                <a:lnTo>
                  <a:pt x="5837896" y="1059414"/>
                </a:lnTo>
                <a:lnTo>
                  <a:pt x="5710180" y="1059414"/>
                </a:lnTo>
                <a:close/>
                <a:moveTo>
                  <a:pt x="2794981" y="915598"/>
                </a:moveTo>
                <a:lnTo>
                  <a:pt x="2922772" y="915598"/>
                </a:lnTo>
                <a:lnTo>
                  <a:pt x="2858716" y="1059414"/>
                </a:lnTo>
                <a:lnTo>
                  <a:pt x="2730924" y="1059414"/>
                </a:lnTo>
                <a:close/>
                <a:moveTo>
                  <a:pt x="4284574" y="915593"/>
                </a:moveTo>
                <a:lnTo>
                  <a:pt x="4412365" y="915593"/>
                </a:lnTo>
                <a:lnTo>
                  <a:pt x="4348304" y="1059414"/>
                </a:lnTo>
                <a:lnTo>
                  <a:pt x="4220513" y="1059414"/>
                </a:lnTo>
                <a:close/>
                <a:moveTo>
                  <a:pt x="1057122" y="915593"/>
                </a:moveTo>
                <a:lnTo>
                  <a:pt x="1184914" y="915593"/>
                </a:lnTo>
                <a:lnTo>
                  <a:pt x="1120853" y="1059414"/>
                </a:lnTo>
                <a:lnTo>
                  <a:pt x="993062" y="1059414"/>
                </a:lnTo>
                <a:close/>
                <a:moveTo>
                  <a:pt x="64061" y="915591"/>
                </a:moveTo>
                <a:lnTo>
                  <a:pt x="191853" y="915591"/>
                </a:lnTo>
                <a:lnTo>
                  <a:pt x="127791" y="1059414"/>
                </a:lnTo>
                <a:lnTo>
                  <a:pt x="0" y="1059414"/>
                </a:lnTo>
                <a:close/>
                <a:moveTo>
                  <a:pt x="6767228" y="915588"/>
                </a:moveTo>
                <a:lnTo>
                  <a:pt x="6852682" y="915588"/>
                </a:lnTo>
                <a:lnTo>
                  <a:pt x="6788631" y="1059414"/>
                </a:lnTo>
                <a:lnTo>
                  <a:pt x="6703168" y="1059414"/>
                </a:lnTo>
                <a:close/>
                <a:moveTo>
                  <a:pt x="2298450" y="915585"/>
                </a:moveTo>
                <a:lnTo>
                  <a:pt x="2426242" y="915585"/>
                </a:lnTo>
                <a:lnTo>
                  <a:pt x="2362180" y="1059414"/>
                </a:lnTo>
                <a:lnTo>
                  <a:pt x="2234389" y="1059414"/>
                </a:lnTo>
                <a:close/>
                <a:moveTo>
                  <a:pt x="808857" y="915582"/>
                </a:moveTo>
                <a:lnTo>
                  <a:pt x="936649" y="915582"/>
                </a:lnTo>
                <a:lnTo>
                  <a:pt x="872588" y="1059414"/>
                </a:lnTo>
                <a:lnTo>
                  <a:pt x="744796" y="1059414"/>
                </a:lnTo>
                <a:close/>
                <a:moveTo>
                  <a:pt x="5029370" y="915576"/>
                </a:moveTo>
                <a:lnTo>
                  <a:pt x="5157161" y="915576"/>
                </a:lnTo>
                <a:lnTo>
                  <a:pt x="5093104" y="1059414"/>
                </a:lnTo>
                <a:lnTo>
                  <a:pt x="4965312" y="1059414"/>
                </a:lnTo>
                <a:close/>
                <a:moveTo>
                  <a:pt x="6022432" y="915574"/>
                </a:moveTo>
                <a:lnTo>
                  <a:pt x="6150224" y="915574"/>
                </a:lnTo>
                <a:lnTo>
                  <a:pt x="6086162" y="1059414"/>
                </a:lnTo>
                <a:lnTo>
                  <a:pt x="5958371" y="1059414"/>
                </a:lnTo>
                <a:close/>
                <a:moveTo>
                  <a:pt x="3043251" y="915572"/>
                </a:moveTo>
                <a:lnTo>
                  <a:pt x="3171038" y="915572"/>
                </a:lnTo>
                <a:lnTo>
                  <a:pt x="3106980" y="1059414"/>
                </a:lnTo>
                <a:lnTo>
                  <a:pt x="2979188" y="1059414"/>
                </a:lnTo>
                <a:close/>
                <a:moveTo>
                  <a:pt x="5525911" y="915572"/>
                </a:moveTo>
                <a:lnTo>
                  <a:pt x="5653702" y="915572"/>
                </a:lnTo>
                <a:lnTo>
                  <a:pt x="5589641" y="1059414"/>
                </a:lnTo>
                <a:lnTo>
                  <a:pt x="5461842" y="1059414"/>
                </a:lnTo>
                <a:close/>
                <a:moveTo>
                  <a:pt x="4036309" y="915567"/>
                </a:moveTo>
                <a:lnTo>
                  <a:pt x="4164101" y="915567"/>
                </a:lnTo>
                <a:lnTo>
                  <a:pt x="4100038" y="1059414"/>
                </a:lnTo>
                <a:lnTo>
                  <a:pt x="3972248" y="1059414"/>
                </a:lnTo>
                <a:close/>
                <a:moveTo>
                  <a:pt x="6518962" y="610487"/>
                </a:moveTo>
                <a:lnTo>
                  <a:pt x="6646754" y="610487"/>
                </a:lnTo>
                <a:lnTo>
                  <a:pt x="6582692" y="754335"/>
                </a:lnTo>
                <a:lnTo>
                  <a:pt x="6454902" y="754335"/>
                </a:lnTo>
                <a:close/>
                <a:moveTo>
                  <a:pt x="4532856" y="610483"/>
                </a:moveTo>
                <a:lnTo>
                  <a:pt x="4660650" y="610483"/>
                </a:lnTo>
                <a:lnTo>
                  <a:pt x="4596569" y="754332"/>
                </a:lnTo>
                <a:lnTo>
                  <a:pt x="4468778" y="754332"/>
                </a:lnTo>
                <a:close/>
                <a:moveTo>
                  <a:pt x="5029370" y="610478"/>
                </a:moveTo>
                <a:lnTo>
                  <a:pt x="5157161" y="610478"/>
                </a:lnTo>
                <a:lnTo>
                  <a:pt x="5093122" y="754327"/>
                </a:lnTo>
                <a:lnTo>
                  <a:pt x="4965330" y="754327"/>
                </a:lnTo>
                <a:close/>
                <a:moveTo>
                  <a:pt x="5277640" y="610470"/>
                </a:moveTo>
                <a:lnTo>
                  <a:pt x="5405426" y="610470"/>
                </a:lnTo>
                <a:lnTo>
                  <a:pt x="5341369" y="754318"/>
                </a:lnTo>
                <a:lnTo>
                  <a:pt x="5213577" y="754318"/>
                </a:lnTo>
                <a:close/>
                <a:moveTo>
                  <a:pt x="312326" y="610469"/>
                </a:moveTo>
                <a:lnTo>
                  <a:pt x="440118" y="610469"/>
                </a:lnTo>
                <a:lnTo>
                  <a:pt x="376057" y="754317"/>
                </a:lnTo>
                <a:lnTo>
                  <a:pt x="248265" y="754317"/>
                </a:lnTo>
                <a:close/>
                <a:moveTo>
                  <a:pt x="6767228" y="610468"/>
                </a:moveTo>
                <a:lnTo>
                  <a:pt x="6895020" y="610468"/>
                </a:lnTo>
                <a:lnTo>
                  <a:pt x="6830958" y="754315"/>
                </a:lnTo>
                <a:lnTo>
                  <a:pt x="6703168" y="754315"/>
                </a:lnTo>
                <a:close/>
                <a:moveTo>
                  <a:pt x="2298450" y="610456"/>
                </a:moveTo>
                <a:lnTo>
                  <a:pt x="2426242" y="610456"/>
                </a:lnTo>
                <a:lnTo>
                  <a:pt x="2362180" y="754304"/>
                </a:lnTo>
                <a:lnTo>
                  <a:pt x="2234389" y="754304"/>
                </a:lnTo>
                <a:close/>
                <a:moveTo>
                  <a:pt x="808857" y="610455"/>
                </a:moveTo>
                <a:lnTo>
                  <a:pt x="936649" y="610455"/>
                </a:lnTo>
                <a:lnTo>
                  <a:pt x="872588" y="754302"/>
                </a:lnTo>
                <a:lnTo>
                  <a:pt x="744796" y="754302"/>
                </a:lnTo>
                <a:close/>
                <a:moveTo>
                  <a:pt x="5774292" y="610451"/>
                </a:moveTo>
                <a:lnTo>
                  <a:pt x="5901958" y="610451"/>
                </a:lnTo>
                <a:lnTo>
                  <a:pt x="5837896" y="754299"/>
                </a:lnTo>
                <a:lnTo>
                  <a:pt x="5710230" y="754299"/>
                </a:lnTo>
                <a:close/>
                <a:moveTo>
                  <a:pt x="1057122" y="610445"/>
                </a:moveTo>
                <a:lnTo>
                  <a:pt x="1184914" y="610445"/>
                </a:lnTo>
                <a:lnTo>
                  <a:pt x="1120853" y="754294"/>
                </a:lnTo>
                <a:lnTo>
                  <a:pt x="993062" y="754294"/>
                </a:lnTo>
                <a:close/>
                <a:moveTo>
                  <a:pt x="1801919" y="610444"/>
                </a:moveTo>
                <a:lnTo>
                  <a:pt x="1929711" y="610444"/>
                </a:lnTo>
                <a:lnTo>
                  <a:pt x="1865650" y="754291"/>
                </a:lnTo>
                <a:lnTo>
                  <a:pt x="1737858" y="754291"/>
                </a:lnTo>
                <a:close/>
                <a:moveTo>
                  <a:pt x="2050184" y="610441"/>
                </a:moveTo>
                <a:lnTo>
                  <a:pt x="2177976" y="610441"/>
                </a:lnTo>
                <a:lnTo>
                  <a:pt x="2113915" y="754289"/>
                </a:lnTo>
                <a:lnTo>
                  <a:pt x="1986124" y="754289"/>
                </a:lnTo>
                <a:close/>
                <a:moveTo>
                  <a:pt x="4781104" y="610439"/>
                </a:moveTo>
                <a:lnTo>
                  <a:pt x="4908896" y="610439"/>
                </a:lnTo>
                <a:lnTo>
                  <a:pt x="4844834" y="754287"/>
                </a:lnTo>
                <a:lnTo>
                  <a:pt x="4717048" y="754287"/>
                </a:lnTo>
                <a:close/>
                <a:moveTo>
                  <a:pt x="3539780" y="610428"/>
                </a:moveTo>
                <a:lnTo>
                  <a:pt x="3667572" y="610428"/>
                </a:lnTo>
                <a:lnTo>
                  <a:pt x="3603508" y="754277"/>
                </a:lnTo>
                <a:lnTo>
                  <a:pt x="3475717" y="754277"/>
                </a:lnTo>
                <a:close/>
                <a:moveTo>
                  <a:pt x="3788044" y="610427"/>
                </a:moveTo>
                <a:lnTo>
                  <a:pt x="3915836" y="610427"/>
                </a:lnTo>
                <a:lnTo>
                  <a:pt x="3851773" y="754275"/>
                </a:lnTo>
                <a:lnTo>
                  <a:pt x="3723982" y="754275"/>
                </a:lnTo>
                <a:close/>
                <a:moveTo>
                  <a:pt x="1553653" y="610422"/>
                </a:moveTo>
                <a:lnTo>
                  <a:pt x="1681445" y="610422"/>
                </a:lnTo>
                <a:lnTo>
                  <a:pt x="1617384" y="754271"/>
                </a:lnTo>
                <a:lnTo>
                  <a:pt x="1489593" y="754271"/>
                </a:lnTo>
                <a:close/>
                <a:moveTo>
                  <a:pt x="1305388" y="610417"/>
                </a:moveTo>
                <a:lnTo>
                  <a:pt x="1433180" y="610417"/>
                </a:lnTo>
                <a:lnTo>
                  <a:pt x="1369119" y="754265"/>
                </a:lnTo>
                <a:lnTo>
                  <a:pt x="1241327" y="754265"/>
                </a:lnTo>
                <a:close/>
                <a:moveTo>
                  <a:pt x="3291515" y="610416"/>
                </a:moveTo>
                <a:lnTo>
                  <a:pt x="3419307" y="610416"/>
                </a:lnTo>
                <a:lnTo>
                  <a:pt x="3355244" y="754264"/>
                </a:lnTo>
                <a:lnTo>
                  <a:pt x="3227452" y="754264"/>
                </a:lnTo>
                <a:close/>
                <a:moveTo>
                  <a:pt x="4036309" y="610410"/>
                </a:moveTo>
                <a:lnTo>
                  <a:pt x="4164101" y="610410"/>
                </a:lnTo>
                <a:lnTo>
                  <a:pt x="4100038" y="754259"/>
                </a:lnTo>
                <a:lnTo>
                  <a:pt x="3972248" y="754259"/>
                </a:lnTo>
                <a:close/>
                <a:moveTo>
                  <a:pt x="2546715" y="610410"/>
                </a:moveTo>
                <a:lnTo>
                  <a:pt x="2674506" y="610410"/>
                </a:lnTo>
                <a:lnTo>
                  <a:pt x="2610446" y="754258"/>
                </a:lnTo>
                <a:lnTo>
                  <a:pt x="2482655" y="754258"/>
                </a:lnTo>
                <a:close/>
                <a:moveTo>
                  <a:pt x="5525950" y="610405"/>
                </a:moveTo>
                <a:lnTo>
                  <a:pt x="5653742" y="610405"/>
                </a:lnTo>
                <a:lnTo>
                  <a:pt x="5589680" y="754254"/>
                </a:lnTo>
                <a:lnTo>
                  <a:pt x="5461842" y="754254"/>
                </a:lnTo>
                <a:close/>
                <a:moveTo>
                  <a:pt x="3043251" y="610398"/>
                </a:moveTo>
                <a:lnTo>
                  <a:pt x="3171038" y="610398"/>
                </a:lnTo>
                <a:lnTo>
                  <a:pt x="3106980" y="754246"/>
                </a:lnTo>
                <a:lnTo>
                  <a:pt x="2979188" y="754246"/>
                </a:lnTo>
                <a:close/>
                <a:moveTo>
                  <a:pt x="560592" y="610397"/>
                </a:moveTo>
                <a:lnTo>
                  <a:pt x="688384" y="610397"/>
                </a:lnTo>
                <a:lnTo>
                  <a:pt x="624322" y="754245"/>
                </a:lnTo>
                <a:lnTo>
                  <a:pt x="496531" y="754245"/>
                </a:lnTo>
                <a:close/>
                <a:moveTo>
                  <a:pt x="4284574" y="610387"/>
                </a:moveTo>
                <a:lnTo>
                  <a:pt x="4412365" y="610387"/>
                </a:lnTo>
                <a:lnTo>
                  <a:pt x="4348304" y="754235"/>
                </a:lnTo>
                <a:lnTo>
                  <a:pt x="4220513" y="754235"/>
                </a:lnTo>
                <a:close/>
                <a:moveTo>
                  <a:pt x="64061" y="610387"/>
                </a:moveTo>
                <a:lnTo>
                  <a:pt x="191853" y="610387"/>
                </a:lnTo>
                <a:lnTo>
                  <a:pt x="127791" y="754234"/>
                </a:lnTo>
                <a:lnTo>
                  <a:pt x="0" y="754234"/>
                </a:lnTo>
                <a:close/>
                <a:moveTo>
                  <a:pt x="6270697" y="610386"/>
                </a:moveTo>
                <a:lnTo>
                  <a:pt x="6398489" y="610386"/>
                </a:lnTo>
                <a:lnTo>
                  <a:pt x="6334428" y="754234"/>
                </a:lnTo>
                <a:lnTo>
                  <a:pt x="6206636" y="754234"/>
                </a:lnTo>
                <a:close/>
                <a:moveTo>
                  <a:pt x="2794981" y="610381"/>
                </a:moveTo>
                <a:lnTo>
                  <a:pt x="2922772" y="610381"/>
                </a:lnTo>
                <a:lnTo>
                  <a:pt x="2858716" y="754229"/>
                </a:lnTo>
                <a:lnTo>
                  <a:pt x="2730924" y="754229"/>
                </a:lnTo>
                <a:close/>
                <a:moveTo>
                  <a:pt x="6022432" y="610380"/>
                </a:moveTo>
                <a:lnTo>
                  <a:pt x="6150224" y="610380"/>
                </a:lnTo>
                <a:lnTo>
                  <a:pt x="6086162" y="754228"/>
                </a:lnTo>
                <a:lnTo>
                  <a:pt x="5958371" y="754228"/>
                </a:lnTo>
                <a:close/>
                <a:moveTo>
                  <a:pt x="7015494" y="305298"/>
                </a:moveTo>
                <a:lnTo>
                  <a:pt x="7124470" y="305298"/>
                </a:lnTo>
                <a:lnTo>
                  <a:pt x="7060408" y="449147"/>
                </a:lnTo>
                <a:lnTo>
                  <a:pt x="6951433" y="449147"/>
                </a:lnTo>
                <a:close/>
                <a:moveTo>
                  <a:pt x="6518962" y="305297"/>
                </a:moveTo>
                <a:lnTo>
                  <a:pt x="6646754" y="305297"/>
                </a:lnTo>
                <a:lnTo>
                  <a:pt x="6582692" y="449145"/>
                </a:lnTo>
                <a:lnTo>
                  <a:pt x="6454902" y="449145"/>
                </a:lnTo>
                <a:close/>
                <a:moveTo>
                  <a:pt x="1801919" y="305295"/>
                </a:moveTo>
                <a:lnTo>
                  <a:pt x="1929711" y="305295"/>
                </a:lnTo>
                <a:lnTo>
                  <a:pt x="1865650" y="449144"/>
                </a:lnTo>
                <a:lnTo>
                  <a:pt x="1737858" y="449144"/>
                </a:lnTo>
                <a:close/>
                <a:moveTo>
                  <a:pt x="1057122" y="305290"/>
                </a:moveTo>
                <a:lnTo>
                  <a:pt x="1184914" y="305290"/>
                </a:lnTo>
                <a:lnTo>
                  <a:pt x="1120853" y="449138"/>
                </a:lnTo>
                <a:lnTo>
                  <a:pt x="993062" y="449138"/>
                </a:lnTo>
                <a:close/>
                <a:moveTo>
                  <a:pt x="6767228" y="305288"/>
                </a:moveTo>
                <a:lnTo>
                  <a:pt x="6895020" y="305288"/>
                </a:lnTo>
                <a:lnTo>
                  <a:pt x="6830958" y="449137"/>
                </a:lnTo>
                <a:lnTo>
                  <a:pt x="6703168" y="449137"/>
                </a:lnTo>
                <a:close/>
                <a:moveTo>
                  <a:pt x="4036309" y="305279"/>
                </a:moveTo>
                <a:lnTo>
                  <a:pt x="4164101" y="305279"/>
                </a:lnTo>
                <a:lnTo>
                  <a:pt x="4100038" y="449128"/>
                </a:lnTo>
                <a:lnTo>
                  <a:pt x="3972248" y="449128"/>
                </a:lnTo>
                <a:close/>
                <a:moveTo>
                  <a:pt x="2050184" y="305271"/>
                </a:moveTo>
                <a:lnTo>
                  <a:pt x="2177976" y="305271"/>
                </a:lnTo>
                <a:lnTo>
                  <a:pt x="2113915" y="449119"/>
                </a:lnTo>
                <a:lnTo>
                  <a:pt x="1986124" y="449119"/>
                </a:lnTo>
                <a:close/>
                <a:moveTo>
                  <a:pt x="4284574" y="305259"/>
                </a:moveTo>
                <a:lnTo>
                  <a:pt x="4412365" y="305259"/>
                </a:lnTo>
                <a:lnTo>
                  <a:pt x="4348304" y="449107"/>
                </a:lnTo>
                <a:lnTo>
                  <a:pt x="4220513" y="449107"/>
                </a:lnTo>
                <a:close/>
                <a:moveTo>
                  <a:pt x="312326" y="305256"/>
                </a:moveTo>
                <a:lnTo>
                  <a:pt x="440118" y="305256"/>
                </a:lnTo>
                <a:lnTo>
                  <a:pt x="376057" y="449105"/>
                </a:lnTo>
                <a:lnTo>
                  <a:pt x="248265" y="449105"/>
                </a:lnTo>
                <a:close/>
                <a:moveTo>
                  <a:pt x="2298450" y="305244"/>
                </a:moveTo>
                <a:lnTo>
                  <a:pt x="2426242" y="305244"/>
                </a:lnTo>
                <a:lnTo>
                  <a:pt x="2362180" y="449092"/>
                </a:lnTo>
                <a:lnTo>
                  <a:pt x="2234389" y="449092"/>
                </a:lnTo>
                <a:close/>
                <a:moveTo>
                  <a:pt x="3539780" y="305243"/>
                </a:moveTo>
                <a:lnTo>
                  <a:pt x="3667572" y="305243"/>
                </a:lnTo>
                <a:lnTo>
                  <a:pt x="3603508" y="449092"/>
                </a:lnTo>
                <a:lnTo>
                  <a:pt x="3475717" y="449092"/>
                </a:lnTo>
                <a:close/>
                <a:moveTo>
                  <a:pt x="3291515" y="305242"/>
                </a:moveTo>
                <a:lnTo>
                  <a:pt x="3419307" y="305242"/>
                </a:lnTo>
                <a:lnTo>
                  <a:pt x="3355244" y="449090"/>
                </a:lnTo>
                <a:lnTo>
                  <a:pt x="3227452" y="449090"/>
                </a:lnTo>
                <a:close/>
                <a:moveTo>
                  <a:pt x="808857" y="305242"/>
                </a:moveTo>
                <a:lnTo>
                  <a:pt x="936649" y="305242"/>
                </a:lnTo>
                <a:lnTo>
                  <a:pt x="872588" y="449090"/>
                </a:lnTo>
                <a:lnTo>
                  <a:pt x="744796" y="449090"/>
                </a:lnTo>
                <a:close/>
                <a:moveTo>
                  <a:pt x="5774254" y="305240"/>
                </a:moveTo>
                <a:lnTo>
                  <a:pt x="5901958" y="305240"/>
                </a:lnTo>
                <a:lnTo>
                  <a:pt x="5837896" y="449087"/>
                </a:lnTo>
                <a:lnTo>
                  <a:pt x="5710192" y="449087"/>
                </a:lnTo>
                <a:close/>
                <a:moveTo>
                  <a:pt x="2546715" y="305235"/>
                </a:moveTo>
                <a:lnTo>
                  <a:pt x="2674506" y="305235"/>
                </a:lnTo>
                <a:lnTo>
                  <a:pt x="2610446" y="449083"/>
                </a:lnTo>
                <a:lnTo>
                  <a:pt x="2482655" y="449083"/>
                </a:lnTo>
                <a:close/>
                <a:moveTo>
                  <a:pt x="5029370" y="305233"/>
                </a:moveTo>
                <a:lnTo>
                  <a:pt x="5157161" y="305233"/>
                </a:lnTo>
                <a:lnTo>
                  <a:pt x="5093104" y="449081"/>
                </a:lnTo>
                <a:lnTo>
                  <a:pt x="4965312" y="449081"/>
                </a:lnTo>
                <a:close/>
                <a:moveTo>
                  <a:pt x="2794981" y="305231"/>
                </a:moveTo>
                <a:lnTo>
                  <a:pt x="2922772" y="305231"/>
                </a:lnTo>
                <a:lnTo>
                  <a:pt x="2858716" y="449079"/>
                </a:lnTo>
                <a:lnTo>
                  <a:pt x="2730924" y="449079"/>
                </a:lnTo>
                <a:close/>
                <a:moveTo>
                  <a:pt x="1305388" y="305228"/>
                </a:moveTo>
                <a:lnTo>
                  <a:pt x="1433180" y="305228"/>
                </a:lnTo>
                <a:lnTo>
                  <a:pt x="1369119" y="449077"/>
                </a:lnTo>
                <a:lnTo>
                  <a:pt x="1241327" y="449077"/>
                </a:lnTo>
                <a:close/>
                <a:moveTo>
                  <a:pt x="3788044" y="305227"/>
                </a:moveTo>
                <a:lnTo>
                  <a:pt x="3915836" y="305227"/>
                </a:lnTo>
                <a:lnTo>
                  <a:pt x="3851773" y="449075"/>
                </a:lnTo>
                <a:lnTo>
                  <a:pt x="3723982" y="449075"/>
                </a:lnTo>
                <a:close/>
                <a:moveTo>
                  <a:pt x="560592" y="305225"/>
                </a:moveTo>
                <a:lnTo>
                  <a:pt x="688384" y="305225"/>
                </a:lnTo>
                <a:lnTo>
                  <a:pt x="624322" y="449074"/>
                </a:lnTo>
                <a:lnTo>
                  <a:pt x="496531" y="449074"/>
                </a:lnTo>
                <a:close/>
                <a:moveTo>
                  <a:pt x="4781104" y="305224"/>
                </a:moveTo>
                <a:lnTo>
                  <a:pt x="4908896" y="305224"/>
                </a:lnTo>
                <a:lnTo>
                  <a:pt x="4844834" y="449072"/>
                </a:lnTo>
                <a:lnTo>
                  <a:pt x="4717048" y="449072"/>
                </a:lnTo>
                <a:close/>
                <a:moveTo>
                  <a:pt x="4532839" y="305219"/>
                </a:moveTo>
                <a:lnTo>
                  <a:pt x="4660630" y="305219"/>
                </a:lnTo>
                <a:lnTo>
                  <a:pt x="4596569" y="449067"/>
                </a:lnTo>
                <a:lnTo>
                  <a:pt x="4468778" y="449067"/>
                </a:lnTo>
                <a:close/>
                <a:moveTo>
                  <a:pt x="1553653" y="305214"/>
                </a:moveTo>
                <a:lnTo>
                  <a:pt x="1681445" y="305214"/>
                </a:lnTo>
                <a:lnTo>
                  <a:pt x="1617384" y="449063"/>
                </a:lnTo>
                <a:lnTo>
                  <a:pt x="1489593" y="449063"/>
                </a:lnTo>
                <a:close/>
                <a:moveTo>
                  <a:pt x="3043251" y="305213"/>
                </a:moveTo>
                <a:lnTo>
                  <a:pt x="3171038" y="305213"/>
                </a:lnTo>
                <a:lnTo>
                  <a:pt x="3106980" y="449060"/>
                </a:lnTo>
                <a:lnTo>
                  <a:pt x="2979188" y="449060"/>
                </a:lnTo>
                <a:close/>
                <a:moveTo>
                  <a:pt x="6022432" y="305203"/>
                </a:moveTo>
                <a:lnTo>
                  <a:pt x="6150224" y="305203"/>
                </a:lnTo>
                <a:lnTo>
                  <a:pt x="6086162" y="449051"/>
                </a:lnTo>
                <a:lnTo>
                  <a:pt x="5958371" y="449051"/>
                </a:lnTo>
                <a:close/>
                <a:moveTo>
                  <a:pt x="64061" y="305201"/>
                </a:moveTo>
                <a:lnTo>
                  <a:pt x="191853" y="305201"/>
                </a:lnTo>
                <a:lnTo>
                  <a:pt x="127791" y="449049"/>
                </a:lnTo>
                <a:lnTo>
                  <a:pt x="0" y="449049"/>
                </a:lnTo>
                <a:close/>
                <a:moveTo>
                  <a:pt x="6270697" y="305196"/>
                </a:moveTo>
                <a:lnTo>
                  <a:pt x="6398489" y="305196"/>
                </a:lnTo>
                <a:lnTo>
                  <a:pt x="6334428" y="449044"/>
                </a:lnTo>
                <a:lnTo>
                  <a:pt x="6206636" y="449044"/>
                </a:lnTo>
                <a:close/>
                <a:moveTo>
                  <a:pt x="5277640" y="305193"/>
                </a:moveTo>
                <a:lnTo>
                  <a:pt x="5405426" y="305193"/>
                </a:lnTo>
                <a:lnTo>
                  <a:pt x="5341369" y="449041"/>
                </a:lnTo>
                <a:lnTo>
                  <a:pt x="5213577" y="449041"/>
                </a:lnTo>
                <a:close/>
                <a:moveTo>
                  <a:pt x="5525906" y="305191"/>
                </a:moveTo>
                <a:lnTo>
                  <a:pt x="5653698" y="305191"/>
                </a:lnTo>
                <a:lnTo>
                  <a:pt x="5589636" y="449039"/>
                </a:lnTo>
                <a:lnTo>
                  <a:pt x="5461842" y="449039"/>
                </a:lnTo>
                <a:close/>
                <a:moveTo>
                  <a:pt x="2050184" y="105"/>
                </a:moveTo>
                <a:lnTo>
                  <a:pt x="2177976" y="105"/>
                </a:lnTo>
                <a:lnTo>
                  <a:pt x="2113915" y="143954"/>
                </a:lnTo>
                <a:lnTo>
                  <a:pt x="1986124" y="143954"/>
                </a:lnTo>
                <a:close/>
                <a:moveTo>
                  <a:pt x="4284574" y="103"/>
                </a:moveTo>
                <a:lnTo>
                  <a:pt x="4412365" y="103"/>
                </a:lnTo>
                <a:lnTo>
                  <a:pt x="4348338" y="143952"/>
                </a:lnTo>
                <a:lnTo>
                  <a:pt x="4220546" y="143952"/>
                </a:lnTo>
                <a:close/>
                <a:moveTo>
                  <a:pt x="3539780" y="100"/>
                </a:moveTo>
                <a:lnTo>
                  <a:pt x="3667573" y="100"/>
                </a:lnTo>
                <a:lnTo>
                  <a:pt x="3603508" y="143948"/>
                </a:lnTo>
                <a:lnTo>
                  <a:pt x="3475735" y="143948"/>
                </a:lnTo>
                <a:close/>
                <a:moveTo>
                  <a:pt x="5526069" y="99"/>
                </a:moveTo>
                <a:lnTo>
                  <a:pt x="5653861" y="99"/>
                </a:lnTo>
                <a:lnTo>
                  <a:pt x="5589799" y="143947"/>
                </a:lnTo>
                <a:lnTo>
                  <a:pt x="5461842" y="143947"/>
                </a:lnTo>
                <a:close/>
                <a:moveTo>
                  <a:pt x="3291515" y="93"/>
                </a:moveTo>
                <a:lnTo>
                  <a:pt x="3419307" y="93"/>
                </a:lnTo>
                <a:lnTo>
                  <a:pt x="3355244" y="143941"/>
                </a:lnTo>
                <a:lnTo>
                  <a:pt x="3227452" y="143941"/>
                </a:lnTo>
                <a:close/>
                <a:moveTo>
                  <a:pt x="4036309" y="90"/>
                </a:moveTo>
                <a:lnTo>
                  <a:pt x="4164101" y="90"/>
                </a:lnTo>
                <a:lnTo>
                  <a:pt x="4100038" y="143939"/>
                </a:lnTo>
                <a:lnTo>
                  <a:pt x="3972248" y="143939"/>
                </a:lnTo>
                <a:close/>
                <a:moveTo>
                  <a:pt x="5029370" y="80"/>
                </a:moveTo>
                <a:lnTo>
                  <a:pt x="5157161" y="80"/>
                </a:lnTo>
                <a:lnTo>
                  <a:pt x="5093104" y="143928"/>
                </a:lnTo>
                <a:lnTo>
                  <a:pt x="4965312" y="143928"/>
                </a:lnTo>
                <a:close/>
                <a:moveTo>
                  <a:pt x="2298450" y="79"/>
                </a:moveTo>
                <a:lnTo>
                  <a:pt x="2426242" y="79"/>
                </a:lnTo>
                <a:lnTo>
                  <a:pt x="2362180" y="143927"/>
                </a:lnTo>
                <a:lnTo>
                  <a:pt x="2234389" y="143927"/>
                </a:lnTo>
                <a:close/>
                <a:moveTo>
                  <a:pt x="6022432" y="72"/>
                </a:moveTo>
                <a:lnTo>
                  <a:pt x="6150224" y="72"/>
                </a:lnTo>
                <a:lnTo>
                  <a:pt x="6086162" y="143921"/>
                </a:lnTo>
                <a:lnTo>
                  <a:pt x="5958371" y="143921"/>
                </a:lnTo>
                <a:close/>
                <a:moveTo>
                  <a:pt x="1057122" y="69"/>
                </a:moveTo>
                <a:lnTo>
                  <a:pt x="1184914" y="69"/>
                </a:lnTo>
                <a:lnTo>
                  <a:pt x="1120853" y="143918"/>
                </a:lnTo>
                <a:lnTo>
                  <a:pt x="993062" y="143918"/>
                </a:lnTo>
                <a:close/>
                <a:moveTo>
                  <a:pt x="1553653" y="69"/>
                </a:moveTo>
                <a:lnTo>
                  <a:pt x="1681445" y="69"/>
                </a:lnTo>
                <a:lnTo>
                  <a:pt x="1617384" y="143917"/>
                </a:lnTo>
                <a:lnTo>
                  <a:pt x="1489593" y="143917"/>
                </a:lnTo>
                <a:close/>
                <a:moveTo>
                  <a:pt x="6270697" y="66"/>
                </a:moveTo>
                <a:lnTo>
                  <a:pt x="6398489" y="66"/>
                </a:lnTo>
                <a:lnTo>
                  <a:pt x="6334428" y="143914"/>
                </a:lnTo>
                <a:lnTo>
                  <a:pt x="6206636" y="143914"/>
                </a:lnTo>
                <a:close/>
                <a:moveTo>
                  <a:pt x="3043251" y="65"/>
                </a:moveTo>
                <a:lnTo>
                  <a:pt x="3171038" y="65"/>
                </a:lnTo>
                <a:lnTo>
                  <a:pt x="3106980" y="143913"/>
                </a:lnTo>
                <a:lnTo>
                  <a:pt x="2979188" y="143913"/>
                </a:lnTo>
                <a:close/>
                <a:moveTo>
                  <a:pt x="64061" y="50"/>
                </a:moveTo>
                <a:lnTo>
                  <a:pt x="191853" y="50"/>
                </a:lnTo>
                <a:lnTo>
                  <a:pt x="127791" y="143899"/>
                </a:lnTo>
                <a:lnTo>
                  <a:pt x="0" y="143899"/>
                </a:lnTo>
                <a:close/>
                <a:moveTo>
                  <a:pt x="2794981" y="47"/>
                </a:moveTo>
                <a:lnTo>
                  <a:pt x="2922772" y="47"/>
                </a:lnTo>
                <a:lnTo>
                  <a:pt x="2858716" y="143895"/>
                </a:lnTo>
                <a:lnTo>
                  <a:pt x="2730924" y="143895"/>
                </a:lnTo>
                <a:close/>
                <a:moveTo>
                  <a:pt x="2546715" y="45"/>
                </a:moveTo>
                <a:lnTo>
                  <a:pt x="2674506" y="45"/>
                </a:lnTo>
                <a:lnTo>
                  <a:pt x="2610446" y="143893"/>
                </a:lnTo>
                <a:lnTo>
                  <a:pt x="2482655" y="143893"/>
                </a:lnTo>
                <a:close/>
                <a:moveTo>
                  <a:pt x="6767228" y="43"/>
                </a:moveTo>
                <a:lnTo>
                  <a:pt x="6895020" y="43"/>
                </a:lnTo>
                <a:lnTo>
                  <a:pt x="6830958" y="143890"/>
                </a:lnTo>
                <a:lnTo>
                  <a:pt x="6703168" y="143890"/>
                </a:lnTo>
                <a:close/>
                <a:moveTo>
                  <a:pt x="4532839" y="40"/>
                </a:moveTo>
                <a:lnTo>
                  <a:pt x="4660630" y="40"/>
                </a:lnTo>
                <a:lnTo>
                  <a:pt x="4596569" y="143889"/>
                </a:lnTo>
                <a:lnTo>
                  <a:pt x="4468778" y="143889"/>
                </a:lnTo>
                <a:close/>
                <a:moveTo>
                  <a:pt x="7015494" y="39"/>
                </a:moveTo>
                <a:lnTo>
                  <a:pt x="7143286" y="39"/>
                </a:lnTo>
                <a:lnTo>
                  <a:pt x="7079224" y="143887"/>
                </a:lnTo>
                <a:lnTo>
                  <a:pt x="6951433" y="143887"/>
                </a:lnTo>
                <a:close/>
                <a:moveTo>
                  <a:pt x="1801919" y="34"/>
                </a:moveTo>
                <a:lnTo>
                  <a:pt x="1929711" y="34"/>
                </a:lnTo>
                <a:lnTo>
                  <a:pt x="1865650" y="143882"/>
                </a:lnTo>
                <a:lnTo>
                  <a:pt x="1737858" y="143882"/>
                </a:lnTo>
                <a:close/>
                <a:moveTo>
                  <a:pt x="312326" y="33"/>
                </a:moveTo>
                <a:lnTo>
                  <a:pt x="440118" y="33"/>
                </a:lnTo>
                <a:lnTo>
                  <a:pt x="376057" y="143881"/>
                </a:lnTo>
                <a:lnTo>
                  <a:pt x="248265" y="143881"/>
                </a:lnTo>
                <a:close/>
                <a:moveTo>
                  <a:pt x="6518962" y="27"/>
                </a:moveTo>
                <a:lnTo>
                  <a:pt x="6646754" y="27"/>
                </a:lnTo>
                <a:lnTo>
                  <a:pt x="6582692" y="143876"/>
                </a:lnTo>
                <a:lnTo>
                  <a:pt x="6454902" y="143876"/>
                </a:lnTo>
                <a:close/>
                <a:moveTo>
                  <a:pt x="808857" y="26"/>
                </a:moveTo>
                <a:lnTo>
                  <a:pt x="936649" y="26"/>
                </a:lnTo>
                <a:lnTo>
                  <a:pt x="872588" y="143874"/>
                </a:lnTo>
                <a:lnTo>
                  <a:pt x="744796" y="143874"/>
                </a:lnTo>
                <a:close/>
                <a:moveTo>
                  <a:pt x="4781104" y="24"/>
                </a:moveTo>
                <a:lnTo>
                  <a:pt x="4908896" y="24"/>
                </a:lnTo>
                <a:lnTo>
                  <a:pt x="4844834" y="143872"/>
                </a:lnTo>
                <a:lnTo>
                  <a:pt x="4717048" y="143872"/>
                </a:lnTo>
                <a:close/>
                <a:moveTo>
                  <a:pt x="1305388" y="17"/>
                </a:moveTo>
                <a:lnTo>
                  <a:pt x="1433180" y="17"/>
                </a:lnTo>
                <a:lnTo>
                  <a:pt x="1369119" y="143865"/>
                </a:lnTo>
                <a:lnTo>
                  <a:pt x="1241327" y="143865"/>
                </a:lnTo>
                <a:close/>
                <a:moveTo>
                  <a:pt x="5277640" y="16"/>
                </a:moveTo>
                <a:lnTo>
                  <a:pt x="5405426" y="16"/>
                </a:lnTo>
                <a:lnTo>
                  <a:pt x="5341369" y="143864"/>
                </a:lnTo>
                <a:lnTo>
                  <a:pt x="5213577" y="143864"/>
                </a:lnTo>
                <a:close/>
                <a:moveTo>
                  <a:pt x="3788044" y="12"/>
                </a:moveTo>
                <a:lnTo>
                  <a:pt x="3915836" y="12"/>
                </a:lnTo>
                <a:lnTo>
                  <a:pt x="3851773" y="143861"/>
                </a:lnTo>
                <a:lnTo>
                  <a:pt x="3723982" y="143861"/>
                </a:lnTo>
                <a:close/>
                <a:moveTo>
                  <a:pt x="560592" y="2"/>
                </a:moveTo>
                <a:lnTo>
                  <a:pt x="688384" y="2"/>
                </a:lnTo>
                <a:lnTo>
                  <a:pt x="624322" y="143850"/>
                </a:lnTo>
                <a:lnTo>
                  <a:pt x="496531" y="143850"/>
                </a:lnTo>
                <a:close/>
                <a:moveTo>
                  <a:pt x="5774168" y="0"/>
                </a:moveTo>
                <a:lnTo>
                  <a:pt x="5901958" y="0"/>
                </a:lnTo>
                <a:lnTo>
                  <a:pt x="5837896" y="143848"/>
                </a:lnTo>
                <a:lnTo>
                  <a:pt x="5710108" y="143848"/>
                </a:lnTo>
                <a:close/>
              </a:path>
            </a:pathLst>
          </a:custGeom>
          <a:gradFill>
            <a:gsLst>
              <a:gs pos="0">
                <a:schemeClr val="accent4">
                  <a:alpha val="0"/>
                </a:schemeClr>
              </a:gs>
              <a:gs pos="100000">
                <a:schemeClr val="accent4">
                  <a:alpha val="15000"/>
                </a:schemeClr>
              </a:gs>
            </a:gsLst>
            <a:lin ang="1440000" scaled="0"/>
          </a:gradFill>
          <a:ln w="16888" cap="flat">
            <a:noFill/>
            <a:prstDash val="solid"/>
            <a:miter/>
          </a:ln>
        </p:spPr>
        <p:txBody>
          <a:bodyPr wrap="square" rtlCol="0" anchor="ctr">
            <a:noAutofit/>
          </a:bodyPr>
          <a:lstStyle/>
          <a:p>
            <a:pPr algn="just"/>
            <a:endParaRPr lang="zh-CN" altLang="en-US" dirty="0"/>
          </a:p>
        </p:txBody>
      </p:sp>
      <p:sp>
        <p:nvSpPr>
          <p:cNvPr id="2" name="Title 1"/>
          <p:cNvSpPr>
            <a:spLocks noGrp="1"/>
          </p:cNvSpPr>
          <p:nvPr>
            <p:ph type="ctrTitle" hasCustomPrompt="1"/>
          </p:nvPr>
        </p:nvSpPr>
        <p:spPr>
          <a:xfrm>
            <a:off x="660400" y="2319974"/>
            <a:ext cx="6039164" cy="1463468"/>
          </a:xfrm>
          <a:prstGeom prst="rect">
            <a:avLst/>
          </a:prstGeom>
        </p:spPr>
        <p:txBody>
          <a:bodyPr vert="horz" lIns="91440" tIns="45720" rIns="91440" bIns="45720" rtlCol="0" anchor="b">
            <a:noAutofit/>
          </a:bodyPr>
          <a:lstStyle>
            <a:lvl1pPr algn="just">
              <a:lnSpc>
                <a:spcPct val="120000"/>
              </a:lnSpc>
              <a:defRPr lang="zh-CN" altLang="en-US" sz="3600" b="1" dirty="0">
                <a:solidFill>
                  <a:schemeClr val="bg1"/>
                </a:solidFill>
                <a:effectLst>
                  <a:outerShdw dist="50800" dir="5400000" algn="t" rotWithShape="0">
                    <a:schemeClr val="accent1">
                      <a:lumMod val="50000"/>
                      <a:alpha val="34000"/>
                    </a:schemeClr>
                  </a:outerShdw>
                </a:effectLst>
              </a:defRPr>
            </a:lvl1pPr>
          </a:lstStyle>
          <a:p>
            <a:pPr lvl="0" defTabSz="914400"/>
            <a:r>
              <a:rPr lang="zh-CN" altLang="en-US" dirty="0"/>
              <a:t>单击此处添加主要文本标题</a:t>
            </a:r>
            <a:br>
              <a:rPr lang="en-US" altLang="zh-CN" dirty="0"/>
            </a:br>
            <a:r>
              <a:rPr lang="zh-CN" altLang="en-US" dirty="0"/>
              <a:t>标题字号</a:t>
            </a:r>
            <a:r>
              <a:rPr lang="en-US" altLang="zh-CN" dirty="0"/>
              <a:t>-36pt</a:t>
            </a:r>
            <a:endParaRPr lang="zh-CN" altLang="en-US" dirty="0"/>
          </a:p>
        </p:txBody>
      </p:sp>
      <p:sp>
        <p:nvSpPr>
          <p:cNvPr id="3" name="Subtitle 2"/>
          <p:cNvSpPr>
            <a:spLocks noGrp="1"/>
          </p:cNvSpPr>
          <p:nvPr>
            <p:ph type="subTitle" idx="1" hasCustomPrompt="1"/>
          </p:nvPr>
        </p:nvSpPr>
        <p:spPr>
          <a:xfrm>
            <a:off x="660400" y="3840465"/>
            <a:ext cx="6039164" cy="535853"/>
          </a:xfrm>
        </p:spPr>
        <p:txBody>
          <a:bodyPr vert="horz" lIns="91440" tIns="45720" rIns="91440" bIns="45720" rtlCol="0" anchor="b">
            <a:normAutofit/>
          </a:bodyPr>
          <a:lstStyle>
            <a:lvl1pPr marL="0" indent="0" algn="just">
              <a:spcBef>
                <a:spcPts val="0"/>
              </a:spcBef>
              <a:buNone/>
              <a:defRPr lang="zh-CN" altLang="en-US" sz="2400" i="1">
                <a:solidFill>
                  <a:schemeClr val="accent2"/>
                </a:solidFill>
              </a:defRPr>
            </a:lvl1pPr>
          </a:lstStyle>
          <a:p>
            <a:pPr marL="228600" lvl="0" indent="-228600" defTabSz="914400"/>
            <a:r>
              <a:rPr lang="zh-CN" altLang="en-US" dirty="0"/>
              <a:t>单击此处添加副标题</a:t>
            </a:r>
            <a:r>
              <a:rPr lang="en-US" altLang="zh-CN" dirty="0"/>
              <a:t>-24pt</a:t>
            </a:r>
            <a:endParaRPr lang="zh-CN" altLang="en-US" dirty="0"/>
          </a:p>
        </p:txBody>
      </p:sp>
      <p:grpSp>
        <p:nvGrpSpPr>
          <p:cNvPr id="32" name="组合 31"/>
          <p:cNvGrpSpPr/>
          <p:nvPr userDrawn="1"/>
        </p:nvGrpSpPr>
        <p:grpSpPr>
          <a:xfrm>
            <a:off x="11376533" y="5858297"/>
            <a:ext cx="411288" cy="377403"/>
            <a:chOff x="11295894" y="5480127"/>
            <a:chExt cx="842131" cy="772752"/>
          </a:xfrm>
        </p:grpSpPr>
        <p:sp>
          <p:nvSpPr>
            <p:cNvPr id="33" name="任意多边形: 形状 32"/>
            <p:cNvSpPr/>
            <p:nvPr/>
          </p:nvSpPr>
          <p:spPr>
            <a:xfrm>
              <a:off x="11395260" y="5695963"/>
              <a:ext cx="742765" cy="55691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4"/>
            </a:solidFill>
            <a:ln w="16888" cap="flat">
              <a:noFill/>
              <a:prstDash val="solid"/>
              <a:miter/>
            </a:ln>
          </p:spPr>
          <p:txBody>
            <a:bodyPr wrap="square" rtlCol="0" anchor="ctr">
              <a:noAutofit/>
            </a:bodyPr>
            <a:lstStyle/>
            <a:p>
              <a:pPr algn="ctr"/>
              <a:endParaRPr lang="zh-CN" altLang="en-US" dirty="0"/>
            </a:p>
          </p:txBody>
        </p:sp>
        <p:sp>
          <p:nvSpPr>
            <p:cNvPr id="34" name="任意多边形: 形状 33"/>
            <p:cNvSpPr/>
            <p:nvPr/>
          </p:nvSpPr>
          <p:spPr>
            <a:xfrm>
              <a:off x="11295894" y="5480127"/>
              <a:ext cx="742765" cy="55691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gradFill>
              <a:gsLst>
                <a:gs pos="0">
                  <a:schemeClr val="bg1">
                    <a:alpha val="0"/>
                  </a:schemeClr>
                </a:gs>
                <a:gs pos="100000">
                  <a:schemeClr val="bg1"/>
                </a:gs>
              </a:gsLst>
              <a:lin ang="1440000" scaled="0"/>
            </a:gradFill>
            <a:ln w="16888" cap="flat">
              <a:noFill/>
              <a:prstDash val="solid"/>
              <a:miter/>
            </a:ln>
          </p:spPr>
          <p:txBody>
            <a:bodyPr wrap="square" rtlCol="0" anchor="ctr">
              <a:noAutofit/>
            </a:bodyPr>
            <a:lstStyle/>
            <a:p>
              <a:pPr algn="just"/>
              <a:endParaRPr lang="zh-CN" altLang="en-US"/>
            </a:p>
          </p:txBody>
        </p:sp>
        <p:sp>
          <p:nvSpPr>
            <p:cNvPr id="35" name="任意多边形: 形状 34"/>
            <p:cNvSpPr/>
            <p:nvPr/>
          </p:nvSpPr>
          <p:spPr>
            <a:xfrm>
              <a:off x="11697363" y="6036735"/>
              <a:ext cx="287863" cy="21583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2"/>
            </a:solidFill>
            <a:ln w="16888" cap="flat">
              <a:noFill/>
              <a:prstDash val="solid"/>
              <a:miter/>
            </a:ln>
          </p:spPr>
          <p:txBody>
            <a:bodyPr rtlCol="0" anchor="ctr"/>
            <a:lstStyle/>
            <a:p>
              <a:pPr algn="just"/>
              <a:endParaRPr lang="zh-CN" altLang="en-US" dirty="0"/>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22" name="任意多边形: 形状 21"/>
          <p:cNvSpPr/>
          <p:nvPr userDrawn="1"/>
        </p:nvSpPr>
        <p:spPr>
          <a:xfrm>
            <a:off x="-2785" y="0"/>
            <a:ext cx="6098808" cy="6857152"/>
          </a:xfrm>
          <a:custGeom>
            <a:avLst/>
            <a:gdLst>
              <a:gd name="connsiteX0" fmla="*/ 7015 w 6098808"/>
              <a:gd name="connsiteY0" fmla="*/ 0 h 6857152"/>
              <a:gd name="connsiteX1" fmla="*/ 6098808 w 6098808"/>
              <a:gd name="connsiteY1" fmla="*/ 0 h 6857152"/>
              <a:gd name="connsiteX2" fmla="*/ 3045019 w 6098808"/>
              <a:gd name="connsiteY2" fmla="*/ 6857152 h 6857152"/>
              <a:gd name="connsiteX3" fmla="*/ 0 w 6098808"/>
              <a:gd name="connsiteY3" fmla="*/ 6857152 h 6857152"/>
              <a:gd name="connsiteX4" fmla="*/ 0 w 6098808"/>
              <a:gd name="connsiteY4" fmla="*/ 15753 h 6857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8808" h="6857152">
                <a:moveTo>
                  <a:pt x="7015" y="0"/>
                </a:moveTo>
                <a:lnTo>
                  <a:pt x="6098808" y="0"/>
                </a:lnTo>
                <a:lnTo>
                  <a:pt x="3045019" y="6857152"/>
                </a:lnTo>
                <a:lnTo>
                  <a:pt x="0" y="6857152"/>
                </a:lnTo>
                <a:lnTo>
                  <a:pt x="0" y="15753"/>
                </a:lnTo>
                <a:close/>
              </a:path>
            </a:pathLst>
          </a:custGeom>
          <a:blipFill>
            <a:blip r:embed="rId2" cstate="screen"/>
            <a:srcRect/>
            <a:stretch>
              <a:fillRect l="27" r="-9971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solidFill>
                <a:schemeClr val="lt1"/>
              </a:solidFill>
            </a:endParaRPr>
          </a:p>
        </p:txBody>
      </p:sp>
      <p:sp>
        <p:nvSpPr>
          <p:cNvPr id="9" name="Title 1"/>
          <p:cNvSpPr>
            <a:spLocks noGrp="1"/>
          </p:cNvSpPr>
          <p:nvPr>
            <p:ph type="body" sz="quarter" idx="14" hasCustomPrompt="1"/>
          </p:nvPr>
        </p:nvSpPr>
        <p:spPr>
          <a:xfrm>
            <a:off x="660400" y="1500188"/>
            <a:ext cx="2836562" cy="594626"/>
          </a:xfrm>
        </p:spPr>
        <p:txBody>
          <a:bodyPr>
            <a:normAutofit/>
          </a:bodyPr>
          <a:lstStyle>
            <a:lvl1pPr marL="0" indent="0" algn="r">
              <a:buFont typeface="+mj-lt"/>
              <a:buNone/>
              <a:defRPr sz="3200" b="0">
                <a:solidFill>
                  <a:schemeClr val="bg1"/>
                </a:solidFill>
                <a:latin typeface="汉仪旗黑-80S" panose="00020600040101010101" pitchFamily="18" charset="-122"/>
                <a:ea typeface="汉仪旗黑-80S" panose="00020600040101010101" pitchFamily="18" charset="-122"/>
              </a:defRPr>
            </a:lvl1pPr>
            <a:lvl2pPr marL="457200" indent="0">
              <a:buFont typeface="+mj-ea"/>
              <a:buNone/>
              <a:defRPr/>
            </a:lvl2pPr>
            <a:lvl3pPr marL="1257300" indent="-342900">
              <a:buFont typeface="+mj-lt"/>
              <a:buAutoNum type="alphaLcParenR"/>
              <a:defRPr/>
            </a:lvl3pPr>
          </a:lstStyle>
          <a:p>
            <a:pPr lvl="0"/>
            <a:r>
              <a:rPr lang="en-US" altLang="zh-CN" dirty="0"/>
              <a:t>CONTENTS</a:t>
            </a:r>
            <a:endParaRPr lang="zh-CN" altLang="en-US" dirty="0"/>
          </a:p>
        </p:txBody>
      </p:sp>
      <p:grpSp>
        <p:nvGrpSpPr>
          <p:cNvPr id="13" name="组合 12"/>
          <p:cNvGrpSpPr/>
          <p:nvPr userDrawn="1"/>
        </p:nvGrpSpPr>
        <p:grpSpPr>
          <a:xfrm>
            <a:off x="408099" y="1492566"/>
            <a:ext cx="656318" cy="602247"/>
            <a:chOff x="11295894" y="5480127"/>
            <a:chExt cx="842131" cy="772752"/>
          </a:xfrm>
        </p:grpSpPr>
        <p:sp>
          <p:nvSpPr>
            <p:cNvPr id="14" name="任意多边形: 形状 13"/>
            <p:cNvSpPr/>
            <p:nvPr/>
          </p:nvSpPr>
          <p:spPr>
            <a:xfrm>
              <a:off x="11395260" y="5695963"/>
              <a:ext cx="742765" cy="55691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4"/>
            </a:solidFill>
            <a:ln w="16888" cap="flat">
              <a:noFill/>
              <a:prstDash val="solid"/>
              <a:miter/>
            </a:ln>
          </p:spPr>
          <p:txBody>
            <a:bodyPr wrap="square" rtlCol="0" anchor="ctr">
              <a:noAutofit/>
            </a:bodyPr>
            <a:lstStyle/>
            <a:p>
              <a:pPr algn="just"/>
              <a:endParaRPr lang="zh-CN" altLang="en-US" dirty="0"/>
            </a:p>
          </p:txBody>
        </p:sp>
        <p:sp>
          <p:nvSpPr>
            <p:cNvPr id="15" name="任意多边形: 形状 14"/>
            <p:cNvSpPr/>
            <p:nvPr/>
          </p:nvSpPr>
          <p:spPr>
            <a:xfrm>
              <a:off x="11295894" y="5480127"/>
              <a:ext cx="742765" cy="55691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gradFill>
              <a:gsLst>
                <a:gs pos="0">
                  <a:schemeClr val="bg1">
                    <a:alpha val="0"/>
                  </a:schemeClr>
                </a:gs>
                <a:gs pos="100000">
                  <a:schemeClr val="bg1"/>
                </a:gs>
              </a:gsLst>
              <a:lin ang="1440000" scaled="0"/>
            </a:gradFill>
            <a:ln w="16888" cap="flat">
              <a:noFill/>
              <a:prstDash val="solid"/>
              <a:miter/>
            </a:ln>
          </p:spPr>
          <p:txBody>
            <a:bodyPr wrap="square" rtlCol="0" anchor="ctr">
              <a:noAutofit/>
            </a:bodyPr>
            <a:lstStyle/>
            <a:p>
              <a:pPr algn="just"/>
              <a:endParaRPr lang="zh-CN" altLang="en-US"/>
            </a:p>
          </p:txBody>
        </p:sp>
        <p:sp>
          <p:nvSpPr>
            <p:cNvPr id="16" name="任意多边形: 形状 15"/>
            <p:cNvSpPr/>
            <p:nvPr/>
          </p:nvSpPr>
          <p:spPr>
            <a:xfrm>
              <a:off x="11697363" y="6036735"/>
              <a:ext cx="287863" cy="21583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2"/>
            </a:solidFill>
            <a:ln w="16888" cap="flat">
              <a:noFill/>
              <a:prstDash val="solid"/>
              <a:miter/>
            </a:ln>
          </p:spPr>
          <p:txBody>
            <a:bodyPr rtlCol="0" anchor="ctr"/>
            <a:lstStyle/>
            <a:p>
              <a:pPr algn="just"/>
              <a:endParaRPr lang="zh-CN" altLang="en-US" dirty="0"/>
            </a:p>
          </p:txBody>
        </p:sp>
      </p:grpSp>
      <p:sp>
        <p:nvSpPr>
          <p:cNvPr id="34" name="Footer Placeholder 3"/>
          <p:cNvSpPr>
            <a:spLocks noGrp="1"/>
          </p:cNvSpPr>
          <p:nvPr>
            <p:ph type="ftr" sz="quarter" idx="11"/>
          </p:nvPr>
        </p:nvSpPr>
        <p:spPr>
          <a:xfrm>
            <a:off x="660401" y="6438900"/>
            <a:ext cx="3992171" cy="215900"/>
          </a:xfrm>
        </p:spPr>
        <p:txBody>
          <a:bodyPr/>
          <a:lstStyle>
            <a:lvl1pPr algn="l">
              <a:defRPr>
                <a:solidFill>
                  <a:schemeClr val="bg1"/>
                </a:solidFill>
                <a:latin typeface="汉仪旗黑-45S" panose="00020600040101010101" pitchFamily="18" charset="-122"/>
                <a:ea typeface="汉仪旗黑-45S" panose="00020600040101010101" pitchFamily="18" charset="-122"/>
              </a:defRPr>
            </a:lvl1pPr>
          </a:lstStyle>
          <a:p>
            <a:r>
              <a:rPr lang="en-US" altLang="zh-CN" dirty="0"/>
              <a:t>© </a:t>
            </a:r>
            <a:r>
              <a:rPr lang="zh-CN" altLang="en-US" dirty="0"/>
              <a:t>中智管理咨询有限公司│保留所有权利</a:t>
            </a:r>
            <a:endParaRPr lang="zh-CN" altLang="en-US" dirty="0"/>
          </a:p>
        </p:txBody>
      </p:sp>
      <p:sp>
        <p:nvSpPr>
          <p:cNvPr id="35" name="任意多边形: 形状 34"/>
          <p:cNvSpPr/>
          <p:nvPr userDrawn="1"/>
        </p:nvSpPr>
        <p:spPr>
          <a:xfrm rot="10800000">
            <a:off x="10692075" y="3439272"/>
            <a:ext cx="1522131" cy="3417880"/>
          </a:xfrm>
          <a:custGeom>
            <a:avLst/>
            <a:gdLst>
              <a:gd name="connsiteX0" fmla="*/ 0 w 1522131"/>
              <a:gd name="connsiteY0" fmla="*/ 3417880 h 3417880"/>
              <a:gd name="connsiteX1" fmla="*/ 0 w 1522131"/>
              <a:gd name="connsiteY1" fmla="*/ 0 h 3417880"/>
              <a:gd name="connsiteX2" fmla="*/ 1522131 w 1522131"/>
              <a:gd name="connsiteY2" fmla="*/ 0 h 3417880"/>
            </a:gdLst>
            <a:ahLst/>
            <a:cxnLst>
              <a:cxn ang="0">
                <a:pos x="connsiteX0" y="connsiteY0"/>
              </a:cxn>
              <a:cxn ang="0">
                <a:pos x="connsiteX1" y="connsiteY1"/>
              </a:cxn>
              <a:cxn ang="0">
                <a:pos x="connsiteX2" y="connsiteY2"/>
              </a:cxn>
            </a:cxnLst>
            <a:rect l="l" t="t" r="r" b="b"/>
            <a:pathLst>
              <a:path w="1522131" h="3417880">
                <a:moveTo>
                  <a:pt x="0" y="3417880"/>
                </a:moveTo>
                <a:lnTo>
                  <a:pt x="0" y="0"/>
                </a:lnTo>
                <a:lnTo>
                  <a:pt x="1522131" y="0"/>
                </a:lnTo>
                <a:close/>
              </a:path>
            </a:pathLst>
          </a:custGeom>
          <a:blipFill dpi="0" rotWithShape="0">
            <a:blip r:embed="rId3" cstate="screen"/>
            <a:srcRect/>
            <a:stretch>
              <a:fillRect r="14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a:solidFill>
                <a:schemeClr val="lt1"/>
              </a:solidFill>
            </a:endParaRPr>
          </a:p>
        </p:txBody>
      </p:sp>
      <p:grpSp>
        <p:nvGrpSpPr>
          <p:cNvPr id="36" name="组合 35"/>
          <p:cNvGrpSpPr/>
          <p:nvPr userDrawn="1"/>
        </p:nvGrpSpPr>
        <p:grpSpPr>
          <a:xfrm>
            <a:off x="11376533" y="5858297"/>
            <a:ext cx="411288" cy="377403"/>
            <a:chOff x="11295894" y="5480127"/>
            <a:chExt cx="842131" cy="772752"/>
          </a:xfrm>
        </p:grpSpPr>
        <p:sp>
          <p:nvSpPr>
            <p:cNvPr id="37" name="任意多边形: 形状 36"/>
            <p:cNvSpPr/>
            <p:nvPr/>
          </p:nvSpPr>
          <p:spPr>
            <a:xfrm>
              <a:off x="11395260" y="5695963"/>
              <a:ext cx="742765" cy="55691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4"/>
            </a:solidFill>
            <a:ln w="16888" cap="flat">
              <a:noFill/>
              <a:prstDash val="solid"/>
              <a:miter/>
            </a:ln>
          </p:spPr>
          <p:txBody>
            <a:bodyPr wrap="square" rtlCol="0" anchor="ctr">
              <a:noAutofit/>
            </a:bodyPr>
            <a:lstStyle/>
            <a:p>
              <a:pPr algn="ctr"/>
              <a:endParaRPr lang="zh-CN" altLang="en-US" dirty="0"/>
            </a:p>
          </p:txBody>
        </p:sp>
        <p:sp>
          <p:nvSpPr>
            <p:cNvPr id="38" name="任意多边形: 形状 37"/>
            <p:cNvSpPr/>
            <p:nvPr/>
          </p:nvSpPr>
          <p:spPr>
            <a:xfrm>
              <a:off x="11295894" y="5480127"/>
              <a:ext cx="742765" cy="55691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gradFill>
              <a:gsLst>
                <a:gs pos="0">
                  <a:schemeClr val="bg1">
                    <a:alpha val="0"/>
                  </a:schemeClr>
                </a:gs>
                <a:gs pos="100000">
                  <a:schemeClr val="bg1"/>
                </a:gs>
              </a:gsLst>
              <a:lin ang="1440000" scaled="0"/>
            </a:gradFill>
            <a:ln w="16888" cap="flat">
              <a:noFill/>
              <a:prstDash val="solid"/>
              <a:miter/>
            </a:ln>
          </p:spPr>
          <p:txBody>
            <a:bodyPr wrap="square" rtlCol="0" anchor="ctr">
              <a:noAutofit/>
            </a:bodyPr>
            <a:lstStyle/>
            <a:p>
              <a:pPr algn="just"/>
              <a:endParaRPr lang="zh-CN" altLang="en-US"/>
            </a:p>
          </p:txBody>
        </p:sp>
        <p:sp>
          <p:nvSpPr>
            <p:cNvPr id="39" name="任意多边形: 形状 38"/>
            <p:cNvSpPr/>
            <p:nvPr/>
          </p:nvSpPr>
          <p:spPr>
            <a:xfrm>
              <a:off x="11697363" y="6036735"/>
              <a:ext cx="287863" cy="215836"/>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2"/>
            </a:solidFill>
            <a:ln w="16888" cap="flat">
              <a:noFill/>
              <a:prstDash val="solid"/>
              <a:miter/>
            </a:ln>
          </p:spPr>
          <p:txBody>
            <a:bodyPr rtlCol="0" anchor="ctr"/>
            <a:lstStyle/>
            <a:p>
              <a:pPr algn="just"/>
              <a:endParaRPr lang="zh-CN" altLang="en-US" dirty="0"/>
            </a:p>
          </p:txBody>
        </p:sp>
      </p:grpSp>
      <p:sp>
        <p:nvSpPr>
          <p:cNvPr id="3" name="文本占位符 2"/>
          <p:cNvSpPr>
            <a:spLocks noGrp="1"/>
          </p:cNvSpPr>
          <p:nvPr>
            <p:ph type="body" sz="quarter" idx="15" hasCustomPrompt="1"/>
          </p:nvPr>
        </p:nvSpPr>
        <p:spPr>
          <a:xfrm>
            <a:off x="6319615" y="1421472"/>
            <a:ext cx="5226724" cy="611557"/>
          </a:xfrm>
          <a:prstGeom prst="parallelogram">
            <a:avLst>
              <a:gd name="adj" fmla="val 46629"/>
            </a:avLst>
          </a:prstGeom>
          <a:solidFill>
            <a:schemeClr val="bg1">
              <a:lumMod val="95000"/>
            </a:schemeClr>
          </a:solidFill>
        </p:spPr>
        <p:txBody>
          <a:bodyPr anchor="ctr">
            <a:normAutofit/>
          </a:bodyPr>
          <a:lstStyle>
            <a:lvl1pPr marL="0" indent="0" algn="just">
              <a:buFontTx/>
              <a:buNone/>
              <a:defRPr lang="en-US" altLang="zh-CN" sz="2000" b="0" kern="1200" dirty="0" smtClean="0">
                <a:solidFill>
                  <a:schemeClr val="accent4">
                    <a:lumMod val="75000"/>
                  </a:schemeClr>
                </a:solidFill>
                <a:latin typeface="汉仪旗黑-80S" panose="00020600040101010101" pitchFamily="18" charset="-122"/>
                <a:ea typeface="汉仪旗黑-80S" panose="00020600040101010101" pitchFamily="18" charset="-122"/>
                <a:cs typeface="+mn-cs"/>
              </a:defRPr>
            </a:lvl1pPr>
          </a:lstStyle>
          <a:p>
            <a:pPr lvl="0"/>
            <a:r>
              <a:rPr lang="zh-CN" altLang="en-US" dirty="0"/>
              <a:t>点击此处添加目录</a:t>
            </a:r>
            <a:r>
              <a:rPr lang="en-US" altLang="zh-CN" dirty="0"/>
              <a:t>-20pt</a:t>
            </a:r>
            <a:endParaRPr lang="en-US" altLang="zh-CN" dirty="0"/>
          </a:p>
        </p:txBody>
      </p:sp>
      <p:sp>
        <p:nvSpPr>
          <p:cNvPr id="55" name="文本占位符 2"/>
          <p:cNvSpPr>
            <a:spLocks noGrp="1"/>
          </p:cNvSpPr>
          <p:nvPr>
            <p:ph type="body" sz="quarter" idx="16" hasCustomPrompt="1"/>
          </p:nvPr>
        </p:nvSpPr>
        <p:spPr>
          <a:xfrm>
            <a:off x="5874754" y="2375244"/>
            <a:ext cx="5226724" cy="611557"/>
          </a:xfrm>
          <a:prstGeom prst="parallelogram">
            <a:avLst>
              <a:gd name="adj" fmla="val 46629"/>
            </a:avLst>
          </a:prstGeom>
          <a:solidFill>
            <a:schemeClr val="bg1">
              <a:lumMod val="95000"/>
            </a:schemeClr>
          </a:solidFill>
        </p:spPr>
        <p:txBody>
          <a:bodyPr anchor="ctr">
            <a:normAutofit/>
          </a:bodyPr>
          <a:lstStyle>
            <a:lvl1pPr marL="0" indent="0" algn="just">
              <a:buFontTx/>
              <a:buNone/>
              <a:defRPr lang="en-US" altLang="zh-CN" sz="2000" b="0" kern="1200" dirty="0" smtClean="0">
                <a:solidFill>
                  <a:schemeClr val="accent4">
                    <a:lumMod val="75000"/>
                  </a:schemeClr>
                </a:solidFill>
                <a:latin typeface="汉仪旗黑-80S" panose="00020600040101010101" pitchFamily="18" charset="-122"/>
                <a:ea typeface="汉仪旗黑-80S" panose="00020600040101010101" pitchFamily="18" charset="-122"/>
                <a:cs typeface="+mn-cs"/>
              </a:defRPr>
            </a:lvl1pPr>
          </a:lstStyle>
          <a:p>
            <a:pPr lvl="0"/>
            <a:r>
              <a:rPr lang="zh-CN" altLang="en-US" dirty="0"/>
              <a:t>点击此处添加目录</a:t>
            </a:r>
            <a:r>
              <a:rPr lang="en-US" altLang="zh-CN" dirty="0"/>
              <a:t>-20pt</a:t>
            </a:r>
            <a:endParaRPr lang="en-US" altLang="zh-CN" dirty="0"/>
          </a:p>
        </p:txBody>
      </p:sp>
      <p:sp>
        <p:nvSpPr>
          <p:cNvPr id="56" name="文本占位符 2"/>
          <p:cNvSpPr>
            <a:spLocks noGrp="1"/>
          </p:cNvSpPr>
          <p:nvPr>
            <p:ph type="body" sz="quarter" idx="17" hasCustomPrompt="1"/>
          </p:nvPr>
        </p:nvSpPr>
        <p:spPr>
          <a:xfrm>
            <a:off x="5444733" y="3330624"/>
            <a:ext cx="5226724" cy="611557"/>
          </a:xfrm>
          <a:prstGeom prst="parallelogram">
            <a:avLst>
              <a:gd name="adj" fmla="val 46629"/>
            </a:avLst>
          </a:prstGeom>
          <a:solidFill>
            <a:schemeClr val="bg1">
              <a:lumMod val="95000"/>
            </a:schemeClr>
          </a:solidFill>
        </p:spPr>
        <p:txBody>
          <a:bodyPr anchor="ctr">
            <a:normAutofit/>
          </a:bodyPr>
          <a:lstStyle>
            <a:lvl1pPr marL="0" indent="0" algn="just">
              <a:buFontTx/>
              <a:buNone/>
              <a:defRPr lang="en-US" altLang="zh-CN" sz="2000" b="0" kern="1200" dirty="0" smtClean="0">
                <a:solidFill>
                  <a:schemeClr val="accent4">
                    <a:lumMod val="75000"/>
                  </a:schemeClr>
                </a:solidFill>
                <a:latin typeface="汉仪旗黑-80S" panose="00020600040101010101" pitchFamily="18" charset="-122"/>
                <a:ea typeface="汉仪旗黑-80S" panose="00020600040101010101" pitchFamily="18" charset="-122"/>
                <a:cs typeface="+mn-cs"/>
              </a:defRPr>
            </a:lvl1pPr>
          </a:lstStyle>
          <a:p>
            <a:pPr lvl="0"/>
            <a:r>
              <a:rPr lang="zh-CN" altLang="en-US" dirty="0"/>
              <a:t>点击此处添加目录</a:t>
            </a:r>
            <a:r>
              <a:rPr lang="en-US" altLang="zh-CN" dirty="0"/>
              <a:t>-20pt</a:t>
            </a:r>
            <a:endParaRPr lang="en-US" altLang="zh-CN" dirty="0"/>
          </a:p>
        </p:txBody>
      </p:sp>
      <p:sp>
        <p:nvSpPr>
          <p:cNvPr id="57" name="文本占位符 2"/>
          <p:cNvSpPr>
            <a:spLocks noGrp="1"/>
          </p:cNvSpPr>
          <p:nvPr>
            <p:ph type="body" sz="quarter" idx="18" hasCustomPrompt="1"/>
          </p:nvPr>
        </p:nvSpPr>
        <p:spPr>
          <a:xfrm>
            <a:off x="5012728" y="4285200"/>
            <a:ext cx="5226724" cy="611557"/>
          </a:xfrm>
          <a:prstGeom prst="parallelogram">
            <a:avLst>
              <a:gd name="adj" fmla="val 46629"/>
            </a:avLst>
          </a:prstGeom>
          <a:solidFill>
            <a:schemeClr val="bg1">
              <a:lumMod val="95000"/>
            </a:schemeClr>
          </a:solidFill>
        </p:spPr>
        <p:txBody>
          <a:bodyPr anchor="ctr">
            <a:normAutofit/>
          </a:bodyPr>
          <a:lstStyle>
            <a:lvl1pPr marL="0" indent="0" algn="just">
              <a:buFontTx/>
              <a:buNone/>
              <a:defRPr lang="en-US" altLang="zh-CN" sz="2000" b="0" kern="1200" dirty="0" smtClean="0">
                <a:solidFill>
                  <a:schemeClr val="accent4">
                    <a:lumMod val="75000"/>
                  </a:schemeClr>
                </a:solidFill>
                <a:latin typeface="汉仪旗黑-80S" panose="00020600040101010101" pitchFamily="18" charset="-122"/>
                <a:ea typeface="汉仪旗黑-80S" panose="00020600040101010101" pitchFamily="18" charset="-122"/>
                <a:cs typeface="+mn-cs"/>
              </a:defRPr>
            </a:lvl1pPr>
          </a:lstStyle>
          <a:p>
            <a:pPr lvl="0"/>
            <a:r>
              <a:rPr lang="zh-CN" altLang="en-US" dirty="0"/>
              <a:t>点击此处添加目录</a:t>
            </a:r>
            <a:r>
              <a:rPr lang="en-US" altLang="zh-CN" dirty="0"/>
              <a:t>-20pt</a:t>
            </a:r>
            <a:endParaRPr lang="en-US" altLang="zh-CN" dirty="0"/>
          </a:p>
        </p:txBody>
      </p:sp>
      <p:sp>
        <p:nvSpPr>
          <p:cNvPr id="58" name="文本占位符 2"/>
          <p:cNvSpPr>
            <a:spLocks noGrp="1"/>
          </p:cNvSpPr>
          <p:nvPr>
            <p:ph type="body" sz="quarter" idx="19" hasCustomPrompt="1"/>
          </p:nvPr>
        </p:nvSpPr>
        <p:spPr>
          <a:xfrm>
            <a:off x="4582956" y="5236782"/>
            <a:ext cx="5226724" cy="611557"/>
          </a:xfrm>
          <a:prstGeom prst="parallelogram">
            <a:avLst>
              <a:gd name="adj" fmla="val 46629"/>
            </a:avLst>
          </a:prstGeom>
          <a:solidFill>
            <a:schemeClr val="bg1">
              <a:lumMod val="95000"/>
            </a:schemeClr>
          </a:solidFill>
        </p:spPr>
        <p:txBody>
          <a:bodyPr anchor="ctr">
            <a:normAutofit/>
          </a:bodyPr>
          <a:lstStyle>
            <a:lvl1pPr marL="0" indent="0" algn="just">
              <a:buFontTx/>
              <a:buNone/>
              <a:defRPr lang="en-US" altLang="zh-CN" sz="2000" b="0" kern="1200" dirty="0" smtClean="0">
                <a:solidFill>
                  <a:schemeClr val="accent4">
                    <a:lumMod val="75000"/>
                  </a:schemeClr>
                </a:solidFill>
                <a:latin typeface="汉仪旗黑-80S" panose="00020600040101010101" pitchFamily="18" charset="-122"/>
                <a:ea typeface="汉仪旗黑-80S" panose="00020600040101010101" pitchFamily="18" charset="-122"/>
                <a:cs typeface="+mn-cs"/>
              </a:defRPr>
            </a:lvl1pPr>
          </a:lstStyle>
          <a:p>
            <a:pPr lvl="0"/>
            <a:r>
              <a:rPr lang="zh-CN" altLang="en-US" dirty="0"/>
              <a:t>点击此处添加目录</a:t>
            </a:r>
            <a:r>
              <a:rPr lang="en-US" altLang="zh-CN" dirty="0"/>
              <a:t>-20pt</a:t>
            </a:r>
            <a:endParaRPr lang="en-US" altLang="zh-CN" dirty="0"/>
          </a:p>
        </p:txBody>
      </p:sp>
      <p:sp>
        <p:nvSpPr>
          <p:cNvPr id="62" name="文本占位符 61"/>
          <p:cNvSpPr>
            <a:spLocks noGrp="1"/>
          </p:cNvSpPr>
          <p:nvPr>
            <p:ph type="body" sz="quarter" idx="20" hasCustomPrompt="1"/>
          </p:nvPr>
        </p:nvSpPr>
        <p:spPr>
          <a:xfrm>
            <a:off x="5608169" y="1421472"/>
            <a:ext cx="815644" cy="611557"/>
          </a:xfrm>
          <a:custGeom>
            <a:avLst/>
            <a:gdLst>
              <a:gd name="connsiteX0" fmla="*/ 272350 w 815644"/>
              <a:gd name="connsiteY0" fmla="*/ 0 h 611557"/>
              <a:gd name="connsiteX1" fmla="*/ 815644 w 815644"/>
              <a:gd name="connsiteY1" fmla="*/ 0 h 611557"/>
              <a:gd name="connsiteX2" fmla="*/ 543293 w 815644"/>
              <a:gd name="connsiteY2" fmla="*/ 611557 h 611557"/>
              <a:gd name="connsiteX3" fmla="*/ 0 w 815644"/>
              <a:gd name="connsiteY3" fmla="*/ 611557 h 611557"/>
            </a:gdLst>
            <a:ahLst/>
            <a:cxnLst>
              <a:cxn ang="0">
                <a:pos x="connsiteX0" y="connsiteY0"/>
              </a:cxn>
              <a:cxn ang="0">
                <a:pos x="connsiteX1" y="connsiteY1"/>
              </a:cxn>
              <a:cxn ang="0">
                <a:pos x="connsiteX2" y="connsiteY2"/>
              </a:cxn>
              <a:cxn ang="0">
                <a:pos x="connsiteX3" y="connsiteY3"/>
              </a:cxn>
            </a:cxnLst>
            <a:rect l="l" t="t" r="r" b="b"/>
            <a:pathLst>
              <a:path w="815644" h="611557">
                <a:moveTo>
                  <a:pt x="272350" y="0"/>
                </a:moveTo>
                <a:lnTo>
                  <a:pt x="815644" y="0"/>
                </a:lnTo>
                <a:lnTo>
                  <a:pt x="543293" y="611557"/>
                </a:lnTo>
                <a:lnTo>
                  <a:pt x="0" y="611557"/>
                </a:lnTo>
                <a:close/>
              </a:path>
            </a:pathLst>
          </a:custGeom>
          <a:solidFill>
            <a:schemeClr val="accent1"/>
          </a:solidFill>
        </p:spPr>
        <p:txBody>
          <a:bodyPr wrap="square" anchor="ctr">
            <a:noAutofit/>
          </a:bodyPr>
          <a:lstStyle>
            <a:lvl1pPr marL="0" indent="0" algn="ctr" defTabSz="914400" rtl="0" eaLnBrk="1" latinLnBrk="0" hangingPunct="1">
              <a:buFontTx/>
              <a:buNone/>
              <a:defRPr lang="zh-CN" altLang="en-US" sz="2000" b="0" kern="1200" dirty="0">
                <a:solidFill>
                  <a:schemeClr val="bg1"/>
                </a:solidFill>
                <a:latin typeface="汉仪旗黑-80S" panose="00020600040101010101" pitchFamily="18" charset="-122"/>
                <a:ea typeface="汉仪旗黑-80S" panose="00020600040101010101" pitchFamily="18" charset="-122"/>
                <a:cs typeface="+mn-cs"/>
              </a:defRPr>
            </a:lvl1pPr>
          </a:lstStyle>
          <a:p>
            <a:pPr lvl="0"/>
            <a:r>
              <a:rPr lang="en-US" altLang="zh-CN" dirty="0"/>
              <a:t>1</a:t>
            </a:r>
            <a:endParaRPr lang="zh-CN" altLang="en-US" dirty="0"/>
          </a:p>
        </p:txBody>
      </p:sp>
      <p:sp>
        <p:nvSpPr>
          <p:cNvPr id="63" name="文本占位符 62"/>
          <p:cNvSpPr>
            <a:spLocks noGrp="1"/>
          </p:cNvSpPr>
          <p:nvPr>
            <p:ph type="body" sz="quarter" idx="21" hasCustomPrompt="1"/>
          </p:nvPr>
        </p:nvSpPr>
        <p:spPr>
          <a:xfrm>
            <a:off x="5172129" y="2375244"/>
            <a:ext cx="815644" cy="611557"/>
          </a:xfrm>
          <a:custGeom>
            <a:avLst/>
            <a:gdLst>
              <a:gd name="connsiteX0" fmla="*/ 272350 w 815644"/>
              <a:gd name="connsiteY0" fmla="*/ 0 h 611557"/>
              <a:gd name="connsiteX1" fmla="*/ 815644 w 815644"/>
              <a:gd name="connsiteY1" fmla="*/ 0 h 611557"/>
              <a:gd name="connsiteX2" fmla="*/ 543293 w 815644"/>
              <a:gd name="connsiteY2" fmla="*/ 611557 h 611557"/>
              <a:gd name="connsiteX3" fmla="*/ 0 w 815644"/>
              <a:gd name="connsiteY3" fmla="*/ 611557 h 611557"/>
            </a:gdLst>
            <a:ahLst/>
            <a:cxnLst>
              <a:cxn ang="0">
                <a:pos x="connsiteX0" y="connsiteY0"/>
              </a:cxn>
              <a:cxn ang="0">
                <a:pos x="connsiteX1" y="connsiteY1"/>
              </a:cxn>
              <a:cxn ang="0">
                <a:pos x="connsiteX2" y="connsiteY2"/>
              </a:cxn>
              <a:cxn ang="0">
                <a:pos x="connsiteX3" y="connsiteY3"/>
              </a:cxn>
            </a:cxnLst>
            <a:rect l="l" t="t" r="r" b="b"/>
            <a:pathLst>
              <a:path w="815644" h="611557">
                <a:moveTo>
                  <a:pt x="272350" y="0"/>
                </a:moveTo>
                <a:lnTo>
                  <a:pt x="815644" y="0"/>
                </a:lnTo>
                <a:lnTo>
                  <a:pt x="543293" y="611557"/>
                </a:lnTo>
                <a:lnTo>
                  <a:pt x="0" y="611557"/>
                </a:lnTo>
                <a:close/>
              </a:path>
            </a:pathLst>
          </a:custGeom>
          <a:solidFill>
            <a:schemeClr val="accent1"/>
          </a:solidFill>
        </p:spPr>
        <p:txBody>
          <a:bodyPr wrap="square" anchor="ctr">
            <a:noAutofit/>
          </a:bodyPr>
          <a:lstStyle>
            <a:lvl1pPr marL="0" indent="0" algn="ctr" defTabSz="914400" rtl="0" eaLnBrk="1" latinLnBrk="0" hangingPunct="1">
              <a:buFontTx/>
              <a:buNone/>
              <a:defRPr lang="zh-CN" altLang="en-US" sz="2000" b="0" kern="1200" dirty="0">
                <a:solidFill>
                  <a:schemeClr val="bg1"/>
                </a:solidFill>
                <a:latin typeface="汉仪旗黑-80S" panose="00020600040101010101" pitchFamily="18" charset="-122"/>
                <a:ea typeface="汉仪旗黑-80S" panose="00020600040101010101" pitchFamily="18" charset="-122"/>
                <a:cs typeface="+mn-cs"/>
              </a:defRPr>
            </a:lvl1pPr>
          </a:lstStyle>
          <a:p>
            <a:pPr lvl="0"/>
            <a:r>
              <a:rPr lang="en-US" altLang="zh-CN" dirty="0"/>
              <a:t>2</a:t>
            </a:r>
            <a:endParaRPr lang="zh-CN" altLang="en-US" dirty="0"/>
          </a:p>
        </p:txBody>
      </p:sp>
      <p:sp>
        <p:nvSpPr>
          <p:cNvPr id="64" name="文本占位符 63"/>
          <p:cNvSpPr>
            <a:spLocks noGrp="1"/>
          </p:cNvSpPr>
          <p:nvPr>
            <p:ph type="body" sz="quarter" idx="22" hasCustomPrompt="1"/>
          </p:nvPr>
        </p:nvSpPr>
        <p:spPr>
          <a:xfrm>
            <a:off x="4736086" y="3330624"/>
            <a:ext cx="815644" cy="611557"/>
          </a:xfrm>
          <a:custGeom>
            <a:avLst/>
            <a:gdLst>
              <a:gd name="connsiteX0" fmla="*/ 272350 w 815644"/>
              <a:gd name="connsiteY0" fmla="*/ 0 h 611557"/>
              <a:gd name="connsiteX1" fmla="*/ 815644 w 815644"/>
              <a:gd name="connsiteY1" fmla="*/ 0 h 611557"/>
              <a:gd name="connsiteX2" fmla="*/ 543293 w 815644"/>
              <a:gd name="connsiteY2" fmla="*/ 611557 h 611557"/>
              <a:gd name="connsiteX3" fmla="*/ 0 w 815644"/>
              <a:gd name="connsiteY3" fmla="*/ 611557 h 611557"/>
            </a:gdLst>
            <a:ahLst/>
            <a:cxnLst>
              <a:cxn ang="0">
                <a:pos x="connsiteX0" y="connsiteY0"/>
              </a:cxn>
              <a:cxn ang="0">
                <a:pos x="connsiteX1" y="connsiteY1"/>
              </a:cxn>
              <a:cxn ang="0">
                <a:pos x="connsiteX2" y="connsiteY2"/>
              </a:cxn>
              <a:cxn ang="0">
                <a:pos x="connsiteX3" y="connsiteY3"/>
              </a:cxn>
            </a:cxnLst>
            <a:rect l="l" t="t" r="r" b="b"/>
            <a:pathLst>
              <a:path w="815644" h="611557">
                <a:moveTo>
                  <a:pt x="272350" y="0"/>
                </a:moveTo>
                <a:lnTo>
                  <a:pt x="815644" y="0"/>
                </a:lnTo>
                <a:lnTo>
                  <a:pt x="543293" y="611557"/>
                </a:lnTo>
                <a:lnTo>
                  <a:pt x="0" y="611557"/>
                </a:lnTo>
                <a:close/>
              </a:path>
            </a:pathLst>
          </a:custGeom>
          <a:solidFill>
            <a:schemeClr val="accent1"/>
          </a:solidFill>
        </p:spPr>
        <p:txBody>
          <a:bodyPr wrap="square" anchor="ctr">
            <a:noAutofit/>
          </a:bodyPr>
          <a:lstStyle>
            <a:lvl1pPr marL="0" indent="0" algn="ctr" defTabSz="914400" rtl="0" eaLnBrk="1" latinLnBrk="0" hangingPunct="1">
              <a:buFontTx/>
              <a:buNone/>
              <a:defRPr lang="zh-CN" altLang="en-US" sz="2000" b="0" kern="1200" dirty="0">
                <a:solidFill>
                  <a:schemeClr val="bg1"/>
                </a:solidFill>
                <a:latin typeface="汉仪旗黑-80S" panose="00020600040101010101" pitchFamily="18" charset="-122"/>
                <a:ea typeface="汉仪旗黑-80S" panose="00020600040101010101" pitchFamily="18" charset="-122"/>
                <a:cs typeface="+mn-cs"/>
              </a:defRPr>
            </a:lvl1pPr>
          </a:lstStyle>
          <a:p>
            <a:pPr lvl="0"/>
            <a:r>
              <a:rPr lang="en-US" altLang="zh-CN" dirty="0"/>
              <a:t>3</a:t>
            </a:r>
            <a:endParaRPr lang="zh-CN" altLang="en-US" dirty="0"/>
          </a:p>
        </p:txBody>
      </p:sp>
      <p:sp>
        <p:nvSpPr>
          <p:cNvPr id="65" name="文本占位符 64"/>
          <p:cNvSpPr>
            <a:spLocks noGrp="1"/>
          </p:cNvSpPr>
          <p:nvPr>
            <p:ph type="body" sz="quarter" idx="23" hasCustomPrompt="1"/>
          </p:nvPr>
        </p:nvSpPr>
        <p:spPr>
          <a:xfrm>
            <a:off x="4300041" y="4285200"/>
            <a:ext cx="815644" cy="611557"/>
          </a:xfrm>
          <a:custGeom>
            <a:avLst/>
            <a:gdLst>
              <a:gd name="connsiteX0" fmla="*/ 272350 w 815644"/>
              <a:gd name="connsiteY0" fmla="*/ 0 h 611557"/>
              <a:gd name="connsiteX1" fmla="*/ 815644 w 815644"/>
              <a:gd name="connsiteY1" fmla="*/ 0 h 611557"/>
              <a:gd name="connsiteX2" fmla="*/ 543293 w 815644"/>
              <a:gd name="connsiteY2" fmla="*/ 611557 h 611557"/>
              <a:gd name="connsiteX3" fmla="*/ 0 w 815644"/>
              <a:gd name="connsiteY3" fmla="*/ 611557 h 611557"/>
            </a:gdLst>
            <a:ahLst/>
            <a:cxnLst>
              <a:cxn ang="0">
                <a:pos x="connsiteX0" y="connsiteY0"/>
              </a:cxn>
              <a:cxn ang="0">
                <a:pos x="connsiteX1" y="connsiteY1"/>
              </a:cxn>
              <a:cxn ang="0">
                <a:pos x="connsiteX2" y="connsiteY2"/>
              </a:cxn>
              <a:cxn ang="0">
                <a:pos x="connsiteX3" y="connsiteY3"/>
              </a:cxn>
            </a:cxnLst>
            <a:rect l="l" t="t" r="r" b="b"/>
            <a:pathLst>
              <a:path w="815644" h="611557">
                <a:moveTo>
                  <a:pt x="272350" y="0"/>
                </a:moveTo>
                <a:lnTo>
                  <a:pt x="815644" y="0"/>
                </a:lnTo>
                <a:lnTo>
                  <a:pt x="543293" y="611557"/>
                </a:lnTo>
                <a:lnTo>
                  <a:pt x="0" y="611557"/>
                </a:lnTo>
                <a:close/>
              </a:path>
            </a:pathLst>
          </a:custGeom>
          <a:solidFill>
            <a:schemeClr val="accent1"/>
          </a:solidFill>
        </p:spPr>
        <p:txBody>
          <a:bodyPr wrap="square" anchor="ctr">
            <a:noAutofit/>
          </a:bodyPr>
          <a:lstStyle>
            <a:lvl1pPr marL="0" indent="0" algn="ctr" defTabSz="914400" rtl="0" eaLnBrk="1" latinLnBrk="0" hangingPunct="1">
              <a:buFontTx/>
              <a:buNone/>
              <a:defRPr lang="zh-CN" altLang="en-US" sz="2000" b="0" kern="1200" dirty="0">
                <a:solidFill>
                  <a:schemeClr val="bg1"/>
                </a:solidFill>
                <a:latin typeface="汉仪旗黑-80S" panose="00020600040101010101" pitchFamily="18" charset="-122"/>
                <a:ea typeface="汉仪旗黑-80S" panose="00020600040101010101" pitchFamily="18" charset="-122"/>
                <a:cs typeface="+mn-cs"/>
              </a:defRPr>
            </a:lvl1pPr>
          </a:lstStyle>
          <a:p>
            <a:pPr lvl="0"/>
            <a:r>
              <a:rPr lang="en-US" altLang="zh-CN" dirty="0"/>
              <a:t>4</a:t>
            </a:r>
            <a:endParaRPr lang="zh-CN" altLang="en-US" dirty="0"/>
          </a:p>
        </p:txBody>
      </p:sp>
      <p:sp>
        <p:nvSpPr>
          <p:cNvPr id="66" name="文本占位符 65"/>
          <p:cNvSpPr>
            <a:spLocks noGrp="1"/>
          </p:cNvSpPr>
          <p:nvPr>
            <p:ph type="body" sz="quarter" idx="24" hasCustomPrompt="1"/>
          </p:nvPr>
        </p:nvSpPr>
        <p:spPr>
          <a:xfrm>
            <a:off x="3863998" y="5236782"/>
            <a:ext cx="815644" cy="611557"/>
          </a:xfrm>
          <a:custGeom>
            <a:avLst/>
            <a:gdLst>
              <a:gd name="connsiteX0" fmla="*/ 272350 w 815644"/>
              <a:gd name="connsiteY0" fmla="*/ 0 h 611557"/>
              <a:gd name="connsiteX1" fmla="*/ 815644 w 815644"/>
              <a:gd name="connsiteY1" fmla="*/ 0 h 611557"/>
              <a:gd name="connsiteX2" fmla="*/ 543293 w 815644"/>
              <a:gd name="connsiteY2" fmla="*/ 611557 h 611557"/>
              <a:gd name="connsiteX3" fmla="*/ 0 w 815644"/>
              <a:gd name="connsiteY3" fmla="*/ 611557 h 611557"/>
            </a:gdLst>
            <a:ahLst/>
            <a:cxnLst>
              <a:cxn ang="0">
                <a:pos x="connsiteX0" y="connsiteY0"/>
              </a:cxn>
              <a:cxn ang="0">
                <a:pos x="connsiteX1" y="connsiteY1"/>
              </a:cxn>
              <a:cxn ang="0">
                <a:pos x="connsiteX2" y="connsiteY2"/>
              </a:cxn>
              <a:cxn ang="0">
                <a:pos x="connsiteX3" y="connsiteY3"/>
              </a:cxn>
            </a:cxnLst>
            <a:rect l="l" t="t" r="r" b="b"/>
            <a:pathLst>
              <a:path w="815644" h="611557">
                <a:moveTo>
                  <a:pt x="272350" y="0"/>
                </a:moveTo>
                <a:lnTo>
                  <a:pt x="815644" y="0"/>
                </a:lnTo>
                <a:lnTo>
                  <a:pt x="543293" y="611557"/>
                </a:lnTo>
                <a:lnTo>
                  <a:pt x="0" y="611557"/>
                </a:lnTo>
                <a:close/>
              </a:path>
            </a:pathLst>
          </a:custGeom>
          <a:solidFill>
            <a:schemeClr val="accent1"/>
          </a:solidFill>
        </p:spPr>
        <p:txBody>
          <a:bodyPr wrap="square" anchor="ctr">
            <a:noAutofit/>
          </a:bodyPr>
          <a:lstStyle>
            <a:lvl1pPr marL="0" indent="0" algn="ctr" defTabSz="914400" rtl="0" eaLnBrk="1" latinLnBrk="0" hangingPunct="1">
              <a:buFontTx/>
              <a:buNone/>
              <a:defRPr lang="zh-CN" altLang="en-US" sz="2000" b="0" kern="1200" dirty="0">
                <a:solidFill>
                  <a:schemeClr val="bg1"/>
                </a:solidFill>
                <a:latin typeface="汉仪旗黑-80S" panose="00020600040101010101" pitchFamily="18" charset="-122"/>
                <a:ea typeface="汉仪旗黑-80S" panose="00020600040101010101" pitchFamily="18" charset="-122"/>
                <a:cs typeface="+mn-cs"/>
              </a:defRPr>
            </a:lvl1pPr>
          </a:lstStyle>
          <a:p>
            <a:pPr lvl="0"/>
            <a:r>
              <a:rPr lang="en-US" altLang="zh-CN" dirty="0"/>
              <a:t>5</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showMasterSp="0" userDrawn="1">
  <p:cSld name="章节">
    <p:spTree>
      <p:nvGrpSpPr>
        <p:cNvPr id="1" name=""/>
        <p:cNvGrpSpPr/>
        <p:nvPr/>
      </p:nvGrpSpPr>
      <p:grpSpPr>
        <a:xfrm>
          <a:off x="0" y="0"/>
          <a:ext cx="0" cy="0"/>
          <a:chOff x="0" y="0"/>
          <a:chExt cx="0" cy="0"/>
        </a:xfrm>
      </p:grpSpPr>
      <p:pic>
        <p:nvPicPr>
          <p:cNvPr id="29" name="图片 28" descr="背景图案&#10;&#10;描述已自动生成"/>
          <p:cNvPicPr>
            <a:picLocks noChangeAspect="1"/>
          </p:cNvPicPr>
          <p:nvPr userDrawn="1"/>
        </p:nvPicPr>
        <p:blipFill>
          <a:blip r:embed="rId2" cstate="screen"/>
          <a:stretch>
            <a:fillRect/>
          </a:stretch>
        </p:blipFill>
        <p:spPr>
          <a:xfrm>
            <a:off x="0" y="0"/>
            <a:ext cx="12195507" cy="6866727"/>
          </a:xfrm>
          <a:prstGeom prst="rect">
            <a:avLst/>
          </a:prstGeom>
        </p:spPr>
      </p:pic>
      <p:sp>
        <p:nvSpPr>
          <p:cNvPr id="2" name="Title 1"/>
          <p:cNvSpPr>
            <a:spLocks noGrp="1"/>
          </p:cNvSpPr>
          <p:nvPr>
            <p:ph type="title" hasCustomPrompt="1"/>
          </p:nvPr>
        </p:nvSpPr>
        <p:spPr>
          <a:xfrm>
            <a:off x="1644290" y="2620348"/>
            <a:ext cx="5531710" cy="951057"/>
          </a:xfrm>
          <a:prstGeom prst="rect">
            <a:avLst/>
          </a:prstGeom>
        </p:spPr>
        <p:txBody>
          <a:bodyPr vert="horz" lIns="91440" tIns="45720" rIns="91440" bIns="45720" rtlCol="0" anchor="ctr">
            <a:noAutofit/>
          </a:bodyPr>
          <a:lstStyle>
            <a:lvl1pPr algn="just">
              <a:defRPr lang="zh-CN" altLang="en-US" sz="3200" b="0">
                <a:solidFill>
                  <a:schemeClr val="bg1"/>
                </a:solidFill>
                <a:latin typeface="汉仪旗黑-80S" panose="00020600040101010101" pitchFamily="18" charset="-122"/>
                <a:ea typeface="汉仪旗黑-80S" panose="00020600040101010101" pitchFamily="18" charset="-122"/>
              </a:defRPr>
            </a:lvl1pPr>
          </a:lstStyle>
          <a:p>
            <a:pPr lvl="0" defTabSz="914400"/>
            <a:r>
              <a:rPr lang="zh-CN" altLang="en-US" dirty="0"/>
              <a:t>单击此处添加章节文本</a:t>
            </a:r>
            <a:r>
              <a:rPr lang="en-US" altLang="zh-CN" dirty="0"/>
              <a:t>-32pt</a:t>
            </a:r>
            <a:endParaRPr lang="zh-CN" altLang="en-US" dirty="0"/>
          </a:p>
        </p:txBody>
      </p:sp>
      <p:sp>
        <p:nvSpPr>
          <p:cNvPr id="3" name="Text Placeholder 2"/>
          <p:cNvSpPr>
            <a:spLocks noGrp="1"/>
          </p:cNvSpPr>
          <p:nvPr>
            <p:ph type="body" idx="1" hasCustomPrompt="1"/>
          </p:nvPr>
        </p:nvSpPr>
        <p:spPr>
          <a:xfrm>
            <a:off x="1644290" y="3571405"/>
            <a:ext cx="5531710" cy="1986173"/>
          </a:xfrm>
        </p:spPr>
        <p:txBody>
          <a:bodyPr>
            <a:normAutofit/>
          </a:bodyPr>
          <a:lstStyle>
            <a:lvl1pPr marL="285750" indent="-285750" algn="just">
              <a:lnSpc>
                <a:spcPct val="120000"/>
              </a:lnSpc>
              <a:spcBef>
                <a:spcPts val="0"/>
              </a:spcBef>
              <a:buFont typeface="Arial" panose="020B0604020202020204" pitchFamily="34" charset="0"/>
              <a:buChar char="•"/>
              <a:defRPr lang="en-US" altLang="zh-CN" sz="1600" kern="120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单击此处添加章节内容概况</a:t>
            </a:r>
            <a:r>
              <a:rPr lang="en-US" altLang="zh-CN" dirty="0"/>
              <a:t>-16pt</a:t>
            </a:r>
            <a:endParaRPr lang="en-US" altLang="zh-CN" dirty="0"/>
          </a:p>
          <a:p>
            <a:pPr marL="285750" marR="0" lvl="0" indent="-285750" algn="just" defTabSz="914400" rtl="0" eaLnBrk="1" fontAlgn="auto" latinLnBrk="0" hangingPunct="1">
              <a:lnSpc>
                <a:spcPct val="120000"/>
              </a:lnSpc>
              <a:spcBef>
                <a:spcPts val="0"/>
              </a:spcBef>
              <a:spcAft>
                <a:spcPts val="600"/>
              </a:spcAft>
              <a:buClrTx/>
              <a:buSzTx/>
              <a:buFont typeface="Arial" panose="020B0604020202020204" pitchFamily="34" charset="0"/>
              <a:buChar char="•"/>
              <a:defRPr/>
            </a:pPr>
            <a:r>
              <a:rPr lang="zh-CN" altLang="en-US" dirty="0"/>
              <a:t>单击此处添加章节内容概况</a:t>
            </a:r>
            <a:r>
              <a:rPr lang="en-US" altLang="zh-CN" dirty="0"/>
              <a:t>-16pt</a:t>
            </a:r>
            <a:endParaRPr lang="en-US" altLang="zh-CN" dirty="0"/>
          </a:p>
          <a:p>
            <a:pPr lvl="0"/>
            <a:r>
              <a:rPr lang="en-US" altLang="zh-CN" dirty="0"/>
              <a:t>……</a:t>
            </a:r>
            <a:endParaRPr lang="en-US" altLang="zh-CN" dirty="0"/>
          </a:p>
        </p:txBody>
      </p:sp>
      <p:sp>
        <p:nvSpPr>
          <p:cNvPr id="11" name="文本占位符 10"/>
          <p:cNvSpPr>
            <a:spLocks noGrp="1"/>
          </p:cNvSpPr>
          <p:nvPr>
            <p:ph type="body" sz="quarter" idx="13" hasCustomPrompt="1"/>
          </p:nvPr>
        </p:nvSpPr>
        <p:spPr>
          <a:xfrm>
            <a:off x="662562" y="2620204"/>
            <a:ext cx="971964" cy="950912"/>
          </a:xfrm>
        </p:spPr>
        <p:txBody>
          <a:bodyPr lIns="0" anchor="ctr">
            <a:noAutofit/>
          </a:bodyPr>
          <a:lstStyle>
            <a:lvl1pPr marL="0" indent="0" algn="l">
              <a:buNone/>
              <a:defRPr lang="zh-CN" altLang="en-US" sz="4800" b="0" kern="1200" dirty="0">
                <a:solidFill>
                  <a:schemeClr val="accent2"/>
                </a:solidFill>
                <a:latin typeface="汉仪旗黑-80S" panose="00020600040101010101" pitchFamily="18" charset="-122"/>
                <a:ea typeface="汉仪旗黑-80S" panose="00020600040101010101" pitchFamily="18" charset="-122"/>
                <a:cs typeface="+mj-cs"/>
              </a:defRPr>
            </a:lvl1pPr>
          </a:lstStyle>
          <a:p>
            <a:pPr lvl="0"/>
            <a:r>
              <a:rPr lang="en-US" altLang="zh-CN" dirty="0"/>
              <a:t>01</a:t>
            </a:r>
            <a:endParaRPr lang="zh-CN" altLang="en-US" dirty="0"/>
          </a:p>
        </p:txBody>
      </p:sp>
      <p:sp>
        <p:nvSpPr>
          <p:cNvPr id="13" name="任意多边形: 形状 12"/>
          <p:cNvSpPr/>
          <p:nvPr userDrawn="1"/>
        </p:nvSpPr>
        <p:spPr>
          <a:xfrm>
            <a:off x="7209276" y="1665859"/>
            <a:ext cx="4959864" cy="3718814"/>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chemeClr val="accent2"/>
          </a:solidFill>
          <a:ln w="16888" cap="flat">
            <a:noFill/>
            <a:prstDash val="solid"/>
            <a:miter/>
          </a:ln>
        </p:spPr>
        <p:txBody>
          <a:bodyPr rtlCol="0" anchor="ctr"/>
          <a:lstStyle/>
          <a:p>
            <a:endParaRPr lang="zh-CN" altLang="en-US"/>
          </a:p>
        </p:txBody>
      </p:sp>
      <p:sp>
        <p:nvSpPr>
          <p:cNvPr id="16" name="图片占位符 15"/>
          <p:cNvSpPr>
            <a:spLocks noGrp="1"/>
          </p:cNvSpPr>
          <p:nvPr>
            <p:ph type="pic" sz="quarter" idx="14"/>
          </p:nvPr>
        </p:nvSpPr>
        <p:spPr>
          <a:xfrm>
            <a:off x="7155936" y="1571770"/>
            <a:ext cx="4959876" cy="3718814"/>
          </a:xfrm>
          <a:custGeom>
            <a:avLst/>
            <a:gdLst>
              <a:gd name="connsiteX0" fmla="*/ 1656138 w 4959876"/>
              <a:gd name="connsiteY0" fmla="*/ 0 h 3718814"/>
              <a:gd name="connsiteX1" fmla="*/ 4959876 w 4959876"/>
              <a:gd name="connsiteY1" fmla="*/ 0 h 3718814"/>
              <a:gd name="connsiteX2" fmla="*/ 3303726 w 4959876"/>
              <a:gd name="connsiteY2" fmla="*/ 3718814 h 3718814"/>
              <a:gd name="connsiteX3" fmla="*/ 0 w 4959876"/>
              <a:gd name="connsiteY3" fmla="*/ 3718814 h 3718814"/>
            </a:gdLst>
            <a:ahLst/>
            <a:cxnLst>
              <a:cxn ang="0">
                <a:pos x="connsiteX0" y="connsiteY0"/>
              </a:cxn>
              <a:cxn ang="0">
                <a:pos x="connsiteX1" y="connsiteY1"/>
              </a:cxn>
              <a:cxn ang="0">
                <a:pos x="connsiteX2" y="connsiteY2"/>
              </a:cxn>
              <a:cxn ang="0">
                <a:pos x="connsiteX3" y="connsiteY3"/>
              </a:cxn>
            </a:cxnLst>
            <a:rect l="l" t="t" r="r" b="b"/>
            <a:pathLst>
              <a:path w="4959876" h="3718814">
                <a:moveTo>
                  <a:pt x="1656138" y="0"/>
                </a:moveTo>
                <a:lnTo>
                  <a:pt x="4959876" y="0"/>
                </a:lnTo>
                <a:lnTo>
                  <a:pt x="3303726" y="3718814"/>
                </a:lnTo>
                <a:lnTo>
                  <a:pt x="0" y="3718814"/>
                </a:lnTo>
                <a:close/>
              </a:path>
            </a:pathLst>
          </a:custGeom>
          <a:pattFill prst="pct5">
            <a:fgClr>
              <a:schemeClr val="accent1"/>
            </a:fgClr>
            <a:bgClr>
              <a:schemeClr val="bg1"/>
            </a:bgClr>
          </a:pattFill>
        </p:spPr>
        <p:txBody>
          <a:bodyPr wrap="square" anchor="ctr">
            <a:noAutofit/>
          </a:bodyPr>
          <a:lstStyle>
            <a:lvl1pPr algn="ctr">
              <a:defRPr/>
            </a:lvl1pPr>
          </a:lstStyle>
          <a:p>
            <a:endParaRPr lang="zh-CN" altLang="en-US" dirty="0"/>
          </a:p>
        </p:txBody>
      </p:sp>
      <p:sp>
        <p:nvSpPr>
          <p:cNvPr id="28" name="Footer Placeholder 3"/>
          <p:cNvSpPr>
            <a:spLocks noGrp="1"/>
          </p:cNvSpPr>
          <p:nvPr>
            <p:ph type="ftr" sz="quarter" idx="11"/>
          </p:nvPr>
        </p:nvSpPr>
        <p:spPr>
          <a:xfrm>
            <a:off x="660401" y="6438900"/>
            <a:ext cx="3992171" cy="215900"/>
          </a:xfrm>
        </p:spPr>
        <p:txBody>
          <a:bodyPr/>
          <a:lstStyle>
            <a:lvl1pPr algn="l">
              <a:defRPr>
                <a:solidFill>
                  <a:schemeClr val="bg1"/>
                </a:solidFill>
                <a:latin typeface="汉仪旗黑-45S" panose="00020600040101010101" pitchFamily="18" charset="-122"/>
                <a:ea typeface="汉仪旗黑-45S" panose="00020600040101010101" pitchFamily="18" charset="-122"/>
              </a:defRPr>
            </a:lvl1pPr>
          </a:lstStyle>
          <a:p>
            <a:r>
              <a:rPr lang="en-US" altLang="zh-CN"/>
              <a:t>© </a:t>
            </a:r>
            <a:r>
              <a:rPr lang="zh-CN" altLang="en-US"/>
              <a:t>中智管理咨询有限公司│保留所有权利</a:t>
            </a:r>
            <a:endParaRPr lang="zh-CN" altLang="en-US" dirty="0"/>
          </a:p>
        </p:txBody>
      </p:sp>
      <p:grpSp>
        <p:nvGrpSpPr>
          <p:cNvPr id="30" name="组合 29"/>
          <p:cNvGrpSpPr/>
          <p:nvPr userDrawn="1"/>
        </p:nvGrpSpPr>
        <p:grpSpPr>
          <a:xfrm>
            <a:off x="669453" y="788777"/>
            <a:ext cx="1394547" cy="267082"/>
            <a:chOff x="1593304" y="2567354"/>
            <a:chExt cx="9004206" cy="1724478"/>
          </a:xfrm>
          <a:solidFill>
            <a:schemeClr val="bg1"/>
          </a:solidFill>
        </p:grpSpPr>
        <p:sp>
          <p:nvSpPr>
            <p:cNvPr id="31" name="任意多边形: 形状 30"/>
            <p:cNvSpPr/>
            <p:nvPr/>
          </p:nvSpPr>
          <p:spPr>
            <a:xfrm>
              <a:off x="2592985" y="2567354"/>
              <a:ext cx="316950" cy="316950"/>
            </a:xfrm>
            <a:custGeom>
              <a:avLst/>
              <a:gdLst>
                <a:gd name="connsiteX0" fmla="*/ 158315 w 316950"/>
                <a:gd name="connsiteY0" fmla="*/ -294 h 316950"/>
                <a:gd name="connsiteX1" fmla="*/ -329 w 316950"/>
                <a:gd name="connsiteY1" fmla="*/ 158013 h 316950"/>
                <a:gd name="connsiteX2" fmla="*/ 157978 w 316950"/>
                <a:gd name="connsiteY2" fmla="*/ 316657 h 316950"/>
                <a:gd name="connsiteX3" fmla="*/ 316622 w 316950"/>
                <a:gd name="connsiteY3" fmla="*/ 158350 h 316950"/>
                <a:gd name="connsiteX4" fmla="*/ 158315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315" y="-294"/>
                  </a:moveTo>
                  <a:cubicBezTo>
                    <a:pt x="70799" y="-395"/>
                    <a:pt x="-228" y="70497"/>
                    <a:pt x="-329" y="158013"/>
                  </a:cubicBezTo>
                  <a:cubicBezTo>
                    <a:pt x="-430" y="245529"/>
                    <a:pt x="70461" y="316556"/>
                    <a:pt x="157978" y="316657"/>
                  </a:cubicBezTo>
                  <a:cubicBezTo>
                    <a:pt x="245494" y="316758"/>
                    <a:pt x="316521" y="245866"/>
                    <a:pt x="316622" y="158350"/>
                  </a:cubicBezTo>
                  <a:cubicBezTo>
                    <a:pt x="316622" y="70868"/>
                    <a:pt x="245798" y="-108"/>
                    <a:pt x="158315" y="-294"/>
                  </a:cubicBezTo>
                  <a:close/>
                </a:path>
              </a:pathLst>
            </a:custGeom>
            <a:grpFill/>
            <a:ln w="16888" cap="flat">
              <a:noFill/>
              <a:prstDash val="solid"/>
              <a:miter/>
            </a:ln>
          </p:spPr>
          <p:txBody>
            <a:bodyPr rtlCol="0" anchor="ctr"/>
            <a:lstStyle/>
            <a:p>
              <a:endParaRPr lang="zh-CN" altLang="en-US"/>
            </a:p>
          </p:txBody>
        </p:sp>
        <p:sp>
          <p:nvSpPr>
            <p:cNvPr id="32" name="任意多边形: 形状 31"/>
            <p:cNvSpPr/>
            <p:nvPr/>
          </p:nvSpPr>
          <p:spPr>
            <a:xfrm>
              <a:off x="2608191" y="2985667"/>
              <a:ext cx="287046" cy="1163740"/>
            </a:xfrm>
            <a:custGeom>
              <a:avLst/>
              <a:gdLst>
                <a:gd name="connsiteX0" fmla="*/ 231809 w 287046"/>
                <a:gd name="connsiteY0" fmla="*/ -287 h 1163740"/>
                <a:gd name="connsiteX1" fmla="*/ 54580 w 287046"/>
                <a:gd name="connsiteY1" fmla="*/ -287 h 1163740"/>
                <a:gd name="connsiteX2" fmla="*/ -329 w 287046"/>
                <a:gd name="connsiteY2" fmla="*/ 52916 h 1163740"/>
                <a:gd name="connsiteX3" fmla="*/ -329 w 287046"/>
                <a:gd name="connsiteY3" fmla="*/ 53271 h 1163740"/>
                <a:gd name="connsiteX4" fmla="*/ -329 w 287046"/>
                <a:gd name="connsiteY4" fmla="*/ 1109885 h 1163740"/>
                <a:gd name="connsiteX5" fmla="*/ 54225 w 287046"/>
                <a:gd name="connsiteY5" fmla="*/ 1163442 h 1163740"/>
                <a:gd name="connsiteX6" fmla="*/ 54580 w 287046"/>
                <a:gd name="connsiteY6" fmla="*/ 1163442 h 1163740"/>
                <a:gd name="connsiteX7" fmla="*/ 231809 w 287046"/>
                <a:gd name="connsiteY7" fmla="*/ 1163442 h 1163740"/>
                <a:gd name="connsiteX8" fmla="*/ 286717 w 287046"/>
                <a:gd name="connsiteY8" fmla="*/ 1109885 h 1163740"/>
                <a:gd name="connsiteX9" fmla="*/ 286717 w 287046"/>
                <a:gd name="connsiteY9" fmla="*/ 1109885 h 1163740"/>
                <a:gd name="connsiteX10" fmla="*/ 286717 w 287046"/>
                <a:gd name="connsiteY10" fmla="*/ 53271 h 1163740"/>
                <a:gd name="connsiteX11" fmla="*/ 231809 w 287046"/>
                <a:gd name="connsiteY11" fmla="*/ -287 h 1163740"/>
                <a:gd name="connsiteX12" fmla="*/ 231809 w 287046"/>
                <a:gd name="connsiteY12" fmla="*/ -287 h 11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046" h="1163740">
                  <a:moveTo>
                    <a:pt x="231809" y="-287"/>
                  </a:moveTo>
                  <a:lnTo>
                    <a:pt x="54580" y="-287"/>
                  </a:lnTo>
                  <a:cubicBezTo>
                    <a:pt x="24727" y="-760"/>
                    <a:pt x="144" y="23062"/>
                    <a:pt x="-329" y="52916"/>
                  </a:cubicBezTo>
                  <a:cubicBezTo>
                    <a:pt x="-329" y="53034"/>
                    <a:pt x="-329" y="53153"/>
                    <a:pt x="-329" y="53271"/>
                  </a:cubicBezTo>
                  <a:lnTo>
                    <a:pt x="-329" y="1109885"/>
                  </a:lnTo>
                  <a:cubicBezTo>
                    <a:pt x="-59" y="1139739"/>
                    <a:pt x="24372" y="1163729"/>
                    <a:pt x="54225" y="1163442"/>
                  </a:cubicBezTo>
                  <a:cubicBezTo>
                    <a:pt x="54343" y="1163442"/>
                    <a:pt x="54461" y="1163442"/>
                    <a:pt x="54580" y="1163442"/>
                  </a:cubicBezTo>
                  <a:lnTo>
                    <a:pt x="231809" y="1163442"/>
                  </a:lnTo>
                  <a:cubicBezTo>
                    <a:pt x="261764" y="1163814"/>
                    <a:pt x="286346" y="1139840"/>
                    <a:pt x="286717" y="1109885"/>
                  </a:cubicBezTo>
                  <a:cubicBezTo>
                    <a:pt x="286717" y="1109885"/>
                    <a:pt x="286717" y="1109885"/>
                    <a:pt x="286717" y="1109885"/>
                  </a:cubicBezTo>
                  <a:lnTo>
                    <a:pt x="286717" y="53271"/>
                  </a:lnTo>
                  <a:cubicBezTo>
                    <a:pt x="286346" y="23316"/>
                    <a:pt x="261764" y="-659"/>
                    <a:pt x="231809" y="-287"/>
                  </a:cubicBezTo>
                  <a:cubicBezTo>
                    <a:pt x="231809" y="-287"/>
                    <a:pt x="231809" y="-287"/>
                    <a:pt x="231809" y="-287"/>
                  </a:cubicBezTo>
                  <a:close/>
                </a:path>
              </a:pathLst>
            </a:custGeom>
            <a:grpFill/>
            <a:ln w="16888" cap="flat">
              <a:noFill/>
              <a:prstDash val="solid"/>
              <a:miter/>
            </a:ln>
          </p:spPr>
          <p:txBody>
            <a:bodyPr rtlCol="0" anchor="ctr"/>
            <a:lstStyle/>
            <a:p>
              <a:endParaRPr lang="zh-CN" altLang="en-US"/>
            </a:p>
          </p:txBody>
        </p:sp>
        <p:sp>
          <p:nvSpPr>
            <p:cNvPr id="33" name="任意多边形: 形状 32"/>
            <p:cNvSpPr/>
            <p:nvPr/>
          </p:nvSpPr>
          <p:spPr>
            <a:xfrm>
              <a:off x="3021443" y="2779386"/>
              <a:ext cx="316950" cy="316950"/>
            </a:xfrm>
            <a:custGeom>
              <a:avLst/>
              <a:gdLst>
                <a:gd name="connsiteX0" fmla="*/ 158147 w 316950"/>
                <a:gd name="connsiteY0" fmla="*/ -294 h 316950"/>
                <a:gd name="connsiteX1" fmla="*/ -329 w 316950"/>
                <a:gd name="connsiteY1" fmla="*/ 158182 h 316950"/>
                <a:gd name="connsiteX2" fmla="*/ 158147 w 316950"/>
                <a:gd name="connsiteY2" fmla="*/ 316657 h 316950"/>
                <a:gd name="connsiteX3" fmla="*/ 316622 w 316950"/>
                <a:gd name="connsiteY3" fmla="*/ 158182 h 316950"/>
                <a:gd name="connsiteX4" fmla="*/ 158147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147" y="-294"/>
                  </a:moveTo>
                  <a:cubicBezTo>
                    <a:pt x="70630" y="-294"/>
                    <a:pt x="-329" y="70666"/>
                    <a:pt x="-329" y="158182"/>
                  </a:cubicBezTo>
                  <a:cubicBezTo>
                    <a:pt x="-329" y="245698"/>
                    <a:pt x="70630" y="316657"/>
                    <a:pt x="158147" y="316657"/>
                  </a:cubicBezTo>
                  <a:cubicBezTo>
                    <a:pt x="245663" y="316657"/>
                    <a:pt x="316622" y="245698"/>
                    <a:pt x="316622" y="158182"/>
                  </a:cubicBezTo>
                  <a:cubicBezTo>
                    <a:pt x="316622" y="70666"/>
                    <a:pt x="245663" y="-294"/>
                    <a:pt x="158147" y="-294"/>
                  </a:cubicBezTo>
                  <a:close/>
                </a:path>
              </a:pathLst>
            </a:custGeom>
            <a:grpFill/>
            <a:ln w="16888" cap="flat">
              <a:noFill/>
              <a:prstDash val="solid"/>
              <a:miter/>
            </a:ln>
          </p:spPr>
          <p:txBody>
            <a:bodyPr rtlCol="0" anchor="ctr"/>
            <a:lstStyle/>
            <a:p>
              <a:endParaRPr lang="zh-CN" altLang="en-US"/>
            </a:p>
          </p:txBody>
        </p:sp>
        <p:sp>
          <p:nvSpPr>
            <p:cNvPr id="34" name="任意多边形: 形状 33"/>
            <p:cNvSpPr/>
            <p:nvPr/>
          </p:nvSpPr>
          <p:spPr>
            <a:xfrm>
              <a:off x="3040028" y="3193983"/>
              <a:ext cx="287215" cy="1097849"/>
            </a:xfrm>
            <a:custGeom>
              <a:avLst/>
              <a:gdLst>
                <a:gd name="connsiteX0" fmla="*/ 231809 w 287215"/>
                <a:gd name="connsiteY0" fmla="*/ -287 h 1097849"/>
                <a:gd name="connsiteX1" fmla="*/ 54749 w 287215"/>
                <a:gd name="connsiteY1" fmla="*/ -287 h 1097849"/>
                <a:gd name="connsiteX2" fmla="*/ -329 w 287215"/>
                <a:gd name="connsiteY2" fmla="*/ 53084 h 1097849"/>
                <a:gd name="connsiteX3" fmla="*/ -329 w 287215"/>
                <a:gd name="connsiteY3" fmla="*/ 53439 h 1097849"/>
                <a:gd name="connsiteX4" fmla="*/ -329 w 287215"/>
                <a:gd name="connsiteY4" fmla="*/ 1043994 h 1097849"/>
                <a:gd name="connsiteX5" fmla="*/ 54225 w 287215"/>
                <a:gd name="connsiteY5" fmla="*/ 1097551 h 1097849"/>
                <a:gd name="connsiteX6" fmla="*/ 54749 w 287215"/>
                <a:gd name="connsiteY6" fmla="*/ 1097551 h 1097849"/>
                <a:gd name="connsiteX7" fmla="*/ 231809 w 287215"/>
                <a:gd name="connsiteY7" fmla="*/ 1097551 h 1097849"/>
                <a:gd name="connsiteX8" fmla="*/ 286887 w 287215"/>
                <a:gd name="connsiteY8" fmla="*/ 1043994 h 1097849"/>
                <a:gd name="connsiteX9" fmla="*/ 286887 w 287215"/>
                <a:gd name="connsiteY9" fmla="*/ 52932 h 1097849"/>
                <a:gd name="connsiteX10" fmla="*/ 231809 w 287215"/>
                <a:gd name="connsiteY10" fmla="*/ -287 h 109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215" h="1097849">
                  <a:moveTo>
                    <a:pt x="231809" y="-287"/>
                  </a:moveTo>
                  <a:lnTo>
                    <a:pt x="54749" y="-287"/>
                  </a:lnTo>
                  <a:cubicBezTo>
                    <a:pt x="24794" y="-760"/>
                    <a:pt x="144" y="23146"/>
                    <a:pt x="-329" y="53084"/>
                  </a:cubicBezTo>
                  <a:cubicBezTo>
                    <a:pt x="-329" y="53203"/>
                    <a:pt x="-329" y="53321"/>
                    <a:pt x="-329" y="53439"/>
                  </a:cubicBezTo>
                  <a:lnTo>
                    <a:pt x="-329" y="1043994"/>
                  </a:lnTo>
                  <a:cubicBezTo>
                    <a:pt x="-59" y="1073848"/>
                    <a:pt x="24372" y="1097838"/>
                    <a:pt x="54225" y="1097551"/>
                  </a:cubicBezTo>
                  <a:cubicBezTo>
                    <a:pt x="54411" y="1097551"/>
                    <a:pt x="54580" y="1097551"/>
                    <a:pt x="54749" y="1097551"/>
                  </a:cubicBezTo>
                  <a:lnTo>
                    <a:pt x="231809" y="1097551"/>
                  </a:lnTo>
                  <a:cubicBezTo>
                    <a:pt x="261797" y="1097923"/>
                    <a:pt x="286430" y="1073966"/>
                    <a:pt x="286887" y="1043994"/>
                  </a:cubicBezTo>
                  <a:lnTo>
                    <a:pt x="286887" y="52932"/>
                  </a:lnTo>
                  <a:cubicBezTo>
                    <a:pt x="286143" y="23129"/>
                    <a:pt x="261629" y="-574"/>
                    <a:pt x="231809" y="-287"/>
                  </a:cubicBezTo>
                  <a:close/>
                </a:path>
              </a:pathLst>
            </a:custGeom>
            <a:grpFill/>
            <a:ln w="16888" cap="flat">
              <a:noFill/>
              <a:prstDash val="solid"/>
              <a:miter/>
            </a:ln>
          </p:spPr>
          <p:txBody>
            <a:bodyPr rtlCol="0" anchor="ctr"/>
            <a:lstStyle/>
            <a:p>
              <a:endParaRPr lang="zh-CN" altLang="en-US"/>
            </a:p>
          </p:txBody>
        </p:sp>
        <p:sp>
          <p:nvSpPr>
            <p:cNvPr id="35" name="任意多边形: 形状 34"/>
            <p:cNvSpPr/>
            <p:nvPr/>
          </p:nvSpPr>
          <p:spPr>
            <a:xfrm>
              <a:off x="3466619" y="2982123"/>
              <a:ext cx="871284" cy="1167111"/>
            </a:xfrm>
            <a:custGeom>
              <a:avLst/>
              <a:gdLst>
                <a:gd name="connsiteX0" fmla="*/ 870955 w 871284"/>
                <a:gd name="connsiteY0" fmla="*/ 909337 h 1167111"/>
                <a:gd name="connsiteX1" fmla="*/ 828042 w 871284"/>
                <a:gd name="connsiteY1" fmla="*/ 873689 h 1167111"/>
                <a:gd name="connsiteX2" fmla="*/ 573603 w 871284"/>
                <a:gd name="connsiteY2" fmla="*/ 875209 h 1167111"/>
                <a:gd name="connsiteX3" fmla="*/ 320178 w 871284"/>
                <a:gd name="connsiteY3" fmla="*/ 707610 h 1167111"/>
                <a:gd name="connsiteX4" fmla="*/ 293145 w 871284"/>
                <a:gd name="connsiteY4" fmla="*/ 599651 h 1167111"/>
                <a:gd name="connsiteX5" fmla="*/ 573941 w 871284"/>
                <a:gd name="connsiteY5" fmla="*/ 294021 h 1167111"/>
                <a:gd name="connsiteX6" fmla="*/ 824325 w 871284"/>
                <a:gd name="connsiteY6" fmla="*/ 294021 h 1167111"/>
                <a:gd name="connsiteX7" fmla="*/ 867069 w 871284"/>
                <a:gd name="connsiteY7" fmla="*/ 261920 h 1167111"/>
                <a:gd name="connsiteX8" fmla="*/ 867069 w 871284"/>
                <a:gd name="connsiteY8" fmla="*/ 52253 h 1167111"/>
                <a:gd name="connsiteX9" fmla="*/ 827873 w 871284"/>
                <a:gd name="connsiteY9" fmla="*/ 1568 h 1167111"/>
                <a:gd name="connsiteX10" fmla="*/ 587288 w 871284"/>
                <a:gd name="connsiteY10" fmla="*/ -291 h 1167111"/>
                <a:gd name="connsiteX11" fmla="*/ -321 w 871284"/>
                <a:gd name="connsiteY11" fmla="*/ 572788 h 1167111"/>
                <a:gd name="connsiteX12" fmla="*/ 3396 w 871284"/>
                <a:gd name="connsiteY12" fmla="*/ 646113 h 1167111"/>
                <a:gd name="connsiteX13" fmla="*/ 117100 w 871284"/>
                <a:gd name="connsiteY13" fmla="*/ 934680 h 1167111"/>
                <a:gd name="connsiteX14" fmla="*/ 170994 w 871284"/>
                <a:gd name="connsiteY14" fmla="*/ 996684 h 1167111"/>
                <a:gd name="connsiteX15" fmla="*/ 472909 w 871284"/>
                <a:gd name="connsiteY15" fmla="*/ 1156849 h 1167111"/>
                <a:gd name="connsiteX16" fmla="*/ 566676 w 871284"/>
                <a:gd name="connsiteY16" fmla="*/ 1166817 h 1167111"/>
                <a:gd name="connsiteX17" fmla="*/ 801179 w 871284"/>
                <a:gd name="connsiteY17" fmla="*/ 1166817 h 1167111"/>
                <a:gd name="connsiteX18" fmla="*/ 870786 w 871284"/>
                <a:gd name="connsiteY18" fmla="*/ 1121370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284" h="1167111">
                  <a:moveTo>
                    <a:pt x="870955" y="909337"/>
                  </a:moveTo>
                  <a:cubicBezTo>
                    <a:pt x="870955" y="878926"/>
                    <a:pt x="828042" y="873689"/>
                    <a:pt x="828042" y="873689"/>
                  </a:cubicBezTo>
                  <a:lnTo>
                    <a:pt x="573603" y="875209"/>
                  </a:lnTo>
                  <a:cubicBezTo>
                    <a:pt x="464191" y="871898"/>
                    <a:pt x="366047" y="807004"/>
                    <a:pt x="320178" y="707610"/>
                  </a:cubicBezTo>
                  <a:cubicBezTo>
                    <a:pt x="304330" y="673685"/>
                    <a:pt x="295156" y="637040"/>
                    <a:pt x="293145" y="599651"/>
                  </a:cubicBezTo>
                  <a:cubicBezTo>
                    <a:pt x="286844" y="437915"/>
                    <a:pt x="412255" y="301420"/>
                    <a:pt x="573941" y="294021"/>
                  </a:cubicBezTo>
                  <a:lnTo>
                    <a:pt x="824325" y="294021"/>
                  </a:lnTo>
                  <a:cubicBezTo>
                    <a:pt x="844616" y="295558"/>
                    <a:pt x="862896" y="281822"/>
                    <a:pt x="867069" y="261920"/>
                  </a:cubicBezTo>
                  <a:lnTo>
                    <a:pt x="867069" y="52253"/>
                  </a:lnTo>
                  <a:cubicBezTo>
                    <a:pt x="867069" y="385"/>
                    <a:pt x="827873" y="1568"/>
                    <a:pt x="827873" y="1568"/>
                  </a:cubicBezTo>
                  <a:cubicBezTo>
                    <a:pt x="827873" y="1568"/>
                    <a:pt x="667708" y="-291"/>
                    <a:pt x="587288" y="-291"/>
                  </a:cubicBezTo>
                  <a:cubicBezTo>
                    <a:pt x="267989" y="-1287"/>
                    <a:pt x="6673" y="253557"/>
                    <a:pt x="-321" y="572788"/>
                  </a:cubicBezTo>
                  <a:cubicBezTo>
                    <a:pt x="-439" y="597286"/>
                    <a:pt x="794" y="621767"/>
                    <a:pt x="3396" y="646113"/>
                  </a:cubicBezTo>
                  <a:cubicBezTo>
                    <a:pt x="13888" y="750963"/>
                    <a:pt x="53236" y="850863"/>
                    <a:pt x="117100" y="934680"/>
                  </a:cubicBezTo>
                  <a:cubicBezTo>
                    <a:pt x="133487" y="956660"/>
                    <a:pt x="151514" y="977390"/>
                    <a:pt x="170994" y="996684"/>
                  </a:cubicBezTo>
                  <a:cubicBezTo>
                    <a:pt x="253222" y="1079233"/>
                    <a:pt x="358445" y="1135038"/>
                    <a:pt x="472909" y="1156849"/>
                  </a:cubicBezTo>
                  <a:cubicBezTo>
                    <a:pt x="503759" y="1163219"/>
                    <a:pt x="535167" y="1166547"/>
                    <a:pt x="566676" y="1166817"/>
                  </a:cubicBezTo>
                  <a:lnTo>
                    <a:pt x="801179" y="1166817"/>
                  </a:lnTo>
                  <a:cubicBezTo>
                    <a:pt x="874503" y="1166817"/>
                    <a:pt x="870786" y="1121370"/>
                    <a:pt x="870786" y="1121370"/>
                  </a:cubicBezTo>
                  <a:close/>
                </a:path>
              </a:pathLst>
            </a:custGeom>
            <a:grpFill/>
            <a:ln w="16888" cap="flat">
              <a:noFill/>
              <a:prstDash val="solid"/>
              <a:miter/>
            </a:ln>
          </p:spPr>
          <p:txBody>
            <a:bodyPr rtlCol="0" anchor="ctr"/>
            <a:lstStyle/>
            <a:p>
              <a:endParaRPr lang="zh-CN" altLang="en-US"/>
            </a:p>
          </p:txBody>
        </p:sp>
        <p:sp>
          <p:nvSpPr>
            <p:cNvPr id="36" name="任意多边形: 形状 35"/>
            <p:cNvSpPr/>
            <p:nvPr/>
          </p:nvSpPr>
          <p:spPr>
            <a:xfrm>
              <a:off x="1593304" y="2982124"/>
              <a:ext cx="871616" cy="1167110"/>
            </a:xfrm>
            <a:custGeom>
              <a:avLst/>
              <a:gdLst>
                <a:gd name="connsiteX0" fmla="*/ 871288 w 871616"/>
                <a:gd name="connsiteY0" fmla="*/ 909336 h 1167110"/>
                <a:gd name="connsiteX1" fmla="*/ 828374 w 871616"/>
                <a:gd name="connsiteY1" fmla="*/ 873688 h 1167110"/>
                <a:gd name="connsiteX2" fmla="*/ 573767 w 871616"/>
                <a:gd name="connsiteY2" fmla="*/ 875208 h 1167110"/>
                <a:gd name="connsiteX3" fmla="*/ 320341 w 871616"/>
                <a:gd name="connsiteY3" fmla="*/ 707610 h 1167110"/>
                <a:gd name="connsiteX4" fmla="*/ 293478 w 871616"/>
                <a:gd name="connsiteY4" fmla="*/ 599651 h 1167110"/>
                <a:gd name="connsiteX5" fmla="*/ 574274 w 871616"/>
                <a:gd name="connsiteY5" fmla="*/ 294020 h 1167110"/>
                <a:gd name="connsiteX6" fmla="*/ 824658 w 871616"/>
                <a:gd name="connsiteY6" fmla="*/ 294020 h 1167110"/>
                <a:gd name="connsiteX7" fmla="*/ 867064 w 871616"/>
                <a:gd name="connsiteY7" fmla="*/ 261919 h 1167110"/>
                <a:gd name="connsiteX8" fmla="*/ 867064 w 871616"/>
                <a:gd name="connsiteY8" fmla="*/ 52252 h 1167110"/>
                <a:gd name="connsiteX9" fmla="*/ 828206 w 871616"/>
                <a:gd name="connsiteY9" fmla="*/ 1567 h 1167110"/>
                <a:gd name="connsiteX10" fmla="*/ 587620 w 871616"/>
                <a:gd name="connsiteY10" fmla="*/ -292 h 1167110"/>
                <a:gd name="connsiteX11" fmla="*/ -326 w 871616"/>
                <a:gd name="connsiteY11" fmla="*/ 572788 h 1167110"/>
                <a:gd name="connsiteX12" fmla="*/ 3560 w 871616"/>
                <a:gd name="connsiteY12" fmla="*/ 646112 h 1167110"/>
                <a:gd name="connsiteX13" fmla="*/ 117263 w 871616"/>
                <a:gd name="connsiteY13" fmla="*/ 934679 h 1167110"/>
                <a:gd name="connsiteX14" fmla="*/ 171158 w 871616"/>
                <a:gd name="connsiteY14" fmla="*/ 996684 h 1167110"/>
                <a:gd name="connsiteX15" fmla="*/ 472734 w 871616"/>
                <a:gd name="connsiteY15" fmla="*/ 1156848 h 1167110"/>
                <a:gd name="connsiteX16" fmla="*/ 566840 w 871616"/>
                <a:gd name="connsiteY16" fmla="*/ 1166817 h 1167110"/>
                <a:gd name="connsiteX17" fmla="*/ 801343 w 871616"/>
                <a:gd name="connsiteY17" fmla="*/ 1166817 h 1167110"/>
                <a:gd name="connsiteX18" fmla="*/ 871119 w 871616"/>
                <a:gd name="connsiteY18" fmla="*/ 1121369 h 116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616" h="1167110">
                  <a:moveTo>
                    <a:pt x="871288" y="909336"/>
                  </a:moveTo>
                  <a:cubicBezTo>
                    <a:pt x="871288" y="878925"/>
                    <a:pt x="828374" y="873688"/>
                    <a:pt x="828374" y="873688"/>
                  </a:cubicBezTo>
                  <a:lnTo>
                    <a:pt x="573767" y="875208"/>
                  </a:lnTo>
                  <a:cubicBezTo>
                    <a:pt x="464371" y="871812"/>
                    <a:pt x="366279" y="806952"/>
                    <a:pt x="320341" y="707610"/>
                  </a:cubicBezTo>
                  <a:cubicBezTo>
                    <a:pt x="304680" y="673634"/>
                    <a:pt x="295573" y="637005"/>
                    <a:pt x="293478" y="599651"/>
                  </a:cubicBezTo>
                  <a:cubicBezTo>
                    <a:pt x="286906" y="437813"/>
                    <a:pt x="412470" y="301149"/>
                    <a:pt x="574274" y="294020"/>
                  </a:cubicBezTo>
                  <a:lnTo>
                    <a:pt x="824658" y="294020"/>
                  </a:lnTo>
                  <a:cubicBezTo>
                    <a:pt x="844864" y="295523"/>
                    <a:pt x="863027" y="281771"/>
                    <a:pt x="867064" y="261919"/>
                  </a:cubicBezTo>
                  <a:lnTo>
                    <a:pt x="867064" y="52252"/>
                  </a:lnTo>
                  <a:cubicBezTo>
                    <a:pt x="867064" y="384"/>
                    <a:pt x="828206" y="1567"/>
                    <a:pt x="828206" y="1567"/>
                  </a:cubicBezTo>
                  <a:cubicBezTo>
                    <a:pt x="828206" y="1567"/>
                    <a:pt x="667872" y="-292"/>
                    <a:pt x="587620" y="-292"/>
                  </a:cubicBezTo>
                  <a:cubicBezTo>
                    <a:pt x="268339" y="-1120"/>
                    <a:pt x="7023" y="253590"/>
                    <a:pt x="-326" y="572788"/>
                  </a:cubicBezTo>
                  <a:cubicBezTo>
                    <a:pt x="-394" y="597285"/>
                    <a:pt x="907" y="621766"/>
                    <a:pt x="3560" y="646112"/>
                  </a:cubicBezTo>
                  <a:cubicBezTo>
                    <a:pt x="14119" y="750945"/>
                    <a:pt x="53467" y="850812"/>
                    <a:pt x="117263" y="934679"/>
                  </a:cubicBezTo>
                  <a:cubicBezTo>
                    <a:pt x="133651" y="956659"/>
                    <a:pt x="151678" y="977389"/>
                    <a:pt x="171158" y="996684"/>
                  </a:cubicBezTo>
                  <a:cubicBezTo>
                    <a:pt x="253319" y="1079148"/>
                    <a:pt x="358406" y="1134969"/>
                    <a:pt x="472734" y="1156848"/>
                  </a:cubicBezTo>
                  <a:cubicBezTo>
                    <a:pt x="503703" y="1163201"/>
                    <a:pt x="535229" y="1166546"/>
                    <a:pt x="566840" y="1166817"/>
                  </a:cubicBezTo>
                  <a:lnTo>
                    <a:pt x="801343" y="1166817"/>
                  </a:lnTo>
                  <a:cubicBezTo>
                    <a:pt x="874498" y="1166817"/>
                    <a:pt x="871119" y="1121369"/>
                    <a:pt x="871119" y="1121369"/>
                  </a:cubicBezTo>
                  <a:close/>
                </a:path>
              </a:pathLst>
            </a:custGeom>
            <a:grpFill/>
            <a:ln w="16888" cap="flat">
              <a:noFill/>
              <a:prstDash val="solid"/>
              <a:miter/>
            </a:ln>
          </p:spPr>
          <p:txBody>
            <a:bodyPr rtlCol="0" anchor="ctr"/>
            <a:lstStyle/>
            <a:p>
              <a:endParaRPr lang="zh-CN" altLang="en-US"/>
            </a:p>
          </p:txBody>
        </p:sp>
        <p:sp>
          <p:nvSpPr>
            <p:cNvPr id="37" name="任意多边形: 形状 36"/>
            <p:cNvSpPr/>
            <p:nvPr/>
          </p:nvSpPr>
          <p:spPr>
            <a:xfrm>
              <a:off x="4612448" y="2982802"/>
              <a:ext cx="1424250" cy="1167783"/>
            </a:xfrm>
            <a:custGeom>
              <a:avLst/>
              <a:gdLst>
                <a:gd name="connsiteX0" fmla="*/ 821614 w 1424250"/>
                <a:gd name="connsiteY0" fmla="*/ -294 h 1167783"/>
                <a:gd name="connsiteX1" fmla="*/ 821614 w 1424250"/>
                <a:gd name="connsiteY1" fmla="*/ 97359 h 1167783"/>
                <a:gd name="connsiteX2" fmla="*/ 1423922 w 1424250"/>
                <a:gd name="connsiteY2" fmla="*/ 97359 h 1167783"/>
                <a:gd name="connsiteX3" fmla="*/ 1423922 w 1424250"/>
                <a:gd name="connsiteY3" fmla="*/ 795630 h 1167783"/>
                <a:gd name="connsiteX4" fmla="*/ 1247707 w 1424250"/>
                <a:gd name="connsiteY4" fmla="*/ 973704 h 1167783"/>
                <a:gd name="connsiteX5" fmla="*/ 821614 w 1424250"/>
                <a:gd name="connsiteY5" fmla="*/ 973704 h 1167783"/>
                <a:gd name="connsiteX6" fmla="*/ 821614 w 1424250"/>
                <a:gd name="connsiteY6" fmla="*/ 1167490 h 1167783"/>
                <a:gd name="connsiteX7" fmla="*/ 603499 w 1424250"/>
                <a:gd name="connsiteY7" fmla="*/ 1167490 h 1167783"/>
                <a:gd name="connsiteX8" fmla="*/ 603499 w 1424250"/>
                <a:gd name="connsiteY8" fmla="*/ 973704 h 1167783"/>
                <a:gd name="connsiteX9" fmla="*/ -329 w 1424250"/>
                <a:gd name="connsiteY9" fmla="*/ 973704 h 1167783"/>
                <a:gd name="connsiteX10" fmla="*/ -329 w 1424250"/>
                <a:gd name="connsiteY10" fmla="*/ 97359 h 1167783"/>
                <a:gd name="connsiteX11" fmla="*/ 603499 w 1424250"/>
                <a:gd name="connsiteY11" fmla="*/ 97359 h 1167783"/>
                <a:gd name="connsiteX12" fmla="*/ 603499 w 1424250"/>
                <a:gd name="connsiteY12" fmla="*/ -294 h 1167783"/>
                <a:gd name="connsiteX13" fmla="*/ 603499 w 1424250"/>
                <a:gd name="connsiteY13" fmla="*/ 821649 h 1167783"/>
                <a:gd name="connsiteX14" fmla="*/ 603499 w 1424250"/>
                <a:gd name="connsiteY14" fmla="*/ 248739 h 1167783"/>
                <a:gd name="connsiteX15" fmla="*/ 217785 w 1424250"/>
                <a:gd name="connsiteY15" fmla="*/ 248739 h 1167783"/>
                <a:gd name="connsiteX16" fmla="*/ 217785 w 1424250"/>
                <a:gd name="connsiteY16" fmla="*/ 821649 h 1167783"/>
                <a:gd name="connsiteX17" fmla="*/ 821614 w 1424250"/>
                <a:gd name="connsiteY17" fmla="*/ 248739 h 1167783"/>
                <a:gd name="connsiteX18" fmla="*/ 821614 w 1424250"/>
                <a:gd name="connsiteY18" fmla="*/ 821649 h 1167783"/>
                <a:gd name="connsiteX19" fmla="*/ 1169990 w 1424250"/>
                <a:gd name="connsiteY19" fmla="*/ 821649 h 1167783"/>
                <a:gd name="connsiteX20" fmla="*/ 1205807 w 1424250"/>
                <a:gd name="connsiteY20" fmla="*/ 785832 h 1167783"/>
                <a:gd name="connsiteX21" fmla="*/ 1205807 w 1424250"/>
                <a:gd name="connsiteY21" fmla="*/ 248739 h 116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4250" h="1167783">
                  <a:moveTo>
                    <a:pt x="821614" y="-294"/>
                  </a:moveTo>
                  <a:lnTo>
                    <a:pt x="821614" y="97359"/>
                  </a:lnTo>
                  <a:lnTo>
                    <a:pt x="1423922" y="97359"/>
                  </a:lnTo>
                  <a:lnTo>
                    <a:pt x="1423922" y="795630"/>
                  </a:lnTo>
                  <a:cubicBezTo>
                    <a:pt x="1422587" y="892692"/>
                    <a:pt x="1344752" y="971356"/>
                    <a:pt x="1247707" y="973704"/>
                  </a:cubicBezTo>
                  <a:lnTo>
                    <a:pt x="821614" y="973704"/>
                  </a:lnTo>
                  <a:lnTo>
                    <a:pt x="821614" y="1167490"/>
                  </a:lnTo>
                  <a:lnTo>
                    <a:pt x="603499" y="1167490"/>
                  </a:lnTo>
                  <a:lnTo>
                    <a:pt x="603499" y="973704"/>
                  </a:lnTo>
                  <a:lnTo>
                    <a:pt x="-329" y="973704"/>
                  </a:lnTo>
                  <a:lnTo>
                    <a:pt x="-329" y="97359"/>
                  </a:lnTo>
                  <a:lnTo>
                    <a:pt x="603499" y="97359"/>
                  </a:lnTo>
                  <a:lnTo>
                    <a:pt x="603499" y="-294"/>
                  </a:lnTo>
                  <a:close/>
                  <a:moveTo>
                    <a:pt x="603499" y="821649"/>
                  </a:moveTo>
                  <a:lnTo>
                    <a:pt x="603499" y="248739"/>
                  </a:lnTo>
                  <a:lnTo>
                    <a:pt x="217785" y="248739"/>
                  </a:lnTo>
                  <a:lnTo>
                    <a:pt x="217785" y="821649"/>
                  </a:lnTo>
                  <a:close/>
                  <a:moveTo>
                    <a:pt x="821614" y="248739"/>
                  </a:moveTo>
                  <a:lnTo>
                    <a:pt x="821614" y="821649"/>
                  </a:lnTo>
                  <a:lnTo>
                    <a:pt x="1169990" y="821649"/>
                  </a:lnTo>
                  <a:cubicBezTo>
                    <a:pt x="1189739" y="821564"/>
                    <a:pt x="1205723" y="805582"/>
                    <a:pt x="1205807" y="785832"/>
                  </a:cubicBezTo>
                  <a:lnTo>
                    <a:pt x="1205807" y="248739"/>
                  </a:lnTo>
                  <a:close/>
                </a:path>
              </a:pathLst>
            </a:custGeom>
            <a:grpFill/>
            <a:ln w="16888" cap="flat">
              <a:noFill/>
              <a:prstDash val="solid"/>
              <a:miter/>
            </a:ln>
          </p:spPr>
          <p:txBody>
            <a:bodyPr rtlCol="0" anchor="ctr"/>
            <a:lstStyle/>
            <a:p>
              <a:endParaRPr lang="zh-CN" altLang="en-US"/>
            </a:p>
          </p:txBody>
        </p:sp>
        <p:sp>
          <p:nvSpPr>
            <p:cNvPr id="38" name="任意多边形: 形状 37"/>
            <p:cNvSpPr/>
            <p:nvPr/>
          </p:nvSpPr>
          <p:spPr>
            <a:xfrm>
              <a:off x="7734479" y="2982802"/>
              <a:ext cx="1366469" cy="1167113"/>
            </a:xfrm>
            <a:custGeom>
              <a:avLst/>
              <a:gdLst>
                <a:gd name="connsiteX0" fmla="*/ 179 w 1366469"/>
                <a:gd name="connsiteY0" fmla="*/ 1166814 h 1167113"/>
                <a:gd name="connsiteX1" fmla="*/ 1135017 w 1366469"/>
                <a:gd name="connsiteY1" fmla="*/ 1166814 h 1167113"/>
                <a:gd name="connsiteX2" fmla="*/ 1204625 w 1366469"/>
                <a:gd name="connsiteY2" fmla="*/ 1152960 h 1167113"/>
                <a:gd name="connsiteX3" fmla="*/ 1299236 w 1366469"/>
                <a:gd name="connsiteY3" fmla="*/ 1059024 h 1167113"/>
                <a:gd name="connsiteX4" fmla="*/ 1312415 w 1366469"/>
                <a:gd name="connsiteY4" fmla="*/ 990599 h 1167113"/>
                <a:gd name="connsiteX5" fmla="*/ 1312415 w 1366469"/>
                <a:gd name="connsiteY5" fmla="*/ 692402 h 1167113"/>
                <a:gd name="connsiteX6" fmla="*/ -329 w 1366469"/>
                <a:gd name="connsiteY6" fmla="*/ 692402 h 1167113"/>
                <a:gd name="connsiteX7" fmla="*/ 225220 w 1366469"/>
                <a:gd name="connsiteY7" fmla="*/ 852736 h 1167113"/>
                <a:gd name="connsiteX8" fmla="*/ 1088048 w 1366469"/>
                <a:gd name="connsiteY8" fmla="*/ 852736 h 1167113"/>
                <a:gd name="connsiteX9" fmla="*/ 1088048 w 1366469"/>
                <a:gd name="connsiteY9" fmla="*/ 956809 h 1167113"/>
                <a:gd name="connsiteX10" fmla="*/ 1037363 w 1366469"/>
                <a:gd name="connsiteY10" fmla="*/ 1007494 h 1167113"/>
                <a:gd name="connsiteX11" fmla="*/ 224713 w 1366469"/>
                <a:gd name="connsiteY11" fmla="*/ 1007494 h 1167113"/>
                <a:gd name="connsiteX12" fmla="*/ 1008304 w 1366469"/>
                <a:gd name="connsiteY12" fmla="*/ 342844 h 1167113"/>
                <a:gd name="connsiteX13" fmla="*/ 1242977 w 1366469"/>
                <a:gd name="connsiteY13" fmla="*/ 342844 h 1167113"/>
                <a:gd name="connsiteX14" fmla="*/ 1366141 w 1366469"/>
                <a:gd name="connsiteY14" fmla="*/ 70834 h 1167113"/>
                <a:gd name="connsiteX15" fmla="*/ 731902 w 1366469"/>
                <a:gd name="connsiteY15" fmla="*/ 70834 h 1167113"/>
                <a:gd name="connsiteX16" fmla="*/ 764340 w 1366469"/>
                <a:gd name="connsiteY16" fmla="*/ -294 h 1167113"/>
                <a:gd name="connsiteX17" fmla="*/ 524769 w 1366469"/>
                <a:gd name="connsiteY17" fmla="*/ -294 h 1167113"/>
                <a:gd name="connsiteX18" fmla="*/ 421033 w 1366469"/>
                <a:gd name="connsiteY18" fmla="*/ 231168 h 1167113"/>
                <a:gd name="connsiteX19" fmla="*/ 1058989 w 1366469"/>
                <a:gd name="connsiteY19" fmla="*/ 231168 h 1167113"/>
                <a:gd name="connsiteX20" fmla="*/ 920957 w 1366469"/>
                <a:gd name="connsiteY20" fmla="*/ 286246 h 1167113"/>
                <a:gd name="connsiteX21" fmla="*/ 660604 w 1366469"/>
                <a:gd name="connsiteY21" fmla="*/ 286246 h 1167113"/>
                <a:gd name="connsiteX22" fmla="*/ 660604 w 1366469"/>
                <a:gd name="connsiteY22" fmla="*/ 406031 h 1167113"/>
                <a:gd name="connsiteX23" fmla="*/ 330476 w 1366469"/>
                <a:gd name="connsiteY23" fmla="*/ 653712 h 1167113"/>
                <a:gd name="connsiteX24" fmla="*/ 600796 w 1366469"/>
                <a:gd name="connsiteY24" fmla="*/ 653712 h 1167113"/>
                <a:gd name="connsiteX25" fmla="*/ 819249 w 1366469"/>
                <a:gd name="connsiteY25" fmla="*/ 491689 h 1167113"/>
                <a:gd name="connsiteX26" fmla="*/ 1026551 w 1366469"/>
                <a:gd name="connsiteY26" fmla="*/ 653712 h 1167113"/>
                <a:gd name="connsiteX27" fmla="*/ 1296872 w 1366469"/>
                <a:gd name="connsiteY27" fmla="*/ 653712 h 1167113"/>
                <a:gd name="connsiteX28" fmla="*/ 1055610 w 1366469"/>
                <a:gd name="connsiteY28" fmla="*/ 464319 h 1167113"/>
                <a:gd name="connsiteX29" fmla="*/ 856249 w 1366469"/>
                <a:gd name="connsiteY29" fmla="*/ 464319 h 1167113"/>
                <a:gd name="connsiteX30" fmla="*/ 920957 w 1366469"/>
                <a:gd name="connsiteY30" fmla="*/ 415662 h 116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6469" h="1167113">
                  <a:moveTo>
                    <a:pt x="179" y="1166814"/>
                  </a:moveTo>
                  <a:lnTo>
                    <a:pt x="1135017" y="1166814"/>
                  </a:lnTo>
                  <a:cubicBezTo>
                    <a:pt x="1158923" y="1167000"/>
                    <a:pt x="1182611" y="1162286"/>
                    <a:pt x="1204625" y="1152960"/>
                  </a:cubicBezTo>
                  <a:cubicBezTo>
                    <a:pt x="1247098" y="1135018"/>
                    <a:pt x="1280990" y="1101363"/>
                    <a:pt x="1299236" y="1059024"/>
                  </a:cubicBezTo>
                  <a:cubicBezTo>
                    <a:pt x="1308292" y="1037365"/>
                    <a:pt x="1312786" y="1014066"/>
                    <a:pt x="1312415" y="990599"/>
                  </a:cubicBezTo>
                  <a:lnTo>
                    <a:pt x="1312415" y="692402"/>
                  </a:lnTo>
                  <a:lnTo>
                    <a:pt x="-329" y="692402"/>
                  </a:lnTo>
                  <a:close/>
                  <a:moveTo>
                    <a:pt x="225220" y="852736"/>
                  </a:moveTo>
                  <a:lnTo>
                    <a:pt x="1088048" y="852736"/>
                  </a:lnTo>
                  <a:lnTo>
                    <a:pt x="1088048" y="956809"/>
                  </a:lnTo>
                  <a:cubicBezTo>
                    <a:pt x="1088048" y="984804"/>
                    <a:pt x="1065359" y="1007494"/>
                    <a:pt x="1037363" y="1007494"/>
                  </a:cubicBezTo>
                  <a:lnTo>
                    <a:pt x="224713" y="1007494"/>
                  </a:lnTo>
                  <a:close/>
                  <a:moveTo>
                    <a:pt x="1008304" y="342844"/>
                  </a:moveTo>
                  <a:lnTo>
                    <a:pt x="1242977" y="342844"/>
                  </a:lnTo>
                  <a:lnTo>
                    <a:pt x="1366141" y="70834"/>
                  </a:lnTo>
                  <a:lnTo>
                    <a:pt x="731902" y="70834"/>
                  </a:lnTo>
                  <a:lnTo>
                    <a:pt x="764340" y="-294"/>
                  </a:lnTo>
                  <a:lnTo>
                    <a:pt x="524769" y="-294"/>
                  </a:lnTo>
                  <a:lnTo>
                    <a:pt x="421033" y="231168"/>
                  </a:lnTo>
                  <a:lnTo>
                    <a:pt x="1058989" y="231168"/>
                  </a:lnTo>
                  <a:close/>
                  <a:moveTo>
                    <a:pt x="920957" y="286246"/>
                  </a:moveTo>
                  <a:lnTo>
                    <a:pt x="660604" y="286246"/>
                  </a:lnTo>
                  <a:lnTo>
                    <a:pt x="660604" y="406031"/>
                  </a:lnTo>
                  <a:lnTo>
                    <a:pt x="330476" y="653712"/>
                  </a:lnTo>
                  <a:lnTo>
                    <a:pt x="600796" y="653712"/>
                  </a:lnTo>
                  <a:lnTo>
                    <a:pt x="819249" y="491689"/>
                  </a:lnTo>
                  <a:lnTo>
                    <a:pt x="1026551" y="653712"/>
                  </a:lnTo>
                  <a:lnTo>
                    <a:pt x="1296872" y="653712"/>
                  </a:lnTo>
                  <a:lnTo>
                    <a:pt x="1055610" y="464319"/>
                  </a:lnTo>
                  <a:lnTo>
                    <a:pt x="856249" y="464319"/>
                  </a:lnTo>
                  <a:lnTo>
                    <a:pt x="920957" y="415662"/>
                  </a:lnTo>
                  <a:close/>
                </a:path>
              </a:pathLst>
            </a:custGeom>
            <a:grpFill/>
            <a:ln w="16888" cap="flat">
              <a:noFill/>
              <a:prstDash val="solid"/>
              <a:miter/>
            </a:ln>
          </p:spPr>
          <p:txBody>
            <a:bodyPr rtlCol="0" anchor="ctr"/>
            <a:lstStyle/>
            <a:p>
              <a:endParaRPr lang="zh-CN" altLang="en-US"/>
            </a:p>
          </p:txBody>
        </p:sp>
        <p:sp>
          <p:nvSpPr>
            <p:cNvPr id="39" name="任意多边形: 形状 38"/>
            <p:cNvSpPr/>
            <p:nvPr/>
          </p:nvSpPr>
          <p:spPr>
            <a:xfrm>
              <a:off x="7727045"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grpFill/>
            <a:ln w="16888" cap="flat">
              <a:noFill/>
              <a:prstDash val="solid"/>
              <a:miter/>
            </a:ln>
          </p:spPr>
          <p:txBody>
            <a:bodyPr rtlCol="0" anchor="ctr"/>
            <a:lstStyle/>
            <a:p>
              <a:endParaRPr lang="zh-CN" altLang="en-US"/>
            </a:p>
          </p:txBody>
        </p:sp>
        <p:sp>
          <p:nvSpPr>
            <p:cNvPr id="40" name="任意多边形: 形状 39"/>
            <p:cNvSpPr/>
            <p:nvPr/>
          </p:nvSpPr>
          <p:spPr>
            <a:xfrm>
              <a:off x="7727045" y="3343511"/>
              <a:ext cx="391626" cy="293804"/>
            </a:xfrm>
            <a:custGeom>
              <a:avLst/>
              <a:gdLst>
                <a:gd name="connsiteX0" fmla="*/ 260859 w 391626"/>
                <a:gd name="connsiteY0" fmla="*/ 293804 h 293804"/>
                <a:gd name="connsiteX1" fmla="*/ 0 w 391626"/>
                <a:gd name="connsiteY1" fmla="*/ 293804 h 293804"/>
                <a:gd name="connsiteX2" fmla="*/ 130767 w 391626"/>
                <a:gd name="connsiteY2" fmla="*/ 0 h 293804"/>
                <a:gd name="connsiteX3" fmla="*/ 391627 w 391626"/>
                <a:gd name="connsiteY3" fmla="*/ 0 h 293804"/>
                <a:gd name="connsiteX4" fmla="*/ 260859 w 391626"/>
                <a:gd name="connsiteY4" fmla="*/ 293804 h 293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804">
                  <a:moveTo>
                    <a:pt x="260859" y="293804"/>
                  </a:moveTo>
                  <a:lnTo>
                    <a:pt x="0" y="293804"/>
                  </a:lnTo>
                  <a:lnTo>
                    <a:pt x="130767" y="0"/>
                  </a:lnTo>
                  <a:lnTo>
                    <a:pt x="391627" y="0"/>
                  </a:lnTo>
                  <a:lnTo>
                    <a:pt x="260859" y="293804"/>
                  </a:lnTo>
                  <a:close/>
                </a:path>
              </a:pathLst>
            </a:custGeom>
            <a:grpFill/>
            <a:ln w="16888" cap="flat">
              <a:noFill/>
              <a:prstDash val="solid"/>
              <a:miter/>
            </a:ln>
          </p:spPr>
          <p:txBody>
            <a:bodyPr rtlCol="0" anchor="ctr"/>
            <a:lstStyle/>
            <a:p>
              <a:endParaRPr lang="zh-CN" altLang="en-US"/>
            </a:p>
          </p:txBody>
        </p:sp>
        <p:sp>
          <p:nvSpPr>
            <p:cNvPr id="41" name="任意多边形: 形状 40"/>
            <p:cNvSpPr/>
            <p:nvPr/>
          </p:nvSpPr>
          <p:spPr>
            <a:xfrm>
              <a:off x="6170337" y="2982802"/>
              <a:ext cx="1423075" cy="1167107"/>
            </a:xfrm>
            <a:custGeom>
              <a:avLst/>
              <a:gdLst>
                <a:gd name="connsiteX0" fmla="*/ 19101 w 1423075"/>
                <a:gd name="connsiteY0" fmla="*/ 1166814 h 1167107"/>
                <a:gd name="connsiteX1" fmla="*/ 1225068 w 1423075"/>
                <a:gd name="connsiteY1" fmla="*/ 1166814 h 1167107"/>
                <a:gd name="connsiteX2" fmla="*/ 1403310 w 1423075"/>
                <a:gd name="connsiteY2" fmla="*/ 990599 h 1167107"/>
                <a:gd name="connsiteX3" fmla="*/ 1403310 w 1423075"/>
                <a:gd name="connsiteY3" fmla="*/ 643238 h 1167107"/>
                <a:gd name="connsiteX4" fmla="*/ 19101 w 1423075"/>
                <a:gd name="connsiteY4" fmla="*/ 643238 h 1167107"/>
                <a:gd name="connsiteX5" fmla="*/ 249211 w 1423075"/>
                <a:gd name="connsiteY5" fmla="*/ 785832 h 1167107"/>
                <a:gd name="connsiteX6" fmla="*/ 1168301 w 1423075"/>
                <a:gd name="connsiteY6" fmla="*/ 785832 h 1167107"/>
                <a:gd name="connsiteX7" fmla="*/ 1168301 w 1423075"/>
                <a:gd name="connsiteY7" fmla="*/ 850708 h 1167107"/>
                <a:gd name="connsiteX8" fmla="*/ 249211 w 1423075"/>
                <a:gd name="connsiteY8" fmla="*/ 850708 h 1167107"/>
                <a:gd name="connsiteX9" fmla="*/ 249211 w 1423075"/>
                <a:gd name="connsiteY9" fmla="*/ 960864 h 1167107"/>
                <a:gd name="connsiteX10" fmla="*/ 1168301 w 1423075"/>
                <a:gd name="connsiteY10" fmla="*/ 960864 h 1167107"/>
                <a:gd name="connsiteX11" fmla="*/ 1168301 w 1423075"/>
                <a:gd name="connsiteY11" fmla="*/ 964074 h 1167107"/>
                <a:gd name="connsiteX12" fmla="*/ 1153264 w 1423075"/>
                <a:gd name="connsiteY12" fmla="*/ 1007494 h 1167107"/>
                <a:gd name="connsiteX13" fmla="*/ 1115926 w 1423075"/>
                <a:gd name="connsiteY13" fmla="*/ 1024389 h 1167107"/>
                <a:gd name="connsiteX14" fmla="*/ 249211 w 1423075"/>
                <a:gd name="connsiteY14" fmla="*/ 1024389 h 1167107"/>
                <a:gd name="connsiteX15" fmla="*/ 263910 w 1423075"/>
                <a:gd name="connsiteY15" fmla="*/ 601000 h 1167107"/>
                <a:gd name="connsiteX16" fmla="*/ 406504 w 1423075"/>
                <a:gd name="connsiteY16" fmla="*/ 477835 h 1167107"/>
                <a:gd name="connsiteX17" fmla="*/ 510239 w 1423075"/>
                <a:gd name="connsiteY17" fmla="*/ 601000 h 1167107"/>
                <a:gd name="connsiteX18" fmla="*/ 735450 w 1423075"/>
                <a:gd name="connsiteY18" fmla="*/ 601000 h 1167107"/>
                <a:gd name="connsiteX19" fmla="*/ 594545 w 1423075"/>
                <a:gd name="connsiteY19" fmla="*/ 435767 h 1167107"/>
                <a:gd name="connsiteX20" fmla="*/ 713993 w 1423075"/>
                <a:gd name="connsiteY20" fmla="*/ 435767 h 1167107"/>
                <a:gd name="connsiteX21" fmla="*/ 713993 w 1423075"/>
                <a:gd name="connsiteY21" fmla="*/ 293679 h 1167107"/>
                <a:gd name="connsiteX22" fmla="*/ 503650 w 1423075"/>
                <a:gd name="connsiteY22" fmla="*/ 293679 h 1167107"/>
                <a:gd name="connsiteX23" fmla="*/ 503650 w 1423075"/>
                <a:gd name="connsiteY23" fmla="*/ 216976 h 1167107"/>
                <a:gd name="connsiteX24" fmla="*/ 704701 w 1423075"/>
                <a:gd name="connsiteY24" fmla="*/ 216976 h 1167107"/>
                <a:gd name="connsiteX25" fmla="*/ 704701 w 1423075"/>
                <a:gd name="connsiteY25" fmla="*/ 56473 h 1167107"/>
                <a:gd name="connsiteX26" fmla="*/ 280129 w 1423075"/>
                <a:gd name="connsiteY26" fmla="*/ 56473 h 1167107"/>
                <a:gd name="connsiteX27" fmla="*/ 305303 w 1423075"/>
                <a:gd name="connsiteY27" fmla="*/ -294 h 1167107"/>
                <a:gd name="connsiteX28" fmla="*/ 96311 w 1423075"/>
                <a:gd name="connsiteY28" fmla="*/ -294 h 1167107"/>
                <a:gd name="connsiteX29" fmla="*/ -329 w 1423075"/>
                <a:gd name="connsiteY29" fmla="*/ 216807 h 1167107"/>
                <a:gd name="connsiteX30" fmla="*/ 278439 w 1423075"/>
                <a:gd name="connsiteY30" fmla="*/ 216807 h 1167107"/>
                <a:gd name="connsiteX31" fmla="*/ 278439 w 1423075"/>
                <a:gd name="connsiteY31" fmla="*/ 293510 h 1167107"/>
                <a:gd name="connsiteX32" fmla="*/ -329 w 1423075"/>
                <a:gd name="connsiteY32" fmla="*/ 293510 h 1167107"/>
                <a:gd name="connsiteX33" fmla="*/ -329 w 1423075"/>
                <a:gd name="connsiteY33" fmla="*/ 435598 h 1167107"/>
                <a:gd name="connsiteX34" fmla="*/ 194133 w 1423075"/>
                <a:gd name="connsiteY34" fmla="*/ 435598 h 1167107"/>
                <a:gd name="connsiteX35" fmla="*/ 2881 w 1423075"/>
                <a:gd name="connsiteY35" fmla="*/ 600831 h 1167107"/>
                <a:gd name="connsiteX36" fmla="*/ 779208 w 1423075"/>
                <a:gd name="connsiteY36" fmla="*/ -294 h 1167107"/>
                <a:gd name="connsiteX37" fmla="*/ 779208 w 1423075"/>
                <a:gd name="connsiteY37" fmla="*/ 601000 h 1167107"/>
                <a:gd name="connsiteX38" fmla="*/ 1244498 w 1423075"/>
                <a:gd name="connsiteY38" fmla="*/ 601000 h 1167107"/>
                <a:gd name="connsiteX39" fmla="*/ 1314105 w 1423075"/>
                <a:gd name="connsiteY39" fmla="*/ 587315 h 1167107"/>
                <a:gd name="connsiteX40" fmla="*/ 1422740 w 1423075"/>
                <a:gd name="connsiteY40" fmla="*/ 422758 h 1167107"/>
                <a:gd name="connsiteX41" fmla="*/ 1422740 w 1423075"/>
                <a:gd name="connsiteY41" fmla="*/ 382 h 1167107"/>
                <a:gd name="connsiteX42" fmla="*/ 1197529 w 1423075"/>
                <a:gd name="connsiteY42" fmla="*/ 390319 h 1167107"/>
                <a:gd name="connsiteX43" fmla="*/ 1146844 w 1423075"/>
                <a:gd name="connsiteY43" fmla="*/ 441004 h 1167107"/>
                <a:gd name="connsiteX44" fmla="*/ 1004588 w 1423075"/>
                <a:gd name="connsiteY44" fmla="*/ 441004 h 1167107"/>
                <a:gd name="connsiteX45" fmla="*/ 1004588 w 1423075"/>
                <a:gd name="connsiteY45" fmla="*/ 160547 h 1167107"/>
                <a:gd name="connsiteX46" fmla="*/ 1197529 w 1423075"/>
                <a:gd name="connsiteY46" fmla="*/ 160547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23075" h="1167107">
                  <a:moveTo>
                    <a:pt x="19101" y="1166814"/>
                  </a:moveTo>
                  <a:lnTo>
                    <a:pt x="1225068" y="1166814"/>
                  </a:lnTo>
                  <a:cubicBezTo>
                    <a:pt x="1360228" y="1166814"/>
                    <a:pt x="1403310" y="1050745"/>
                    <a:pt x="1403310" y="990599"/>
                  </a:cubicBezTo>
                  <a:lnTo>
                    <a:pt x="1403310" y="643238"/>
                  </a:lnTo>
                  <a:lnTo>
                    <a:pt x="19101" y="643238"/>
                  </a:lnTo>
                  <a:close/>
                  <a:moveTo>
                    <a:pt x="249211" y="785832"/>
                  </a:moveTo>
                  <a:lnTo>
                    <a:pt x="1168301" y="785832"/>
                  </a:lnTo>
                  <a:lnTo>
                    <a:pt x="1168301" y="850708"/>
                  </a:lnTo>
                  <a:lnTo>
                    <a:pt x="249211" y="850708"/>
                  </a:lnTo>
                  <a:close/>
                  <a:moveTo>
                    <a:pt x="249211" y="960864"/>
                  </a:moveTo>
                  <a:lnTo>
                    <a:pt x="1168301" y="960864"/>
                  </a:lnTo>
                  <a:lnTo>
                    <a:pt x="1168301" y="964074"/>
                  </a:lnTo>
                  <a:cubicBezTo>
                    <a:pt x="1168841" y="979905"/>
                    <a:pt x="1163469" y="995380"/>
                    <a:pt x="1153264" y="1007494"/>
                  </a:cubicBezTo>
                  <a:cubicBezTo>
                    <a:pt x="1144090" y="1018594"/>
                    <a:pt x="1130321" y="1024828"/>
                    <a:pt x="1115926" y="1024389"/>
                  </a:cubicBezTo>
                  <a:lnTo>
                    <a:pt x="249211" y="1024389"/>
                  </a:lnTo>
                  <a:close/>
                  <a:moveTo>
                    <a:pt x="263910" y="601000"/>
                  </a:moveTo>
                  <a:lnTo>
                    <a:pt x="406504" y="477835"/>
                  </a:lnTo>
                  <a:lnTo>
                    <a:pt x="510239" y="601000"/>
                  </a:lnTo>
                  <a:lnTo>
                    <a:pt x="735450" y="601000"/>
                  </a:lnTo>
                  <a:lnTo>
                    <a:pt x="594545" y="435767"/>
                  </a:lnTo>
                  <a:lnTo>
                    <a:pt x="713993" y="435767"/>
                  </a:lnTo>
                  <a:lnTo>
                    <a:pt x="713993" y="293679"/>
                  </a:lnTo>
                  <a:lnTo>
                    <a:pt x="503650" y="293679"/>
                  </a:lnTo>
                  <a:lnTo>
                    <a:pt x="503650" y="216976"/>
                  </a:lnTo>
                  <a:lnTo>
                    <a:pt x="704701" y="216976"/>
                  </a:lnTo>
                  <a:lnTo>
                    <a:pt x="704701" y="56473"/>
                  </a:lnTo>
                  <a:lnTo>
                    <a:pt x="280129" y="56473"/>
                  </a:lnTo>
                  <a:lnTo>
                    <a:pt x="305303" y="-294"/>
                  </a:lnTo>
                  <a:lnTo>
                    <a:pt x="96311" y="-294"/>
                  </a:lnTo>
                  <a:lnTo>
                    <a:pt x="-329" y="216807"/>
                  </a:lnTo>
                  <a:lnTo>
                    <a:pt x="278439" y="216807"/>
                  </a:lnTo>
                  <a:lnTo>
                    <a:pt x="278439" y="293510"/>
                  </a:lnTo>
                  <a:lnTo>
                    <a:pt x="-329" y="293510"/>
                  </a:lnTo>
                  <a:lnTo>
                    <a:pt x="-329" y="435598"/>
                  </a:lnTo>
                  <a:lnTo>
                    <a:pt x="194133" y="435598"/>
                  </a:lnTo>
                  <a:lnTo>
                    <a:pt x="2881" y="600831"/>
                  </a:lnTo>
                  <a:close/>
                  <a:moveTo>
                    <a:pt x="779208" y="-294"/>
                  </a:moveTo>
                  <a:lnTo>
                    <a:pt x="779208" y="601000"/>
                  </a:lnTo>
                  <a:lnTo>
                    <a:pt x="1244498" y="601000"/>
                  </a:lnTo>
                  <a:cubicBezTo>
                    <a:pt x="1268387" y="601186"/>
                    <a:pt x="1292057" y="596523"/>
                    <a:pt x="1314105" y="587315"/>
                  </a:cubicBezTo>
                  <a:cubicBezTo>
                    <a:pt x="1380434" y="559674"/>
                    <a:pt x="1423381" y="494612"/>
                    <a:pt x="1422740" y="422758"/>
                  </a:cubicBezTo>
                  <a:lnTo>
                    <a:pt x="1422740" y="382"/>
                  </a:lnTo>
                  <a:close/>
                  <a:moveTo>
                    <a:pt x="1197529" y="390319"/>
                  </a:moveTo>
                  <a:cubicBezTo>
                    <a:pt x="1197529" y="418314"/>
                    <a:pt x="1174839" y="441004"/>
                    <a:pt x="1146844" y="441004"/>
                  </a:cubicBezTo>
                  <a:lnTo>
                    <a:pt x="1004588" y="441004"/>
                  </a:lnTo>
                  <a:lnTo>
                    <a:pt x="1004588" y="160547"/>
                  </a:lnTo>
                  <a:lnTo>
                    <a:pt x="1197529" y="160547"/>
                  </a:lnTo>
                  <a:close/>
                </a:path>
              </a:pathLst>
            </a:custGeom>
            <a:grpFill/>
            <a:ln w="16888" cap="flat">
              <a:noFill/>
              <a:prstDash val="solid"/>
              <a:miter/>
            </a:ln>
          </p:spPr>
          <p:txBody>
            <a:bodyPr rtlCol="0" anchor="ctr"/>
            <a:lstStyle/>
            <a:p>
              <a:endParaRPr lang="zh-CN" altLang="en-US"/>
            </a:p>
          </p:txBody>
        </p:sp>
        <p:sp>
          <p:nvSpPr>
            <p:cNvPr id="42" name="任意多边形: 形状 41"/>
            <p:cNvSpPr/>
            <p:nvPr/>
          </p:nvSpPr>
          <p:spPr>
            <a:xfrm>
              <a:off x="9181369" y="2982295"/>
              <a:ext cx="1416141" cy="1167107"/>
            </a:xfrm>
            <a:custGeom>
              <a:avLst/>
              <a:gdLst>
                <a:gd name="connsiteX0" fmla="*/ 312905 w 1416141"/>
                <a:gd name="connsiteY0" fmla="*/ 1012225 h 1167107"/>
                <a:gd name="connsiteX1" fmla="*/ 298375 w 1416141"/>
                <a:gd name="connsiteY1" fmla="*/ 976745 h 1167107"/>
                <a:gd name="connsiteX2" fmla="*/ 298375 w 1416141"/>
                <a:gd name="connsiteY2" fmla="*/ 353657 h 1167107"/>
                <a:gd name="connsiteX3" fmla="*/ -329 w 1416141"/>
                <a:gd name="connsiteY3" fmla="*/ 353657 h 1167107"/>
                <a:gd name="connsiteX4" fmla="*/ -329 w 1416141"/>
                <a:gd name="connsiteY4" fmla="*/ 511963 h 1167107"/>
                <a:gd name="connsiteX5" fmla="*/ 74010 w 1416141"/>
                <a:gd name="connsiteY5" fmla="*/ 511963 h 1167107"/>
                <a:gd name="connsiteX6" fmla="*/ 74010 w 1416141"/>
                <a:gd name="connsiteY6" fmla="*/ 988065 h 1167107"/>
                <a:gd name="connsiteX7" fmla="*/ 125877 w 1416141"/>
                <a:gd name="connsiteY7" fmla="*/ 1113933 h 1167107"/>
                <a:gd name="connsiteX8" fmla="*/ 252252 w 1416141"/>
                <a:gd name="connsiteY8" fmla="*/ 1165631 h 1167107"/>
                <a:gd name="connsiteX9" fmla="*/ 365111 w 1416141"/>
                <a:gd name="connsiteY9" fmla="*/ 1165631 h 1167107"/>
                <a:gd name="connsiteX10" fmla="*/ 426609 w 1416141"/>
                <a:gd name="connsiteY10" fmla="*/ 1026754 h 1167107"/>
                <a:gd name="connsiteX11" fmla="*/ 349905 w 1416141"/>
                <a:gd name="connsiteY11" fmla="*/ 1026754 h 1167107"/>
                <a:gd name="connsiteX12" fmla="*/ 312905 w 1416141"/>
                <a:gd name="connsiteY12" fmla="*/ 1012225 h 1167107"/>
                <a:gd name="connsiteX13" fmla="*/ 756737 w 1416141"/>
                <a:gd name="connsiteY13" fmla="*/ 117971 h 1167107"/>
                <a:gd name="connsiteX14" fmla="*/ 807422 w 1416141"/>
                <a:gd name="connsiteY14" fmla="*/ -294 h 1167107"/>
                <a:gd name="connsiteX15" fmla="*/ 548590 w 1416141"/>
                <a:gd name="connsiteY15" fmla="*/ -294 h 1167107"/>
                <a:gd name="connsiteX16" fmla="*/ 435563 w 1416141"/>
                <a:gd name="connsiteY16" fmla="*/ 259552 h 1167107"/>
                <a:gd name="connsiteX17" fmla="*/ 1197360 w 1416141"/>
                <a:gd name="connsiteY17" fmla="*/ 259552 h 1167107"/>
                <a:gd name="connsiteX18" fmla="*/ 1197360 w 1416141"/>
                <a:gd name="connsiteY18" fmla="*/ 948868 h 1167107"/>
                <a:gd name="connsiteX19" fmla="*/ 1149800 w 1416141"/>
                <a:gd name="connsiteY19" fmla="*/ 1000567 h 1167107"/>
                <a:gd name="connsiteX20" fmla="*/ 1145830 w 1416141"/>
                <a:gd name="connsiteY20" fmla="*/ 1000567 h 1167107"/>
                <a:gd name="connsiteX21" fmla="*/ 965053 w 1416141"/>
                <a:gd name="connsiteY21" fmla="*/ 1000567 h 1167107"/>
                <a:gd name="connsiteX22" fmla="*/ 890715 w 1416141"/>
                <a:gd name="connsiteY22" fmla="*/ 1166814 h 1167107"/>
                <a:gd name="connsiteX23" fmla="*/ 1228615 w 1416141"/>
                <a:gd name="connsiteY23" fmla="*/ 1166814 h 1167107"/>
                <a:gd name="connsiteX24" fmla="*/ 1415812 w 1416141"/>
                <a:gd name="connsiteY24" fmla="*/ 980969 h 1167107"/>
                <a:gd name="connsiteX25" fmla="*/ 1415812 w 1416141"/>
                <a:gd name="connsiteY25" fmla="*/ 117633 h 1167107"/>
                <a:gd name="connsiteX26" fmla="*/ 1013373 w 1416141"/>
                <a:gd name="connsiteY26" fmla="*/ 953430 h 1167107"/>
                <a:gd name="connsiteX27" fmla="*/ 1069971 w 1416141"/>
                <a:gd name="connsiteY27" fmla="*/ 915416 h 1167107"/>
                <a:gd name="connsiteX28" fmla="*/ 1108661 w 1416141"/>
                <a:gd name="connsiteY28" fmla="*/ 858987 h 1167107"/>
                <a:gd name="connsiteX29" fmla="*/ 1123190 w 1416141"/>
                <a:gd name="connsiteY29" fmla="*/ 789548 h 1167107"/>
                <a:gd name="connsiteX30" fmla="*/ 1123190 w 1416141"/>
                <a:gd name="connsiteY30" fmla="*/ 324597 h 1167107"/>
                <a:gd name="connsiteX31" fmla="*/ 448403 w 1416141"/>
                <a:gd name="connsiteY31" fmla="*/ 324597 h 1167107"/>
                <a:gd name="connsiteX32" fmla="*/ 448403 w 1416141"/>
                <a:gd name="connsiteY32" fmla="*/ 966608 h 1167107"/>
                <a:gd name="connsiteX33" fmla="*/ 945623 w 1416141"/>
                <a:gd name="connsiteY33" fmla="*/ 966608 h 1167107"/>
                <a:gd name="connsiteX34" fmla="*/ 1013373 w 1416141"/>
                <a:gd name="connsiteY34" fmla="*/ 953430 h 1167107"/>
                <a:gd name="connsiteX35" fmla="*/ 898824 w 1416141"/>
                <a:gd name="connsiteY35" fmla="*/ 756603 h 1167107"/>
                <a:gd name="connsiteX36" fmla="*/ 884294 w 1416141"/>
                <a:gd name="connsiteY36" fmla="*/ 793096 h 1167107"/>
                <a:gd name="connsiteX37" fmla="*/ 849153 w 1416141"/>
                <a:gd name="connsiteY37" fmla="*/ 807288 h 1167107"/>
                <a:gd name="connsiteX38" fmla="*/ 672769 w 1416141"/>
                <a:gd name="connsiteY38" fmla="*/ 807288 h 1167107"/>
                <a:gd name="connsiteX39" fmla="*/ 672769 w 1416141"/>
                <a:gd name="connsiteY39" fmla="*/ 715210 h 1167107"/>
                <a:gd name="connsiteX40" fmla="*/ 898824 w 1416141"/>
                <a:gd name="connsiteY40" fmla="*/ 715210 h 1167107"/>
                <a:gd name="connsiteX41" fmla="*/ 898824 w 1416141"/>
                <a:gd name="connsiteY41" fmla="*/ 555552 h 1167107"/>
                <a:gd name="connsiteX42" fmla="*/ 672769 w 1416141"/>
                <a:gd name="connsiteY42" fmla="*/ 555552 h 1167107"/>
                <a:gd name="connsiteX43" fmla="*/ 672769 w 1416141"/>
                <a:gd name="connsiteY43" fmla="*/ 484255 h 1167107"/>
                <a:gd name="connsiteX44" fmla="*/ 898824 w 1416141"/>
                <a:gd name="connsiteY44" fmla="*/ 484255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16141" h="1167107">
                  <a:moveTo>
                    <a:pt x="312905" y="1012225"/>
                  </a:moveTo>
                  <a:cubicBezTo>
                    <a:pt x="303308" y="1002949"/>
                    <a:pt x="298037" y="990092"/>
                    <a:pt x="298375" y="976745"/>
                  </a:cubicBezTo>
                  <a:lnTo>
                    <a:pt x="298375" y="353657"/>
                  </a:lnTo>
                  <a:lnTo>
                    <a:pt x="-329" y="353657"/>
                  </a:lnTo>
                  <a:lnTo>
                    <a:pt x="-329" y="511963"/>
                  </a:lnTo>
                  <a:lnTo>
                    <a:pt x="74010" y="511963"/>
                  </a:lnTo>
                  <a:lnTo>
                    <a:pt x="74010" y="988065"/>
                  </a:lnTo>
                  <a:cubicBezTo>
                    <a:pt x="73570" y="1035303"/>
                    <a:pt x="92273" y="1080717"/>
                    <a:pt x="125877" y="1113933"/>
                  </a:cubicBezTo>
                  <a:cubicBezTo>
                    <a:pt x="159346" y="1147452"/>
                    <a:pt x="204895" y="1166088"/>
                    <a:pt x="252252" y="1165631"/>
                  </a:cubicBezTo>
                  <a:lnTo>
                    <a:pt x="365111" y="1165631"/>
                  </a:lnTo>
                  <a:lnTo>
                    <a:pt x="426609" y="1026754"/>
                  </a:lnTo>
                  <a:lnTo>
                    <a:pt x="349905" y="1026754"/>
                  </a:lnTo>
                  <a:cubicBezTo>
                    <a:pt x="336085" y="1027295"/>
                    <a:pt x="322670" y="1022024"/>
                    <a:pt x="312905" y="1012225"/>
                  </a:cubicBezTo>
                  <a:close/>
                  <a:moveTo>
                    <a:pt x="756737" y="117971"/>
                  </a:moveTo>
                  <a:lnTo>
                    <a:pt x="807422" y="-294"/>
                  </a:lnTo>
                  <a:lnTo>
                    <a:pt x="548590" y="-294"/>
                  </a:lnTo>
                  <a:lnTo>
                    <a:pt x="435563" y="259552"/>
                  </a:lnTo>
                  <a:lnTo>
                    <a:pt x="1197360" y="259552"/>
                  </a:lnTo>
                  <a:lnTo>
                    <a:pt x="1197360" y="948868"/>
                  </a:lnTo>
                  <a:cubicBezTo>
                    <a:pt x="1198491" y="976272"/>
                    <a:pt x="1177204" y="999418"/>
                    <a:pt x="1149800" y="1000567"/>
                  </a:cubicBezTo>
                  <a:cubicBezTo>
                    <a:pt x="1148482" y="1000618"/>
                    <a:pt x="1147147" y="1000618"/>
                    <a:pt x="1145830" y="1000567"/>
                  </a:cubicBezTo>
                  <a:lnTo>
                    <a:pt x="965053" y="1000567"/>
                  </a:lnTo>
                  <a:lnTo>
                    <a:pt x="890715" y="1166814"/>
                  </a:lnTo>
                  <a:lnTo>
                    <a:pt x="1228615" y="1166814"/>
                  </a:lnTo>
                  <a:cubicBezTo>
                    <a:pt x="1353470" y="1166814"/>
                    <a:pt x="1415812" y="1077947"/>
                    <a:pt x="1415812" y="980969"/>
                  </a:cubicBezTo>
                  <a:lnTo>
                    <a:pt x="1415812" y="117633"/>
                  </a:lnTo>
                  <a:close/>
                  <a:moveTo>
                    <a:pt x="1013373" y="953430"/>
                  </a:moveTo>
                  <a:cubicBezTo>
                    <a:pt x="1034542" y="944577"/>
                    <a:pt x="1053769" y="931669"/>
                    <a:pt x="1069971" y="915416"/>
                  </a:cubicBezTo>
                  <a:cubicBezTo>
                    <a:pt x="1086207" y="899129"/>
                    <a:pt x="1099317" y="880004"/>
                    <a:pt x="1108661" y="858987"/>
                  </a:cubicBezTo>
                  <a:cubicBezTo>
                    <a:pt x="1118358" y="837124"/>
                    <a:pt x="1123309" y="813455"/>
                    <a:pt x="1123190" y="789548"/>
                  </a:cubicBezTo>
                  <a:lnTo>
                    <a:pt x="1123190" y="324597"/>
                  </a:lnTo>
                  <a:lnTo>
                    <a:pt x="448403" y="324597"/>
                  </a:lnTo>
                  <a:lnTo>
                    <a:pt x="448403" y="966608"/>
                  </a:lnTo>
                  <a:lnTo>
                    <a:pt x="945623" y="966608"/>
                  </a:lnTo>
                  <a:cubicBezTo>
                    <a:pt x="968872" y="966845"/>
                    <a:pt x="991916" y="962368"/>
                    <a:pt x="1013373" y="953430"/>
                  </a:cubicBezTo>
                  <a:close/>
                  <a:moveTo>
                    <a:pt x="898824" y="756603"/>
                  </a:moveTo>
                  <a:cubicBezTo>
                    <a:pt x="899213" y="770254"/>
                    <a:pt x="893959" y="783449"/>
                    <a:pt x="884294" y="793096"/>
                  </a:cubicBezTo>
                  <a:cubicBezTo>
                    <a:pt x="875019" y="802439"/>
                    <a:pt x="862315" y="807558"/>
                    <a:pt x="849153" y="807288"/>
                  </a:cubicBezTo>
                  <a:lnTo>
                    <a:pt x="672769" y="807288"/>
                  </a:lnTo>
                  <a:lnTo>
                    <a:pt x="672769" y="715210"/>
                  </a:lnTo>
                  <a:lnTo>
                    <a:pt x="898824" y="715210"/>
                  </a:lnTo>
                  <a:close/>
                  <a:moveTo>
                    <a:pt x="898824" y="555552"/>
                  </a:moveTo>
                  <a:lnTo>
                    <a:pt x="672769" y="555552"/>
                  </a:lnTo>
                  <a:lnTo>
                    <a:pt x="672769" y="484255"/>
                  </a:lnTo>
                  <a:lnTo>
                    <a:pt x="898824" y="484255"/>
                  </a:lnTo>
                  <a:close/>
                </a:path>
              </a:pathLst>
            </a:custGeom>
            <a:grpFill/>
            <a:ln w="16888" cap="flat">
              <a:noFill/>
              <a:prstDash val="solid"/>
              <a:miter/>
            </a:ln>
          </p:spPr>
          <p:txBody>
            <a:bodyPr rtlCol="0" anchor="ctr"/>
            <a:lstStyle/>
            <a:p>
              <a:endParaRPr lang="zh-CN" altLang="en-US"/>
            </a:p>
          </p:txBody>
        </p:sp>
        <p:sp>
          <p:nvSpPr>
            <p:cNvPr id="43" name="任意多边形: 形状 42"/>
            <p:cNvSpPr/>
            <p:nvPr/>
          </p:nvSpPr>
          <p:spPr>
            <a:xfrm>
              <a:off x="9181369"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F8B62B"/>
            </a:solidFill>
            <a:ln w="16888" cap="flat">
              <a:noFill/>
              <a:prstDash val="solid"/>
              <a:miter/>
            </a:ln>
          </p:spPr>
          <p:txBody>
            <a:bodyPr rtlCol="0" anchor="ctr"/>
            <a:lstStyle/>
            <a:p>
              <a:endParaRPr lang="zh-CN" altLang="en-US" dirty="0"/>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内容与标题">
    <p:spTree>
      <p:nvGrpSpPr>
        <p:cNvPr id="1" name=""/>
        <p:cNvGrpSpPr/>
        <p:nvPr/>
      </p:nvGrpSpPr>
      <p:grpSpPr>
        <a:xfrm>
          <a:off x="0" y="0"/>
          <a:ext cx="0" cy="0"/>
          <a:chOff x="0" y="0"/>
          <a:chExt cx="0" cy="0"/>
        </a:xfrm>
      </p:grpSpPr>
      <p:grpSp>
        <p:nvGrpSpPr>
          <p:cNvPr id="4" name="组合 3"/>
          <p:cNvGrpSpPr/>
          <p:nvPr userDrawn="1"/>
        </p:nvGrpSpPr>
        <p:grpSpPr>
          <a:xfrm flipH="1">
            <a:off x="1920000" y="6551685"/>
            <a:ext cx="9178286" cy="0"/>
            <a:chOff x="1093714" y="6551685"/>
            <a:chExt cx="9178286" cy="0"/>
          </a:xfrm>
        </p:grpSpPr>
        <p:cxnSp>
          <p:nvCxnSpPr>
            <p:cNvPr id="53" name="直接连接符 52"/>
            <p:cNvCxnSpPr/>
            <p:nvPr userDrawn="1"/>
          </p:nvCxnSpPr>
          <p:spPr>
            <a:xfrm>
              <a:off x="1093714" y="6551685"/>
              <a:ext cx="3850286" cy="0"/>
            </a:xfrm>
            <a:prstGeom prst="line">
              <a:avLst/>
            </a:prstGeom>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userDrawn="1"/>
          </p:nvCxnSpPr>
          <p:spPr>
            <a:xfrm>
              <a:off x="7248000" y="6551685"/>
              <a:ext cx="3024000" cy="0"/>
            </a:xfrm>
            <a:prstGeom prst="line">
              <a:avLst/>
            </a:prstGeom>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hasCustomPrompt="1"/>
          </p:nvPr>
        </p:nvSpPr>
        <p:spPr>
          <a:xfrm>
            <a:off x="660400" y="0"/>
            <a:ext cx="10858500" cy="1028700"/>
          </a:xfrm>
          <a:prstGeom prst="rect">
            <a:avLst/>
          </a:prstGeom>
        </p:spPr>
        <p:txBody>
          <a:bodyPr>
            <a:normAutofit/>
          </a:bodyPr>
          <a:lstStyle>
            <a:lvl1pPr>
              <a:lnSpc>
                <a:spcPct val="120000"/>
              </a:lnSpc>
              <a:defRPr sz="2400">
                <a:solidFill>
                  <a:schemeClr val="accent1"/>
                </a:solidFill>
              </a:defRPr>
            </a:lvl1pPr>
          </a:lstStyle>
          <a:p>
            <a:r>
              <a:rPr lang="zh-CN" altLang="en-US" dirty="0"/>
              <a:t>页面大标题字号建议</a:t>
            </a:r>
            <a:r>
              <a:rPr lang="en-US" altLang="zh-CN" dirty="0"/>
              <a:t>-24pt</a:t>
            </a:r>
            <a:endParaRPr lang="zh-CN" altLang="en-US" dirty="0"/>
          </a:p>
        </p:txBody>
      </p:sp>
      <p:sp>
        <p:nvSpPr>
          <p:cNvPr id="3" name="Content Placeholder 2"/>
          <p:cNvSpPr>
            <a:spLocks noGrp="1"/>
          </p:cNvSpPr>
          <p:nvPr>
            <p:ph idx="1" hasCustomPrompt="1"/>
          </p:nvPr>
        </p:nvSpPr>
        <p:spPr/>
        <p:txBody>
          <a:bodyPr>
            <a:normAutofit/>
          </a:bodyPr>
          <a:lstStyle>
            <a:lvl1pPr algn="just">
              <a:lnSpc>
                <a:spcPct val="120000"/>
              </a:lnSpc>
              <a:spcBef>
                <a:spcPts val="1200"/>
              </a:spcBef>
              <a:defRPr sz="1200"/>
            </a:lvl1pPr>
          </a:lstStyle>
          <a:p>
            <a:pPr marL="0" marR="0" lvl="0" indent="0" algn="l" defTabSz="914400" rtl="0" eaLnBrk="1" fontAlgn="auto" latinLnBrk="0" hangingPunct="1">
              <a:lnSpc>
                <a:spcPct val="120000"/>
              </a:lnSpc>
              <a:spcBef>
                <a:spcPts val="1200"/>
              </a:spcBef>
              <a:spcAft>
                <a:spcPts val="600"/>
              </a:spcAft>
              <a:buClrTx/>
              <a:buSzTx/>
              <a:buFontTx/>
              <a:buNone/>
              <a:defRPr/>
            </a:pPr>
            <a:r>
              <a:rPr lang="zh-CN" altLang="en-US" dirty="0"/>
              <a:t>正文</a:t>
            </a:r>
            <a:r>
              <a:rPr lang="en-US" altLang="zh-CN" dirty="0"/>
              <a:t>-12pt</a:t>
            </a:r>
            <a:endParaRPr lang="zh-CN" altLang="en-US" dirty="0"/>
          </a:p>
        </p:txBody>
      </p:sp>
      <p:grpSp>
        <p:nvGrpSpPr>
          <p:cNvPr id="37" name="组合 36"/>
          <p:cNvGrpSpPr/>
          <p:nvPr userDrawn="1"/>
        </p:nvGrpSpPr>
        <p:grpSpPr>
          <a:xfrm>
            <a:off x="660400" y="6438898"/>
            <a:ext cx="1127310" cy="215901"/>
            <a:chOff x="1593304" y="2567354"/>
            <a:chExt cx="9004206" cy="1724478"/>
          </a:xfrm>
        </p:grpSpPr>
        <p:sp>
          <p:nvSpPr>
            <p:cNvPr id="38" name="任意多边形: 形状 37"/>
            <p:cNvSpPr/>
            <p:nvPr/>
          </p:nvSpPr>
          <p:spPr>
            <a:xfrm>
              <a:off x="2592985" y="2567354"/>
              <a:ext cx="316950" cy="316950"/>
            </a:xfrm>
            <a:custGeom>
              <a:avLst/>
              <a:gdLst>
                <a:gd name="connsiteX0" fmla="*/ 158315 w 316950"/>
                <a:gd name="connsiteY0" fmla="*/ -294 h 316950"/>
                <a:gd name="connsiteX1" fmla="*/ -329 w 316950"/>
                <a:gd name="connsiteY1" fmla="*/ 158013 h 316950"/>
                <a:gd name="connsiteX2" fmla="*/ 157978 w 316950"/>
                <a:gd name="connsiteY2" fmla="*/ 316657 h 316950"/>
                <a:gd name="connsiteX3" fmla="*/ 316622 w 316950"/>
                <a:gd name="connsiteY3" fmla="*/ 158350 h 316950"/>
                <a:gd name="connsiteX4" fmla="*/ 158315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315" y="-294"/>
                  </a:moveTo>
                  <a:cubicBezTo>
                    <a:pt x="70799" y="-395"/>
                    <a:pt x="-228" y="70497"/>
                    <a:pt x="-329" y="158013"/>
                  </a:cubicBezTo>
                  <a:cubicBezTo>
                    <a:pt x="-430" y="245529"/>
                    <a:pt x="70461" y="316556"/>
                    <a:pt x="157978" y="316657"/>
                  </a:cubicBezTo>
                  <a:cubicBezTo>
                    <a:pt x="245494" y="316758"/>
                    <a:pt x="316521" y="245866"/>
                    <a:pt x="316622" y="158350"/>
                  </a:cubicBezTo>
                  <a:cubicBezTo>
                    <a:pt x="316622" y="70868"/>
                    <a:pt x="245798" y="-108"/>
                    <a:pt x="158315" y="-294"/>
                  </a:cubicBezTo>
                  <a:close/>
                </a:path>
              </a:pathLst>
            </a:custGeom>
            <a:solidFill>
              <a:srgbClr val="00387F"/>
            </a:solidFill>
            <a:ln w="16888" cap="flat">
              <a:noFill/>
              <a:prstDash val="solid"/>
              <a:miter/>
            </a:ln>
          </p:spPr>
          <p:txBody>
            <a:bodyPr rtlCol="0" anchor="ctr"/>
            <a:lstStyle/>
            <a:p>
              <a:endParaRPr lang="zh-CN" altLang="en-US"/>
            </a:p>
          </p:txBody>
        </p:sp>
        <p:sp>
          <p:nvSpPr>
            <p:cNvPr id="39" name="任意多边形: 形状 38"/>
            <p:cNvSpPr/>
            <p:nvPr/>
          </p:nvSpPr>
          <p:spPr>
            <a:xfrm>
              <a:off x="2608191" y="2985667"/>
              <a:ext cx="287046" cy="1163740"/>
            </a:xfrm>
            <a:custGeom>
              <a:avLst/>
              <a:gdLst>
                <a:gd name="connsiteX0" fmla="*/ 231809 w 287046"/>
                <a:gd name="connsiteY0" fmla="*/ -287 h 1163740"/>
                <a:gd name="connsiteX1" fmla="*/ 54580 w 287046"/>
                <a:gd name="connsiteY1" fmla="*/ -287 h 1163740"/>
                <a:gd name="connsiteX2" fmla="*/ -329 w 287046"/>
                <a:gd name="connsiteY2" fmla="*/ 52916 h 1163740"/>
                <a:gd name="connsiteX3" fmla="*/ -329 w 287046"/>
                <a:gd name="connsiteY3" fmla="*/ 53271 h 1163740"/>
                <a:gd name="connsiteX4" fmla="*/ -329 w 287046"/>
                <a:gd name="connsiteY4" fmla="*/ 1109885 h 1163740"/>
                <a:gd name="connsiteX5" fmla="*/ 54225 w 287046"/>
                <a:gd name="connsiteY5" fmla="*/ 1163442 h 1163740"/>
                <a:gd name="connsiteX6" fmla="*/ 54580 w 287046"/>
                <a:gd name="connsiteY6" fmla="*/ 1163442 h 1163740"/>
                <a:gd name="connsiteX7" fmla="*/ 231809 w 287046"/>
                <a:gd name="connsiteY7" fmla="*/ 1163442 h 1163740"/>
                <a:gd name="connsiteX8" fmla="*/ 286717 w 287046"/>
                <a:gd name="connsiteY8" fmla="*/ 1109885 h 1163740"/>
                <a:gd name="connsiteX9" fmla="*/ 286717 w 287046"/>
                <a:gd name="connsiteY9" fmla="*/ 1109885 h 1163740"/>
                <a:gd name="connsiteX10" fmla="*/ 286717 w 287046"/>
                <a:gd name="connsiteY10" fmla="*/ 53271 h 1163740"/>
                <a:gd name="connsiteX11" fmla="*/ 231809 w 287046"/>
                <a:gd name="connsiteY11" fmla="*/ -287 h 1163740"/>
                <a:gd name="connsiteX12" fmla="*/ 231809 w 287046"/>
                <a:gd name="connsiteY12" fmla="*/ -287 h 11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046" h="1163740">
                  <a:moveTo>
                    <a:pt x="231809" y="-287"/>
                  </a:moveTo>
                  <a:lnTo>
                    <a:pt x="54580" y="-287"/>
                  </a:lnTo>
                  <a:cubicBezTo>
                    <a:pt x="24727" y="-760"/>
                    <a:pt x="144" y="23062"/>
                    <a:pt x="-329" y="52916"/>
                  </a:cubicBezTo>
                  <a:cubicBezTo>
                    <a:pt x="-329" y="53034"/>
                    <a:pt x="-329" y="53153"/>
                    <a:pt x="-329" y="53271"/>
                  </a:cubicBezTo>
                  <a:lnTo>
                    <a:pt x="-329" y="1109885"/>
                  </a:lnTo>
                  <a:cubicBezTo>
                    <a:pt x="-59" y="1139739"/>
                    <a:pt x="24372" y="1163729"/>
                    <a:pt x="54225" y="1163442"/>
                  </a:cubicBezTo>
                  <a:cubicBezTo>
                    <a:pt x="54343" y="1163442"/>
                    <a:pt x="54461" y="1163442"/>
                    <a:pt x="54580" y="1163442"/>
                  </a:cubicBezTo>
                  <a:lnTo>
                    <a:pt x="231809" y="1163442"/>
                  </a:lnTo>
                  <a:cubicBezTo>
                    <a:pt x="261764" y="1163814"/>
                    <a:pt x="286346" y="1139840"/>
                    <a:pt x="286717" y="1109885"/>
                  </a:cubicBezTo>
                  <a:cubicBezTo>
                    <a:pt x="286717" y="1109885"/>
                    <a:pt x="286717" y="1109885"/>
                    <a:pt x="286717" y="1109885"/>
                  </a:cubicBezTo>
                  <a:lnTo>
                    <a:pt x="286717" y="53271"/>
                  </a:lnTo>
                  <a:cubicBezTo>
                    <a:pt x="286346" y="23316"/>
                    <a:pt x="261764" y="-659"/>
                    <a:pt x="231809" y="-287"/>
                  </a:cubicBezTo>
                  <a:cubicBezTo>
                    <a:pt x="231809" y="-287"/>
                    <a:pt x="231809" y="-287"/>
                    <a:pt x="231809" y="-287"/>
                  </a:cubicBezTo>
                  <a:close/>
                </a:path>
              </a:pathLst>
            </a:custGeom>
            <a:solidFill>
              <a:srgbClr val="00387F"/>
            </a:solidFill>
            <a:ln w="16888" cap="flat">
              <a:noFill/>
              <a:prstDash val="solid"/>
              <a:miter/>
            </a:ln>
          </p:spPr>
          <p:txBody>
            <a:bodyPr rtlCol="0" anchor="ctr"/>
            <a:lstStyle/>
            <a:p>
              <a:endParaRPr lang="zh-CN" altLang="en-US"/>
            </a:p>
          </p:txBody>
        </p:sp>
        <p:sp>
          <p:nvSpPr>
            <p:cNvPr id="40" name="任意多边形: 形状 39"/>
            <p:cNvSpPr/>
            <p:nvPr/>
          </p:nvSpPr>
          <p:spPr>
            <a:xfrm>
              <a:off x="3021443" y="2779386"/>
              <a:ext cx="316950" cy="316950"/>
            </a:xfrm>
            <a:custGeom>
              <a:avLst/>
              <a:gdLst>
                <a:gd name="connsiteX0" fmla="*/ 158147 w 316950"/>
                <a:gd name="connsiteY0" fmla="*/ -294 h 316950"/>
                <a:gd name="connsiteX1" fmla="*/ -329 w 316950"/>
                <a:gd name="connsiteY1" fmla="*/ 158182 h 316950"/>
                <a:gd name="connsiteX2" fmla="*/ 158147 w 316950"/>
                <a:gd name="connsiteY2" fmla="*/ 316657 h 316950"/>
                <a:gd name="connsiteX3" fmla="*/ 316622 w 316950"/>
                <a:gd name="connsiteY3" fmla="*/ 158182 h 316950"/>
                <a:gd name="connsiteX4" fmla="*/ 158147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147" y="-294"/>
                  </a:moveTo>
                  <a:cubicBezTo>
                    <a:pt x="70630" y="-294"/>
                    <a:pt x="-329" y="70666"/>
                    <a:pt x="-329" y="158182"/>
                  </a:cubicBezTo>
                  <a:cubicBezTo>
                    <a:pt x="-329" y="245698"/>
                    <a:pt x="70630" y="316657"/>
                    <a:pt x="158147" y="316657"/>
                  </a:cubicBezTo>
                  <a:cubicBezTo>
                    <a:pt x="245663" y="316657"/>
                    <a:pt x="316622" y="245698"/>
                    <a:pt x="316622" y="158182"/>
                  </a:cubicBezTo>
                  <a:cubicBezTo>
                    <a:pt x="316622" y="70666"/>
                    <a:pt x="245663" y="-294"/>
                    <a:pt x="158147" y="-294"/>
                  </a:cubicBezTo>
                  <a:close/>
                </a:path>
              </a:pathLst>
            </a:custGeom>
            <a:solidFill>
              <a:srgbClr val="00387F"/>
            </a:solidFill>
            <a:ln w="16888" cap="flat">
              <a:noFill/>
              <a:prstDash val="solid"/>
              <a:miter/>
            </a:ln>
          </p:spPr>
          <p:txBody>
            <a:bodyPr rtlCol="0" anchor="ctr"/>
            <a:lstStyle/>
            <a:p>
              <a:endParaRPr lang="zh-CN" altLang="en-US"/>
            </a:p>
          </p:txBody>
        </p:sp>
        <p:sp>
          <p:nvSpPr>
            <p:cNvPr id="41" name="任意多边形: 形状 40"/>
            <p:cNvSpPr/>
            <p:nvPr/>
          </p:nvSpPr>
          <p:spPr>
            <a:xfrm>
              <a:off x="3040028" y="3193983"/>
              <a:ext cx="287215" cy="1097849"/>
            </a:xfrm>
            <a:custGeom>
              <a:avLst/>
              <a:gdLst>
                <a:gd name="connsiteX0" fmla="*/ 231809 w 287215"/>
                <a:gd name="connsiteY0" fmla="*/ -287 h 1097849"/>
                <a:gd name="connsiteX1" fmla="*/ 54749 w 287215"/>
                <a:gd name="connsiteY1" fmla="*/ -287 h 1097849"/>
                <a:gd name="connsiteX2" fmla="*/ -329 w 287215"/>
                <a:gd name="connsiteY2" fmla="*/ 53084 h 1097849"/>
                <a:gd name="connsiteX3" fmla="*/ -329 w 287215"/>
                <a:gd name="connsiteY3" fmla="*/ 53439 h 1097849"/>
                <a:gd name="connsiteX4" fmla="*/ -329 w 287215"/>
                <a:gd name="connsiteY4" fmla="*/ 1043994 h 1097849"/>
                <a:gd name="connsiteX5" fmla="*/ 54225 w 287215"/>
                <a:gd name="connsiteY5" fmla="*/ 1097551 h 1097849"/>
                <a:gd name="connsiteX6" fmla="*/ 54749 w 287215"/>
                <a:gd name="connsiteY6" fmla="*/ 1097551 h 1097849"/>
                <a:gd name="connsiteX7" fmla="*/ 231809 w 287215"/>
                <a:gd name="connsiteY7" fmla="*/ 1097551 h 1097849"/>
                <a:gd name="connsiteX8" fmla="*/ 286887 w 287215"/>
                <a:gd name="connsiteY8" fmla="*/ 1043994 h 1097849"/>
                <a:gd name="connsiteX9" fmla="*/ 286887 w 287215"/>
                <a:gd name="connsiteY9" fmla="*/ 52932 h 1097849"/>
                <a:gd name="connsiteX10" fmla="*/ 231809 w 287215"/>
                <a:gd name="connsiteY10" fmla="*/ -287 h 109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215" h="1097849">
                  <a:moveTo>
                    <a:pt x="231809" y="-287"/>
                  </a:moveTo>
                  <a:lnTo>
                    <a:pt x="54749" y="-287"/>
                  </a:lnTo>
                  <a:cubicBezTo>
                    <a:pt x="24794" y="-760"/>
                    <a:pt x="144" y="23146"/>
                    <a:pt x="-329" y="53084"/>
                  </a:cubicBezTo>
                  <a:cubicBezTo>
                    <a:pt x="-329" y="53203"/>
                    <a:pt x="-329" y="53321"/>
                    <a:pt x="-329" y="53439"/>
                  </a:cubicBezTo>
                  <a:lnTo>
                    <a:pt x="-329" y="1043994"/>
                  </a:lnTo>
                  <a:cubicBezTo>
                    <a:pt x="-59" y="1073848"/>
                    <a:pt x="24372" y="1097838"/>
                    <a:pt x="54225" y="1097551"/>
                  </a:cubicBezTo>
                  <a:cubicBezTo>
                    <a:pt x="54411" y="1097551"/>
                    <a:pt x="54580" y="1097551"/>
                    <a:pt x="54749" y="1097551"/>
                  </a:cubicBezTo>
                  <a:lnTo>
                    <a:pt x="231809" y="1097551"/>
                  </a:lnTo>
                  <a:cubicBezTo>
                    <a:pt x="261797" y="1097923"/>
                    <a:pt x="286430" y="1073966"/>
                    <a:pt x="286887" y="1043994"/>
                  </a:cubicBezTo>
                  <a:lnTo>
                    <a:pt x="286887" y="52932"/>
                  </a:lnTo>
                  <a:cubicBezTo>
                    <a:pt x="286143" y="23129"/>
                    <a:pt x="261629" y="-574"/>
                    <a:pt x="231809" y="-287"/>
                  </a:cubicBezTo>
                  <a:close/>
                </a:path>
              </a:pathLst>
            </a:custGeom>
            <a:solidFill>
              <a:srgbClr val="00387F"/>
            </a:solidFill>
            <a:ln w="16888" cap="flat">
              <a:noFill/>
              <a:prstDash val="solid"/>
              <a:miter/>
            </a:ln>
          </p:spPr>
          <p:txBody>
            <a:bodyPr rtlCol="0" anchor="ctr"/>
            <a:lstStyle/>
            <a:p>
              <a:endParaRPr lang="zh-CN" altLang="en-US"/>
            </a:p>
          </p:txBody>
        </p:sp>
        <p:sp>
          <p:nvSpPr>
            <p:cNvPr id="42" name="任意多边形: 形状 41"/>
            <p:cNvSpPr/>
            <p:nvPr/>
          </p:nvSpPr>
          <p:spPr>
            <a:xfrm>
              <a:off x="3466619" y="2982123"/>
              <a:ext cx="871284" cy="1167111"/>
            </a:xfrm>
            <a:custGeom>
              <a:avLst/>
              <a:gdLst>
                <a:gd name="connsiteX0" fmla="*/ 870955 w 871284"/>
                <a:gd name="connsiteY0" fmla="*/ 909337 h 1167111"/>
                <a:gd name="connsiteX1" fmla="*/ 828042 w 871284"/>
                <a:gd name="connsiteY1" fmla="*/ 873689 h 1167111"/>
                <a:gd name="connsiteX2" fmla="*/ 573603 w 871284"/>
                <a:gd name="connsiteY2" fmla="*/ 875209 h 1167111"/>
                <a:gd name="connsiteX3" fmla="*/ 320178 w 871284"/>
                <a:gd name="connsiteY3" fmla="*/ 707610 h 1167111"/>
                <a:gd name="connsiteX4" fmla="*/ 293145 w 871284"/>
                <a:gd name="connsiteY4" fmla="*/ 599651 h 1167111"/>
                <a:gd name="connsiteX5" fmla="*/ 573941 w 871284"/>
                <a:gd name="connsiteY5" fmla="*/ 294021 h 1167111"/>
                <a:gd name="connsiteX6" fmla="*/ 824325 w 871284"/>
                <a:gd name="connsiteY6" fmla="*/ 294021 h 1167111"/>
                <a:gd name="connsiteX7" fmla="*/ 867069 w 871284"/>
                <a:gd name="connsiteY7" fmla="*/ 261920 h 1167111"/>
                <a:gd name="connsiteX8" fmla="*/ 867069 w 871284"/>
                <a:gd name="connsiteY8" fmla="*/ 52253 h 1167111"/>
                <a:gd name="connsiteX9" fmla="*/ 827873 w 871284"/>
                <a:gd name="connsiteY9" fmla="*/ 1568 h 1167111"/>
                <a:gd name="connsiteX10" fmla="*/ 587288 w 871284"/>
                <a:gd name="connsiteY10" fmla="*/ -291 h 1167111"/>
                <a:gd name="connsiteX11" fmla="*/ -321 w 871284"/>
                <a:gd name="connsiteY11" fmla="*/ 572788 h 1167111"/>
                <a:gd name="connsiteX12" fmla="*/ 3396 w 871284"/>
                <a:gd name="connsiteY12" fmla="*/ 646113 h 1167111"/>
                <a:gd name="connsiteX13" fmla="*/ 117100 w 871284"/>
                <a:gd name="connsiteY13" fmla="*/ 934680 h 1167111"/>
                <a:gd name="connsiteX14" fmla="*/ 170994 w 871284"/>
                <a:gd name="connsiteY14" fmla="*/ 996684 h 1167111"/>
                <a:gd name="connsiteX15" fmla="*/ 472909 w 871284"/>
                <a:gd name="connsiteY15" fmla="*/ 1156849 h 1167111"/>
                <a:gd name="connsiteX16" fmla="*/ 566676 w 871284"/>
                <a:gd name="connsiteY16" fmla="*/ 1166817 h 1167111"/>
                <a:gd name="connsiteX17" fmla="*/ 801179 w 871284"/>
                <a:gd name="connsiteY17" fmla="*/ 1166817 h 1167111"/>
                <a:gd name="connsiteX18" fmla="*/ 870786 w 871284"/>
                <a:gd name="connsiteY18" fmla="*/ 1121370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284" h="1167111">
                  <a:moveTo>
                    <a:pt x="870955" y="909337"/>
                  </a:moveTo>
                  <a:cubicBezTo>
                    <a:pt x="870955" y="878926"/>
                    <a:pt x="828042" y="873689"/>
                    <a:pt x="828042" y="873689"/>
                  </a:cubicBezTo>
                  <a:lnTo>
                    <a:pt x="573603" y="875209"/>
                  </a:lnTo>
                  <a:cubicBezTo>
                    <a:pt x="464191" y="871898"/>
                    <a:pt x="366047" y="807004"/>
                    <a:pt x="320178" y="707610"/>
                  </a:cubicBezTo>
                  <a:cubicBezTo>
                    <a:pt x="304330" y="673685"/>
                    <a:pt x="295156" y="637040"/>
                    <a:pt x="293145" y="599651"/>
                  </a:cubicBezTo>
                  <a:cubicBezTo>
                    <a:pt x="286844" y="437915"/>
                    <a:pt x="412255" y="301420"/>
                    <a:pt x="573941" y="294021"/>
                  </a:cubicBezTo>
                  <a:lnTo>
                    <a:pt x="824325" y="294021"/>
                  </a:lnTo>
                  <a:cubicBezTo>
                    <a:pt x="844616" y="295558"/>
                    <a:pt x="862896" y="281822"/>
                    <a:pt x="867069" y="261920"/>
                  </a:cubicBezTo>
                  <a:lnTo>
                    <a:pt x="867069" y="52253"/>
                  </a:lnTo>
                  <a:cubicBezTo>
                    <a:pt x="867069" y="385"/>
                    <a:pt x="827873" y="1568"/>
                    <a:pt x="827873" y="1568"/>
                  </a:cubicBezTo>
                  <a:cubicBezTo>
                    <a:pt x="827873" y="1568"/>
                    <a:pt x="667708" y="-291"/>
                    <a:pt x="587288" y="-291"/>
                  </a:cubicBezTo>
                  <a:cubicBezTo>
                    <a:pt x="267989" y="-1287"/>
                    <a:pt x="6673" y="253557"/>
                    <a:pt x="-321" y="572788"/>
                  </a:cubicBezTo>
                  <a:cubicBezTo>
                    <a:pt x="-439" y="597286"/>
                    <a:pt x="794" y="621767"/>
                    <a:pt x="3396" y="646113"/>
                  </a:cubicBezTo>
                  <a:cubicBezTo>
                    <a:pt x="13888" y="750963"/>
                    <a:pt x="53236" y="850863"/>
                    <a:pt x="117100" y="934680"/>
                  </a:cubicBezTo>
                  <a:cubicBezTo>
                    <a:pt x="133487" y="956660"/>
                    <a:pt x="151514" y="977390"/>
                    <a:pt x="170994" y="996684"/>
                  </a:cubicBezTo>
                  <a:cubicBezTo>
                    <a:pt x="253222" y="1079233"/>
                    <a:pt x="358445" y="1135038"/>
                    <a:pt x="472909" y="1156849"/>
                  </a:cubicBezTo>
                  <a:cubicBezTo>
                    <a:pt x="503759" y="1163219"/>
                    <a:pt x="535167" y="1166547"/>
                    <a:pt x="566676" y="1166817"/>
                  </a:cubicBezTo>
                  <a:lnTo>
                    <a:pt x="801179" y="1166817"/>
                  </a:lnTo>
                  <a:cubicBezTo>
                    <a:pt x="874503" y="1166817"/>
                    <a:pt x="870786" y="1121370"/>
                    <a:pt x="870786" y="1121370"/>
                  </a:cubicBezTo>
                  <a:close/>
                </a:path>
              </a:pathLst>
            </a:custGeom>
            <a:solidFill>
              <a:srgbClr val="00387F"/>
            </a:solidFill>
            <a:ln w="16888" cap="flat">
              <a:noFill/>
              <a:prstDash val="solid"/>
              <a:miter/>
            </a:ln>
          </p:spPr>
          <p:txBody>
            <a:bodyPr rtlCol="0" anchor="ctr"/>
            <a:lstStyle/>
            <a:p>
              <a:endParaRPr lang="zh-CN" altLang="en-US"/>
            </a:p>
          </p:txBody>
        </p:sp>
        <p:sp>
          <p:nvSpPr>
            <p:cNvPr id="43" name="任意多边形: 形状 42"/>
            <p:cNvSpPr/>
            <p:nvPr/>
          </p:nvSpPr>
          <p:spPr>
            <a:xfrm>
              <a:off x="1593304" y="2982124"/>
              <a:ext cx="871616" cy="1167110"/>
            </a:xfrm>
            <a:custGeom>
              <a:avLst/>
              <a:gdLst>
                <a:gd name="connsiteX0" fmla="*/ 871288 w 871616"/>
                <a:gd name="connsiteY0" fmla="*/ 909336 h 1167110"/>
                <a:gd name="connsiteX1" fmla="*/ 828374 w 871616"/>
                <a:gd name="connsiteY1" fmla="*/ 873688 h 1167110"/>
                <a:gd name="connsiteX2" fmla="*/ 573767 w 871616"/>
                <a:gd name="connsiteY2" fmla="*/ 875208 h 1167110"/>
                <a:gd name="connsiteX3" fmla="*/ 320341 w 871616"/>
                <a:gd name="connsiteY3" fmla="*/ 707610 h 1167110"/>
                <a:gd name="connsiteX4" fmla="*/ 293478 w 871616"/>
                <a:gd name="connsiteY4" fmla="*/ 599651 h 1167110"/>
                <a:gd name="connsiteX5" fmla="*/ 574274 w 871616"/>
                <a:gd name="connsiteY5" fmla="*/ 294020 h 1167110"/>
                <a:gd name="connsiteX6" fmla="*/ 824658 w 871616"/>
                <a:gd name="connsiteY6" fmla="*/ 294020 h 1167110"/>
                <a:gd name="connsiteX7" fmla="*/ 867064 w 871616"/>
                <a:gd name="connsiteY7" fmla="*/ 261919 h 1167110"/>
                <a:gd name="connsiteX8" fmla="*/ 867064 w 871616"/>
                <a:gd name="connsiteY8" fmla="*/ 52252 h 1167110"/>
                <a:gd name="connsiteX9" fmla="*/ 828206 w 871616"/>
                <a:gd name="connsiteY9" fmla="*/ 1567 h 1167110"/>
                <a:gd name="connsiteX10" fmla="*/ 587620 w 871616"/>
                <a:gd name="connsiteY10" fmla="*/ -292 h 1167110"/>
                <a:gd name="connsiteX11" fmla="*/ -326 w 871616"/>
                <a:gd name="connsiteY11" fmla="*/ 572788 h 1167110"/>
                <a:gd name="connsiteX12" fmla="*/ 3560 w 871616"/>
                <a:gd name="connsiteY12" fmla="*/ 646112 h 1167110"/>
                <a:gd name="connsiteX13" fmla="*/ 117263 w 871616"/>
                <a:gd name="connsiteY13" fmla="*/ 934679 h 1167110"/>
                <a:gd name="connsiteX14" fmla="*/ 171158 w 871616"/>
                <a:gd name="connsiteY14" fmla="*/ 996684 h 1167110"/>
                <a:gd name="connsiteX15" fmla="*/ 472734 w 871616"/>
                <a:gd name="connsiteY15" fmla="*/ 1156848 h 1167110"/>
                <a:gd name="connsiteX16" fmla="*/ 566840 w 871616"/>
                <a:gd name="connsiteY16" fmla="*/ 1166817 h 1167110"/>
                <a:gd name="connsiteX17" fmla="*/ 801343 w 871616"/>
                <a:gd name="connsiteY17" fmla="*/ 1166817 h 1167110"/>
                <a:gd name="connsiteX18" fmla="*/ 871119 w 871616"/>
                <a:gd name="connsiteY18" fmla="*/ 1121369 h 116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616" h="1167110">
                  <a:moveTo>
                    <a:pt x="871288" y="909336"/>
                  </a:moveTo>
                  <a:cubicBezTo>
                    <a:pt x="871288" y="878925"/>
                    <a:pt x="828374" y="873688"/>
                    <a:pt x="828374" y="873688"/>
                  </a:cubicBezTo>
                  <a:lnTo>
                    <a:pt x="573767" y="875208"/>
                  </a:lnTo>
                  <a:cubicBezTo>
                    <a:pt x="464371" y="871812"/>
                    <a:pt x="366279" y="806952"/>
                    <a:pt x="320341" y="707610"/>
                  </a:cubicBezTo>
                  <a:cubicBezTo>
                    <a:pt x="304680" y="673634"/>
                    <a:pt x="295573" y="637005"/>
                    <a:pt x="293478" y="599651"/>
                  </a:cubicBezTo>
                  <a:cubicBezTo>
                    <a:pt x="286906" y="437813"/>
                    <a:pt x="412470" y="301149"/>
                    <a:pt x="574274" y="294020"/>
                  </a:cubicBezTo>
                  <a:lnTo>
                    <a:pt x="824658" y="294020"/>
                  </a:lnTo>
                  <a:cubicBezTo>
                    <a:pt x="844864" y="295523"/>
                    <a:pt x="863027" y="281771"/>
                    <a:pt x="867064" y="261919"/>
                  </a:cubicBezTo>
                  <a:lnTo>
                    <a:pt x="867064" y="52252"/>
                  </a:lnTo>
                  <a:cubicBezTo>
                    <a:pt x="867064" y="384"/>
                    <a:pt x="828206" y="1567"/>
                    <a:pt x="828206" y="1567"/>
                  </a:cubicBezTo>
                  <a:cubicBezTo>
                    <a:pt x="828206" y="1567"/>
                    <a:pt x="667872" y="-292"/>
                    <a:pt x="587620" y="-292"/>
                  </a:cubicBezTo>
                  <a:cubicBezTo>
                    <a:pt x="268339" y="-1120"/>
                    <a:pt x="7023" y="253590"/>
                    <a:pt x="-326" y="572788"/>
                  </a:cubicBezTo>
                  <a:cubicBezTo>
                    <a:pt x="-394" y="597285"/>
                    <a:pt x="907" y="621766"/>
                    <a:pt x="3560" y="646112"/>
                  </a:cubicBezTo>
                  <a:cubicBezTo>
                    <a:pt x="14119" y="750945"/>
                    <a:pt x="53467" y="850812"/>
                    <a:pt x="117263" y="934679"/>
                  </a:cubicBezTo>
                  <a:cubicBezTo>
                    <a:pt x="133651" y="956659"/>
                    <a:pt x="151678" y="977389"/>
                    <a:pt x="171158" y="996684"/>
                  </a:cubicBezTo>
                  <a:cubicBezTo>
                    <a:pt x="253319" y="1079148"/>
                    <a:pt x="358406" y="1134969"/>
                    <a:pt x="472734" y="1156848"/>
                  </a:cubicBezTo>
                  <a:cubicBezTo>
                    <a:pt x="503703" y="1163201"/>
                    <a:pt x="535229" y="1166546"/>
                    <a:pt x="566840" y="1166817"/>
                  </a:cubicBezTo>
                  <a:lnTo>
                    <a:pt x="801343" y="1166817"/>
                  </a:lnTo>
                  <a:cubicBezTo>
                    <a:pt x="874498" y="1166817"/>
                    <a:pt x="871119" y="1121369"/>
                    <a:pt x="871119" y="1121369"/>
                  </a:cubicBezTo>
                  <a:close/>
                </a:path>
              </a:pathLst>
            </a:custGeom>
            <a:solidFill>
              <a:srgbClr val="00387F"/>
            </a:solidFill>
            <a:ln w="16888" cap="flat">
              <a:noFill/>
              <a:prstDash val="solid"/>
              <a:miter/>
            </a:ln>
          </p:spPr>
          <p:txBody>
            <a:bodyPr rtlCol="0" anchor="ctr"/>
            <a:lstStyle/>
            <a:p>
              <a:endParaRPr lang="zh-CN" altLang="en-US"/>
            </a:p>
          </p:txBody>
        </p:sp>
        <p:sp>
          <p:nvSpPr>
            <p:cNvPr id="44" name="任意多边形: 形状 43"/>
            <p:cNvSpPr/>
            <p:nvPr/>
          </p:nvSpPr>
          <p:spPr>
            <a:xfrm>
              <a:off x="4612448" y="2982802"/>
              <a:ext cx="1424250" cy="1167783"/>
            </a:xfrm>
            <a:custGeom>
              <a:avLst/>
              <a:gdLst>
                <a:gd name="connsiteX0" fmla="*/ 821614 w 1424250"/>
                <a:gd name="connsiteY0" fmla="*/ -294 h 1167783"/>
                <a:gd name="connsiteX1" fmla="*/ 821614 w 1424250"/>
                <a:gd name="connsiteY1" fmla="*/ 97359 h 1167783"/>
                <a:gd name="connsiteX2" fmla="*/ 1423922 w 1424250"/>
                <a:gd name="connsiteY2" fmla="*/ 97359 h 1167783"/>
                <a:gd name="connsiteX3" fmla="*/ 1423922 w 1424250"/>
                <a:gd name="connsiteY3" fmla="*/ 795630 h 1167783"/>
                <a:gd name="connsiteX4" fmla="*/ 1247707 w 1424250"/>
                <a:gd name="connsiteY4" fmla="*/ 973704 h 1167783"/>
                <a:gd name="connsiteX5" fmla="*/ 821614 w 1424250"/>
                <a:gd name="connsiteY5" fmla="*/ 973704 h 1167783"/>
                <a:gd name="connsiteX6" fmla="*/ 821614 w 1424250"/>
                <a:gd name="connsiteY6" fmla="*/ 1167490 h 1167783"/>
                <a:gd name="connsiteX7" fmla="*/ 603499 w 1424250"/>
                <a:gd name="connsiteY7" fmla="*/ 1167490 h 1167783"/>
                <a:gd name="connsiteX8" fmla="*/ 603499 w 1424250"/>
                <a:gd name="connsiteY8" fmla="*/ 973704 h 1167783"/>
                <a:gd name="connsiteX9" fmla="*/ -329 w 1424250"/>
                <a:gd name="connsiteY9" fmla="*/ 973704 h 1167783"/>
                <a:gd name="connsiteX10" fmla="*/ -329 w 1424250"/>
                <a:gd name="connsiteY10" fmla="*/ 97359 h 1167783"/>
                <a:gd name="connsiteX11" fmla="*/ 603499 w 1424250"/>
                <a:gd name="connsiteY11" fmla="*/ 97359 h 1167783"/>
                <a:gd name="connsiteX12" fmla="*/ 603499 w 1424250"/>
                <a:gd name="connsiteY12" fmla="*/ -294 h 1167783"/>
                <a:gd name="connsiteX13" fmla="*/ 603499 w 1424250"/>
                <a:gd name="connsiteY13" fmla="*/ 821649 h 1167783"/>
                <a:gd name="connsiteX14" fmla="*/ 603499 w 1424250"/>
                <a:gd name="connsiteY14" fmla="*/ 248739 h 1167783"/>
                <a:gd name="connsiteX15" fmla="*/ 217785 w 1424250"/>
                <a:gd name="connsiteY15" fmla="*/ 248739 h 1167783"/>
                <a:gd name="connsiteX16" fmla="*/ 217785 w 1424250"/>
                <a:gd name="connsiteY16" fmla="*/ 821649 h 1167783"/>
                <a:gd name="connsiteX17" fmla="*/ 821614 w 1424250"/>
                <a:gd name="connsiteY17" fmla="*/ 248739 h 1167783"/>
                <a:gd name="connsiteX18" fmla="*/ 821614 w 1424250"/>
                <a:gd name="connsiteY18" fmla="*/ 821649 h 1167783"/>
                <a:gd name="connsiteX19" fmla="*/ 1169990 w 1424250"/>
                <a:gd name="connsiteY19" fmla="*/ 821649 h 1167783"/>
                <a:gd name="connsiteX20" fmla="*/ 1205807 w 1424250"/>
                <a:gd name="connsiteY20" fmla="*/ 785832 h 1167783"/>
                <a:gd name="connsiteX21" fmla="*/ 1205807 w 1424250"/>
                <a:gd name="connsiteY21" fmla="*/ 248739 h 116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4250" h="1167783">
                  <a:moveTo>
                    <a:pt x="821614" y="-294"/>
                  </a:moveTo>
                  <a:lnTo>
                    <a:pt x="821614" y="97359"/>
                  </a:lnTo>
                  <a:lnTo>
                    <a:pt x="1423922" y="97359"/>
                  </a:lnTo>
                  <a:lnTo>
                    <a:pt x="1423922" y="795630"/>
                  </a:lnTo>
                  <a:cubicBezTo>
                    <a:pt x="1422587" y="892692"/>
                    <a:pt x="1344752" y="971356"/>
                    <a:pt x="1247707" y="973704"/>
                  </a:cubicBezTo>
                  <a:lnTo>
                    <a:pt x="821614" y="973704"/>
                  </a:lnTo>
                  <a:lnTo>
                    <a:pt x="821614" y="1167490"/>
                  </a:lnTo>
                  <a:lnTo>
                    <a:pt x="603499" y="1167490"/>
                  </a:lnTo>
                  <a:lnTo>
                    <a:pt x="603499" y="973704"/>
                  </a:lnTo>
                  <a:lnTo>
                    <a:pt x="-329" y="973704"/>
                  </a:lnTo>
                  <a:lnTo>
                    <a:pt x="-329" y="97359"/>
                  </a:lnTo>
                  <a:lnTo>
                    <a:pt x="603499" y="97359"/>
                  </a:lnTo>
                  <a:lnTo>
                    <a:pt x="603499" y="-294"/>
                  </a:lnTo>
                  <a:close/>
                  <a:moveTo>
                    <a:pt x="603499" y="821649"/>
                  </a:moveTo>
                  <a:lnTo>
                    <a:pt x="603499" y="248739"/>
                  </a:lnTo>
                  <a:lnTo>
                    <a:pt x="217785" y="248739"/>
                  </a:lnTo>
                  <a:lnTo>
                    <a:pt x="217785" y="821649"/>
                  </a:lnTo>
                  <a:close/>
                  <a:moveTo>
                    <a:pt x="821614" y="248739"/>
                  </a:moveTo>
                  <a:lnTo>
                    <a:pt x="821614" y="821649"/>
                  </a:lnTo>
                  <a:lnTo>
                    <a:pt x="1169990" y="821649"/>
                  </a:lnTo>
                  <a:cubicBezTo>
                    <a:pt x="1189739" y="821564"/>
                    <a:pt x="1205723" y="805582"/>
                    <a:pt x="1205807" y="785832"/>
                  </a:cubicBezTo>
                  <a:lnTo>
                    <a:pt x="1205807" y="248739"/>
                  </a:lnTo>
                  <a:close/>
                </a:path>
              </a:pathLst>
            </a:custGeom>
            <a:solidFill>
              <a:srgbClr val="898989"/>
            </a:solidFill>
            <a:ln w="16888" cap="flat">
              <a:noFill/>
              <a:prstDash val="solid"/>
              <a:miter/>
            </a:ln>
          </p:spPr>
          <p:txBody>
            <a:bodyPr rtlCol="0" anchor="ctr"/>
            <a:lstStyle/>
            <a:p>
              <a:endParaRPr lang="zh-CN" altLang="en-US"/>
            </a:p>
          </p:txBody>
        </p:sp>
        <p:sp>
          <p:nvSpPr>
            <p:cNvPr id="45" name="任意多边形: 形状 44"/>
            <p:cNvSpPr/>
            <p:nvPr/>
          </p:nvSpPr>
          <p:spPr>
            <a:xfrm>
              <a:off x="7734479" y="2982802"/>
              <a:ext cx="1366469" cy="1167113"/>
            </a:xfrm>
            <a:custGeom>
              <a:avLst/>
              <a:gdLst>
                <a:gd name="connsiteX0" fmla="*/ 179 w 1366469"/>
                <a:gd name="connsiteY0" fmla="*/ 1166814 h 1167113"/>
                <a:gd name="connsiteX1" fmla="*/ 1135017 w 1366469"/>
                <a:gd name="connsiteY1" fmla="*/ 1166814 h 1167113"/>
                <a:gd name="connsiteX2" fmla="*/ 1204625 w 1366469"/>
                <a:gd name="connsiteY2" fmla="*/ 1152960 h 1167113"/>
                <a:gd name="connsiteX3" fmla="*/ 1299236 w 1366469"/>
                <a:gd name="connsiteY3" fmla="*/ 1059024 h 1167113"/>
                <a:gd name="connsiteX4" fmla="*/ 1312415 w 1366469"/>
                <a:gd name="connsiteY4" fmla="*/ 990599 h 1167113"/>
                <a:gd name="connsiteX5" fmla="*/ 1312415 w 1366469"/>
                <a:gd name="connsiteY5" fmla="*/ 692402 h 1167113"/>
                <a:gd name="connsiteX6" fmla="*/ -329 w 1366469"/>
                <a:gd name="connsiteY6" fmla="*/ 692402 h 1167113"/>
                <a:gd name="connsiteX7" fmla="*/ 225220 w 1366469"/>
                <a:gd name="connsiteY7" fmla="*/ 852736 h 1167113"/>
                <a:gd name="connsiteX8" fmla="*/ 1088048 w 1366469"/>
                <a:gd name="connsiteY8" fmla="*/ 852736 h 1167113"/>
                <a:gd name="connsiteX9" fmla="*/ 1088048 w 1366469"/>
                <a:gd name="connsiteY9" fmla="*/ 956809 h 1167113"/>
                <a:gd name="connsiteX10" fmla="*/ 1037363 w 1366469"/>
                <a:gd name="connsiteY10" fmla="*/ 1007494 h 1167113"/>
                <a:gd name="connsiteX11" fmla="*/ 224713 w 1366469"/>
                <a:gd name="connsiteY11" fmla="*/ 1007494 h 1167113"/>
                <a:gd name="connsiteX12" fmla="*/ 1008304 w 1366469"/>
                <a:gd name="connsiteY12" fmla="*/ 342844 h 1167113"/>
                <a:gd name="connsiteX13" fmla="*/ 1242977 w 1366469"/>
                <a:gd name="connsiteY13" fmla="*/ 342844 h 1167113"/>
                <a:gd name="connsiteX14" fmla="*/ 1366141 w 1366469"/>
                <a:gd name="connsiteY14" fmla="*/ 70834 h 1167113"/>
                <a:gd name="connsiteX15" fmla="*/ 731902 w 1366469"/>
                <a:gd name="connsiteY15" fmla="*/ 70834 h 1167113"/>
                <a:gd name="connsiteX16" fmla="*/ 764340 w 1366469"/>
                <a:gd name="connsiteY16" fmla="*/ -294 h 1167113"/>
                <a:gd name="connsiteX17" fmla="*/ 524769 w 1366469"/>
                <a:gd name="connsiteY17" fmla="*/ -294 h 1167113"/>
                <a:gd name="connsiteX18" fmla="*/ 421033 w 1366469"/>
                <a:gd name="connsiteY18" fmla="*/ 231168 h 1167113"/>
                <a:gd name="connsiteX19" fmla="*/ 1058989 w 1366469"/>
                <a:gd name="connsiteY19" fmla="*/ 231168 h 1167113"/>
                <a:gd name="connsiteX20" fmla="*/ 920957 w 1366469"/>
                <a:gd name="connsiteY20" fmla="*/ 286246 h 1167113"/>
                <a:gd name="connsiteX21" fmla="*/ 660604 w 1366469"/>
                <a:gd name="connsiteY21" fmla="*/ 286246 h 1167113"/>
                <a:gd name="connsiteX22" fmla="*/ 660604 w 1366469"/>
                <a:gd name="connsiteY22" fmla="*/ 406031 h 1167113"/>
                <a:gd name="connsiteX23" fmla="*/ 330476 w 1366469"/>
                <a:gd name="connsiteY23" fmla="*/ 653712 h 1167113"/>
                <a:gd name="connsiteX24" fmla="*/ 600796 w 1366469"/>
                <a:gd name="connsiteY24" fmla="*/ 653712 h 1167113"/>
                <a:gd name="connsiteX25" fmla="*/ 819249 w 1366469"/>
                <a:gd name="connsiteY25" fmla="*/ 491689 h 1167113"/>
                <a:gd name="connsiteX26" fmla="*/ 1026551 w 1366469"/>
                <a:gd name="connsiteY26" fmla="*/ 653712 h 1167113"/>
                <a:gd name="connsiteX27" fmla="*/ 1296872 w 1366469"/>
                <a:gd name="connsiteY27" fmla="*/ 653712 h 1167113"/>
                <a:gd name="connsiteX28" fmla="*/ 1055610 w 1366469"/>
                <a:gd name="connsiteY28" fmla="*/ 464319 h 1167113"/>
                <a:gd name="connsiteX29" fmla="*/ 856249 w 1366469"/>
                <a:gd name="connsiteY29" fmla="*/ 464319 h 1167113"/>
                <a:gd name="connsiteX30" fmla="*/ 920957 w 1366469"/>
                <a:gd name="connsiteY30" fmla="*/ 415662 h 116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6469" h="1167113">
                  <a:moveTo>
                    <a:pt x="179" y="1166814"/>
                  </a:moveTo>
                  <a:lnTo>
                    <a:pt x="1135017" y="1166814"/>
                  </a:lnTo>
                  <a:cubicBezTo>
                    <a:pt x="1158923" y="1167000"/>
                    <a:pt x="1182611" y="1162286"/>
                    <a:pt x="1204625" y="1152960"/>
                  </a:cubicBezTo>
                  <a:cubicBezTo>
                    <a:pt x="1247098" y="1135018"/>
                    <a:pt x="1280990" y="1101363"/>
                    <a:pt x="1299236" y="1059024"/>
                  </a:cubicBezTo>
                  <a:cubicBezTo>
                    <a:pt x="1308292" y="1037365"/>
                    <a:pt x="1312786" y="1014066"/>
                    <a:pt x="1312415" y="990599"/>
                  </a:cubicBezTo>
                  <a:lnTo>
                    <a:pt x="1312415" y="692402"/>
                  </a:lnTo>
                  <a:lnTo>
                    <a:pt x="-329" y="692402"/>
                  </a:lnTo>
                  <a:close/>
                  <a:moveTo>
                    <a:pt x="225220" y="852736"/>
                  </a:moveTo>
                  <a:lnTo>
                    <a:pt x="1088048" y="852736"/>
                  </a:lnTo>
                  <a:lnTo>
                    <a:pt x="1088048" y="956809"/>
                  </a:lnTo>
                  <a:cubicBezTo>
                    <a:pt x="1088048" y="984804"/>
                    <a:pt x="1065359" y="1007494"/>
                    <a:pt x="1037363" y="1007494"/>
                  </a:cubicBezTo>
                  <a:lnTo>
                    <a:pt x="224713" y="1007494"/>
                  </a:lnTo>
                  <a:close/>
                  <a:moveTo>
                    <a:pt x="1008304" y="342844"/>
                  </a:moveTo>
                  <a:lnTo>
                    <a:pt x="1242977" y="342844"/>
                  </a:lnTo>
                  <a:lnTo>
                    <a:pt x="1366141" y="70834"/>
                  </a:lnTo>
                  <a:lnTo>
                    <a:pt x="731902" y="70834"/>
                  </a:lnTo>
                  <a:lnTo>
                    <a:pt x="764340" y="-294"/>
                  </a:lnTo>
                  <a:lnTo>
                    <a:pt x="524769" y="-294"/>
                  </a:lnTo>
                  <a:lnTo>
                    <a:pt x="421033" y="231168"/>
                  </a:lnTo>
                  <a:lnTo>
                    <a:pt x="1058989" y="231168"/>
                  </a:lnTo>
                  <a:close/>
                  <a:moveTo>
                    <a:pt x="920957" y="286246"/>
                  </a:moveTo>
                  <a:lnTo>
                    <a:pt x="660604" y="286246"/>
                  </a:lnTo>
                  <a:lnTo>
                    <a:pt x="660604" y="406031"/>
                  </a:lnTo>
                  <a:lnTo>
                    <a:pt x="330476" y="653712"/>
                  </a:lnTo>
                  <a:lnTo>
                    <a:pt x="600796" y="653712"/>
                  </a:lnTo>
                  <a:lnTo>
                    <a:pt x="819249" y="491689"/>
                  </a:lnTo>
                  <a:lnTo>
                    <a:pt x="1026551" y="653712"/>
                  </a:lnTo>
                  <a:lnTo>
                    <a:pt x="1296872" y="653712"/>
                  </a:lnTo>
                  <a:lnTo>
                    <a:pt x="1055610" y="464319"/>
                  </a:lnTo>
                  <a:lnTo>
                    <a:pt x="856249" y="464319"/>
                  </a:lnTo>
                  <a:lnTo>
                    <a:pt x="920957" y="415662"/>
                  </a:lnTo>
                  <a:close/>
                </a:path>
              </a:pathLst>
            </a:custGeom>
            <a:solidFill>
              <a:srgbClr val="898989"/>
            </a:solidFill>
            <a:ln w="16888" cap="flat">
              <a:noFill/>
              <a:prstDash val="solid"/>
              <a:miter/>
            </a:ln>
          </p:spPr>
          <p:txBody>
            <a:bodyPr rtlCol="0" anchor="ctr"/>
            <a:lstStyle/>
            <a:p>
              <a:endParaRPr lang="zh-CN" altLang="en-US"/>
            </a:p>
          </p:txBody>
        </p:sp>
        <p:sp>
          <p:nvSpPr>
            <p:cNvPr id="46" name="任意多边形: 形状 45"/>
            <p:cNvSpPr/>
            <p:nvPr/>
          </p:nvSpPr>
          <p:spPr>
            <a:xfrm>
              <a:off x="7727045"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898989"/>
            </a:solidFill>
            <a:ln w="16888" cap="flat">
              <a:noFill/>
              <a:prstDash val="solid"/>
              <a:miter/>
            </a:ln>
          </p:spPr>
          <p:txBody>
            <a:bodyPr rtlCol="0" anchor="ctr"/>
            <a:lstStyle/>
            <a:p>
              <a:endParaRPr lang="zh-CN" altLang="en-US"/>
            </a:p>
          </p:txBody>
        </p:sp>
        <p:sp>
          <p:nvSpPr>
            <p:cNvPr id="47" name="任意多边形: 形状 46"/>
            <p:cNvSpPr/>
            <p:nvPr/>
          </p:nvSpPr>
          <p:spPr>
            <a:xfrm>
              <a:off x="7727045" y="3343511"/>
              <a:ext cx="391626" cy="293804"/>
            </a:xfrm>
            <a:custGeom>
              <a:avLst/>
              <a:gdLst>
                <a:gd name="connsiteX0" fmla="*/ 260859 w 391626"/>
                <a:gd name="connsiteY0" fmla="*/ 293804 h 293804"/>
                <a:gd name="connsiteX1" fmla="*/ 0 w 391626"/>
                <a:gd name="connsiteY1" fmla="*/ 293804 h 293804"/>
                <a:gd name="connsiteX2" fmla="*/ 130767 w 391626"/>
                <a:gd name="connsiteY2" fmla="*/ 0 h 293804"/>
                <a:gd name="connsiteX3" fmla="*/ 391627 w 391626"/>
                <a:gd name="connsiteY3" fmla="*/ 0 h 293804"/>
                <a:gd name="connsiteX4" fmla="*/ 260859 w 391626"/>
                <a:gd name="connsiteY4" fmla="*/ 293804 h 293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804">
                  <a:moveTo>
                    <a:pt x="260859" y="293804"/>
                  </a:moveTo>
                  <a:lnTo>
                    <a:pt x="0" y="293804"/>
                  </a:lnTo>
                  <a:lnTo>
                    <a:pt x="130767" y="0"/>
                  </a:lnTo>
                  <a:lnTo>
                    <a:pt x="391627" y="0"/>
                  </a:lnTo>
                  <a:lnTo>
                    <a:pt x="260859" y="293804"/>
                  </a:lnTo>
                  <a:close/>
                </a:path>
              </a:pathLst>
            </a:custGeom>
            <a:solidFill>
              <a:srgbClr val="898989"/>
            </a:solidFill>
            <a:ln w="16888" cap="flat">
              <a:noFill/>
              <a:prstDash val="solid"/>
              <a:miter/>
            </a:ln>
          </p:spPr>
          <p:txBody>
            <a:bodyPr rtlCol="0" anchor="ctr"/>
            <a:lstStyle/>
            <a:p>
              <a:endParaRPr lang="zh-CN" altLang="en-US"/>
            </a:p>
          </p:txBody>
        </p:sp>
        <p:sp>
          <p:nvSpPr>
            <p:cNvPr id="48" name="任意多边形: 形状 47"/>
            <p:cNvSpPr/>
            <p:nvPr/>
          </p:nvSpPr>
          <p:spPr>
            <a:xfrm>
              <a:off x="6170337" y="2982802"/>
              <a:ext cx="1423075" cy="1167107"/>
            </a:xfrm>
            <a:custGeom>
              <a:avLst/>
              <a:gdLst>
                <a:gd name="connsiteX0" fmla="*/ 19101 w 1423075"/>
                <a:gd name="connsiteY0" fmla="*/ 1166814 h 1167107"/>
                <a:gd name="connsiteX1" fmla="*/ 1225068 w 1423075"/>
                <a:gd name="connsiteY1" fmla="*/ 1166814 h 1167107"/>
                <a:gd name="connsiteX2" fmla="*/ 1403310 w 1423075"/>
                <a:gd name="connsiteY2" fmla="*/ 990599 h 1167107"/>
                <a:gd name="connsiteX3" fmla="*/ 1403310 w 1423075"/>
                <a:gd name="connsiteY3" fmla="*/ 643238 h 1167107"/>
                <a:gd name="connsiteX4" fmla="*/ 19101 w 1423075"/>
                <a:gd name="connsiteY4" fmla="*/ 643238 h 1167107"/>
                <a:gd name="connsiteX5" fmla="*/ 249211 w 1423075"/>
                <a:gd name="connsiteY5" fmla="*/ 785832 h 1167107"/>
                <a:gd name="connsiteX6" fmla="*/ 1168301 w 1423075"/>
                <a:gd name="connsiteY6" fmla="*/ 785832 h 1167107"/>
                <a:gd name="connsiteX7" fmla="*/ 1168301 w 1423075"/>
                <a:gd name="connsiteY7" fmla="*/ 850708 h 1167107"/>
                <a:gd name="connsiteX8" fmla="*/ 249211 w 1423075"/>
                <a:gd name="connsiteY8" fmla="*/ 850708 h 1167107"/>
                <a:gd name="connsiteX9" fmla="*/ 249211 w 1423075"/>
                <a:gd name="connsiteY9" fmla="*/ 960864 h 1167107"/>
                <a:gd name="connsiteX10" fmla="*/ 1168301 w 1423075"/>
                <a:gd name="connsiteY10" fmla="*/ 960864 h 1167107"/>
                <a:gd name="connsiteX11" fmla="*/ 1168301 w 1423075"/>
                <a:gd name="connsiteY11" fmla="*/ 964074 h 1167107"/>
                <a:gd name="connsiteX12" fmla="*/ 1153264 w 1423075"/>
                <a:gd name="connsiteY12" fmla="*/ 1007494 h 1167107"/>
                <a:gd name="connsiteX13" fmla="*/ 1115926 w 1423075"/>
                <a:gd name="connsiteY13" fmla="*/ 1024389 h 1167107"/>
                <a:gd name="connsiteX14" fmla="*/ 249211 w 1423075"/>
                <a:gd name="connsiteY14" fmla="*/ 1024389 h 1167107"/>
                <a:gd name="connsiteX15" fmla="*/ 263910 w 1423075"/>
                <a:gd name="connsiteY15" fmla="*/ 601000 h 1167107"/>
                <a:gd name="connsiteX16" fmla="*/ 406504 w 1423075"/>
                <a:gd name="connsiteY16" fmla="*/ 477835 h 1167107"/>
                <a:gd name="connsiteX17" fmla="*/ 510239 w 1423075"/>
                <a:gd name="connsiteY17" fmla="*/ 601000 h 1167107"/>
                <a:gd name="connsiteX18" fmla="*/ 735450 w 1423075"/>
                <a:gd name="connsiteY18" fmla="*/ 601000 h 1167107"/>
                <a:gd name="connsiteX19" fmla="*/ 594545 w 1423075"/>
                <a:gd name="connsiteY19" fmla="*/ 435767 h 1167107"/>
                <a:gd name="connsiteX20" fmla="*/ 713993 w 1423075"/>
                <a:gd name="connsiteY20" fmla="*/ 435767 h 1167107"/>
                <a:gd name="connsiteX21" fmla="*/ 713993 w 1423075"/>
                <a:gd name="connsiteY21" fmla="*/ 293679 h 1167107"/>
                <a:gd name="connsiteX22" fmla="*/ 503650 w 1423075"/>
                <a:gd name="connsiteY22" fmla="*/ 293679 h 1167107"/>
                <a:gd name="connsiteX23" fmla="*/ 503650 w 1423075"/>
                <a:gd name="connsiteY23" fmla="*/ 216976 h 1167107"/>
                <a:gd name="connsiteX24" fmla="*/ 704701 w 1423075"/>
                <a:gd name="connsiteY24" fmla="*/ 216976 h 1167107"/>
                <a:gd name="connsiteX25" fmla="*/ 704701 w 1423075"/>
                <a:gd name="connsiteY25" fmla="*/ 56473 h 1167107"/>
                <a:gd name="connsiteX26" fmla="*/ 280129 w 1423075"/>
                <a:gd name="connsiteY26" fmla="*/ 56473 h 1167107"/>
                <a:gd name="connsiteX27" fmla="*/ 305303 w 1423075"/>
                <a:gd name="connsiteY27" fmla="*/ -294 h 1167107"/>
                <a:gd name="connsiteX28" fmla="*/ 96311 w 1423075"/>
                <a:gd name="connsiteY28" fmla="*/ -294 h 1167107"/>
                <a:gd name="connsiteX29" fmla="*/ -329 w 1423075"/>
                <a:gd name="connsiteY29" fmla="*/ 216807 h 1167107"/>
                <a:gd name="connsiteX30" fmla="*/ 278439 w 1423075"/>
                <a:gd name="connsiteY30" fmla="*/ 216807 h 1167107"/>
                <a:gd name="connsiteX31" fmla="*/ 278439 w 1423075"/>
                <a:gd name="connsiteY31" fmla="*/ 293510 h 1167107"/>
                <a:gd name="connsiteX32" fmla="*/ -329 w 1423075"/>
                <a:gd name="connsiteY32" fmla="*/ 293510 h 1167107"/>
                <a:gd name="connsiteX33" fmla="*/ -329 w 1423075"/>
                <a:gd name="connsiteY33" fmla="*/ 435598 h 1167107"/>
                <a:gd name="connsiteX34" fmla="*/ 194133 w 1423075"/>
                <a:gd name="connsiteY34" fmla="*/ 435598 h 1167107"/>
                <a:gd name="connsiteX35" fmla="*/ 2881 w 1423075"/>
                <a:gd name="connsiteY35" fmla="*/ 600831 h 1167107"/>
                <a:gd name="connsiteX36" fmla="*/ 779208 w 1423075"/>
                <a:gd name="connsiteY36" fmla="*/ -294 h 1167107"/>
                <a:gd name="connsiteX37" fmla="*/ 779208 w 1423075"/>
                <a:gd name="connsiteY37" fmla="*/ 601000 h 1167107"/>
                <a:gd name="connsiteX38" fmla="*/ 1244498 w 1423075"/>
                <a:gd name="connsiteY38" fmla="*/ 601000 h 1167107"/>
                <a:gd name="connsiteX39" fmla="*/ 1314105 w 1423075"/>
                <a:gd name="connsiteY39" fmla="*/ 587315 h 1167107"/>
                <a:gd name="connsiteX40" fmla="*/ 1422740 w 1423075"/>
                <a:gd name="connsiteY40" fmla="*/ 422758 h 1167107"/>
                <a:gd name="connsiteX41" fmla="*/ 1422740 w 1423075"/>
                <a:gd name="connsiteY41" fmla="*/ 382 h 1167107"/>
                <a:gd name="connsiteX42" fmla="*/ 1197529 w 1423075"/>
                <a:gd name="connsiteY42" fmla="*/ 390319 h 1167107"/>
                <a:gd name="connsiteX43" fmla="*/ 1146844 w 1423075"/>
                <a:gd name="connsiteY43" fmla="*/ 441004 h 1167107"/>
                <a:gd name="connsiteX44" fmla="*/ 1004588 w 1423075"/>
                <a:gd name="connsiteY44" fmla="*/ 441004 h 1167107"/>
                <a:gd name="connsiteX45" fmla="*/ 1004588 w 1423075"/>
                <a:gd name="connsiteY45" fmla="*/ 160547 h 1167107"/>
                <a:gd name="connsiteX46" fmla="*/ 1197529 w 1423075"/>
                <a:gd name="connsiteY46" fmla="*/ 160547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23075" h="1167107">
                  <a:moveTo>
                    <a:pt x="19101" y="1166814"/>
                  </a:moveTo>
                  <a:lnTo>
                    <a:pt x="1225068" y="1166814"/>
                  </a:lnTo>
                  <a:cubicBezTo>
                    <a:pt x="1360228" y="1166814"/>
                    <a:pt x="1403310" y="1050745"/>
                    <a:pt x="1403310" y="990599"/>
                  </a:cubicBezTo>
                  <a:lnTo>
                    <a:pt x="1403310" y="643238"/>
                  </a:lnTo>
                  <a:lnTo>
                    <a:pt x="19101" y="643238"/>
                  </a:lnTo>
                  <a:close/>
                  <a:moveTo>
                    <a:pt x="249211" y="785832"/>
                  </a:moveTo>
                  <a:lnTo>
                    <a:pt x="1168301" y="785832"/>
                  </a:lnTo>
                  <a:lnTo>
                    <a:pt x="1168301" y="850708"/>
                  </a:lnTo>
                  <a:lnTo>
                    <a:pt x="249211" y="850708"/>
                  </a:lnTo>
                  <a:close/>
                  <a:moveTo>
                    <a:pt x="249211" y="960864"/>
                  </a:moveTo>
                  <a:lnTo>
                    <a:pt x="1168301" y="960864"/>
                  </a:lnTo>
                  <a:lnTo>
                    <a:pt x="1168301" y="964074"/>
                  </a:lnTo>
                  <a:cubicBezTo>
                    <a:pt x="1168841" y="979905"/>
                    <a:pt x="1163469" y="995380"/>
                    <a:pt x="1153264" y="1007494"/>
                  </a:cubicBezTo>
                  <a:cubicBezTo>
                    <a:pt x="1144090" y="1018594"/>
                    <a:pt x="1130321" y="1024828"/>
                    <a:pt x="1115926" y="1024389"/>
                  </a:cubicBezTo>
                  <a:lnTo>
                    <a:pt x="249211" y="1024389"/>
                  </a:lnTo>
                  <a:close/>
                  <a:moveTo>
                    <a:pt x="263910" y="601000"/>
                  </a:moveTo>
                  <a:lnTo>
                    <a:pt x="406504" y="477835"/>
                  </a:lnTo>
                  <a:lnTo>
                    <a:pt x="510239" y="601000"/>
                  </a:lnTo>
                  <a:lnTo>
                    <a:pt x="735450" y="601000"/>
                  </a:lnTo>
                  <a:lnTo>
                    <a:pt x="594545" y="435767"/>
                  </a:lnTo>
                  <a:lnTo>
                    <a:pt x="713993" y="435767"/>
                  </a:lnTo>
                  <a:lnTo>
                    <a:pt x="713993" y="293679"/>
                  </a:lnTo>
                  <a:lnTo>
                    <a:pt x="503650" y="293679"/>
                  </a:lnTo>
                  <a:lnTo>
                    <a:pt x="503650" y="216976"/>
                  </a:lnTo>
                  <a:lnTo>
                    <a:pt x="704701" y="216976"/>
                  </a:lnTo>
                  <a:lnTo>
                    <a:pt x="704701" y="56473"/>
                  </a:lnTo>
                  <a:lnTo>
                    <a:pt x="280129" y="56473"/>
                  </a:lnTo>
                  <a:lnTo>
                    <a:pt x="305303" y="-294"/>
                  </a:lnTo>
                  <a:lnTo>
                    <a:pt x="96311" y="-294"/>
                  </a:lnTo>
                  <a:lnTo>
                    <a:pt x="-329" y="216807"/>
                  </a:lnTo>
                  <a:lnTo>
                    <a:pt x="278439" y="216807"/>
                  </a:lnTo>
                  <a:lnTo>
                    <a:pt x="278439" y="293510"/>
                  </a:lnTo>
                  <a:lnTo>
                    <a:pt x="-329" y="293510"/>
                  </a:lnTo>
                  <a:lnTo>
                    <a:pt x="-329" y="435598"/>
                  </a:lnTo>
                  <a:lnTo>
                    <a:pt x="194133" y="435598"/>
                  </a:lnTo>
                  <a:lnTo>
                    <a:pt x="2881" y="600831"/>
                  </a:lnTo>
                  <a:close/>
                  <a:moveTo>
                    <a:pt x="779208" y="-294"/>
                  </a:moveTo>
                  <a:lnTo>
                    <a:pt x="779208" y="601000"/>
                  </a:lnTo>
                  <a:lnTo>
                    <a:pt x="1244498" y="601000"/>
                  </a:lnTo>
                  <a:cubicBezTo>
                    <a:pt x="1268387" y="601186"/>
                    <a:pt x="1292057" y="596523"/>
                    <a:pt x="1314105" y="587315"/>
                  </a:cubicBezTo>
                  <a:cubicBezTo>
                    <a:pt x="1380434" y="559674"/>
                    <a:pt x="1423381" y="494612"/>
                    <a:pt x="1422740" y="422758"/>
                  </a:cubicBezTo>
                  <a:lnTo>
                    <a:pt x="1422740" y="382"/>
                  </a:lnTo>
                  <a:close/>
                  <a:moveTo>
                    <a:pt x="1197529" y="390319"/>
                  </a:moveTo>
                  <a:cubicBezTo>
                    <a:pt x="1197529" y="418314"/>
                    <a:pt x="1174839" y="441004"/>
                    <a:pt x="1146844" y="441004"/>
                  </a:cubicBezTo>
                  <a:lnTo>
                    <a:pt x="1004588" y="441004"/>
                  </a:lnTo>
                  <a:lnTo>
                    <a:pt x="1004588" y="160547"/>
                  </a:lnTo>
                  <a:lnTo>
                    <a:pt x="1197529" y="160547"/>
                  </a:lnTo>
                  <a:close/>
                </a:path>
              </a:pathLst>
            </a:custGeom>
            <a:solidFill>
              <a:srgbClr val="898989"/>
            </a:solidFill>
            <a:ln w="16888" cap="flat">
              <a:noFill/>
              <a:prstDash val="solid"/>
              <a:miter/>
            </a:ln>
          </p:spPr>
          <p:txBody>
            <a:bodyPr rtlCol="0" anchor="ctr"/>
            <a:lstStyle/>
            <a:p>
              <a:endParaRPr lang="zh-CN" altLang="en-US"/>
            </a:p>
          </p:txBody>
        </p:sp>
        <p:sp>
          <p:nvSpPr>
            <p:cNvPr id="49" name="任意多边形: 形状 48"/>
            <p:cNvSpPr/>
            <p:nvPr/>
          </p:nvSpPr>
          <p:spPr>
            <a:xfrm>
              <a:off x="9181369" y="2982295"/>
              <a:ext cx="1416141" cy="1167107"/>
            </a:xfrm>
            <a:custGeom>
              <a:avLst/>
              <a:gdLst>
                <a:gd name="connsiteX0" fmla="*/ 312905 w 1416141"/>
                <a:gd name="connsiteY0" fmla="*/ 1012225 h 1167107"/>
                <a:gd name="connsiteX1" fmla="*/ 298375 w 1416141"/>
                <a:gd name="connsiteY1" fmla="*/ 976745 h 1167107"/>
                <a:gd name="connsiteX2" fmla="*/ 298375 w 1416141"/>
                <a:gd name="connsiteY2" fmla="*/ 353657 h 1167107"/>
                <a:gd name="connsiteX3" fmla="*/ -329 w 1416141"/>
                <a:gd name="connsiteY3" fmla="*/ 353657 h 1167107"/>
                <a:gd name="connsiteX4" fmla="*/ -329 w 1416141"/>
                <a:gd name="connsiteY4" fmla="*/ 511963 h 1167107"/>
                <a:gd name="connsiteX5" fmla="*/ 74010 w 1416141"/>
                <a:gd name="connsiteY5" fmla="*/ 511963 h 1167107"/>
                <a:gd name="connsiteX6" fmla="*/ 74010 w 1416141"/>
                <a:gd name="connsiteY6" fmla="*/ 988065 h 1167107"/>
                <a:gd name="connsiteX7" fmla="*/ 125877 w 1416141"/>
                <a:gd name="connsiteY7" fmla="*/ 1113933 h 1167107"/>
                <a:gd name="connsiteX8" fmla="*/ 252252 w 1416141"/>
                <a:gd name="connsiteY8" fmla="*/ 1165631 h 1167107"/>
                <a:gd name="connsiteX9" fmla="*/ 365111 w 1416141"/>
                <a:gd name="connsiteY9" fmla="*/ 1165631 h 1167107"/>
                <a:gd name="connsiteX10" fmla="*/ 426609 w 1416141"/>
                <a:gd name="connsiteY10" fmla="*/ 1026754 h 1167107"/>
                <a:gd name="connsiteX11" fmla="*/ 349905 w 1416141"/>
                <a:gd name="connsiteY11" fmla="*/ 1026754 h 1167107"/>
                <a:gd name="connsiteX12" fmla="*/ 312905 w 1416141"/>
                <a:gd name="connsiteY12" fmla="*/ 1012225 h 1167107"/>
                <a:gd name="connsiteX13" fmla="*/ 756737 w 1416141"/>
                <a:gd name="connsiteY13" fmla="*/ 117971 h 1167107"/>
                <a:gd name="connsiteX14" fmla="*/ 807422 w 1416141"/>
                <a:gd name="connsiteY14" fmla="*/ -294 h 1167107"/>
                <a:gd name="connsiteX15" fmla="*/ 548590 w 1416141"/>
                <a:gd name="connsiteY15" fmla="*/ -294 h 1167107"/>
                <a:gd name="connsiteX16" fmla="*/ 435563 w 1416141"/>
                <a:gd name="connsiteY16" fmla="*/ 259552 h 1167107"/>
                <a:gd name="connsiteX17" fmla="*/ 1197360 w 1416141"/>
                <a:gd name="connsiteY17" fmla="*/ 259552 h 1167107"/>
                <a:gd name="connsiteX18" fmla="*/ 1197360 w 1416141"/>
                <a:gd name="connsiteY18" fmla="*/ 948868 h 1167107"/>
                <a:gd name="connsiteX19" fmla="*/ 1149800 w 1416141"/>
                <a:gd name="connsiteY19" fmla="*/ 1000567 h 1167107"/>
                <a:gd name="connsiteX20" fmla="*/ 1145830 w 1416141"/>
                <a:gd name="connsiteY20" fmla="*/ 1000567 h 1167107"/>
                <a:gd name="connsiteX21" fmla="*/ 965053 w 1416141"/>
                <a:gd name="connsiteY21" fmla="*/ 1000567 h 1167107"/>
                <a:gd name="connsiteX22" fmla="*/ 890715 w 1416141"/>
                <a:gd name="connsiteY22" fmla="*/ 1166814 h 1167107"/>
                <a:gd name="connsiteX23" fmla="*/ 1228615 w 1416141"/>
                <a:gd name="connsiteY23" fmla="*/ 1166814 h 1167107"/>
                <a:gd name="connsiteX24" fmla="*/ 1415812 w 1416141"/>
                <a:gd name="connsiteY24" fmla="*/ 980969 h 1167107"/>
                <a:gd name="connsiteX25" fmla="*/ 1415812 w 1416141"/>
                <a:gd name="connsiteY25" fmla="*/ 117633 h 1167107"/>
                <a:gd name="connsiteX26" fmla="*/ 1013373 w 1416141"/>
                <a:gd name="connsiteY26" fmla="*/ 953430 h 1167107"/>
                <a:gd name="connsiteX27" fmla="*/ 1069971 w 1416141"/>
                <a:gd name="connsiteY27" fmla="*/ 915416 h 1167107"/>
                <a:gd name="connsiteX28" fmla="*/ 1108661 w 1416141"/>
                <a:gd name="connsiteY28" fmla="*/ 858987 h 1167107"/>
                <a:gd name="connsiteX29" fmla="*/ 1123190 w 1416141"/>
                <a:gd name="connsiteY29" fmla="*/ 789548 h 1167107"/>
                <a:gd name="connsiteX30" fmla="*/ 1123190 w 1416141"/>
                <a:gd name="connsiteY30" fmla="*/ 324597 h 1167107"/>
                <a:gd name="connsiteX31" fmla="*/ 448403 w 1416141"/>
                <a:gd name="connsiteY31" fmla="*/ 324597 h 1167107"/>
                <a:gd name="connsiteX32" fmla="*/ 448403 w 1416141"/>
                <a:gd name="connsiteY32" fmla="*/ 966608 h 1167107"/>
                <a:gd name="connsiteX33" fmla="*/ 945623 w 1416141"/>
                <a:gd name="connsiteY33" fmla="*/ 966608 h 1167107"/>
                <a:gd name="connsiteX34" fmla="*/ 1013373 w 1416141"/>
                <a:gd name="connsiteY34" fmla="*/ 953430 h 1167107"/>
                <a:gd name="connsiteX35" fmla="*/ 898824 w 1416141"/>
                <a:gd name="connsiteY35" fmla="*/ 756603 h 1167107"/>
                <a:gd name="connsiteX36" fmla="*/ 884294 w 1416141"/>
                <a:gd name="connsiteY36" fmla="*/ 793096 h 1167107"/>
                <a:gd name="connsiteX37" fmla="*/ 849153 w 1416141"/>
                <a:gd name="connsiteY37" fmla="*/ 807288 h 1167107"/>
                <a:gd name="connsiteX38" fmla="*/ 672769 w 1416141"/>
                <a:gd name="connsiteY38" fmla="*/ 807288 h 1167107"/>
                <a:gd name="connsiteX39" fmla="*/ 672769 w 1416141"/>
                <a:gd name="connsiteY39" fmla="*/ 715210 h 1167107"/>
                <a:gd name="connsiteX40" fmla="*/ 898824 w 1416141"/>
                <a:gd name="connsiteY40" fmla="*/ 715210 h 1167107"/>
                <a:gd name="connsiteX41" fmla="*/ 898824 w 1416141"/>
                <a:gd name="connsiteY41" fmla="*/ 555552 h 1167107"/>
                <a:gd name="connsiteX42" fmla="*/ 672769 w 1416141"/>
                <a:gd name="connsiteY42" fmla="*/ 555552 h 1167107"/>
                <a:gd name="connsiteX43" fmla="*/ 672769 w 1416141"/>
                <a:gd name="connsiteY43" fmla="*/ 484255 h 1167107"/>
                <a:gd name="connsiteX44" fmla="*/ 898824 w 1416141"/>
                <a:gd name="connsiteY44" fmla="*/ 484255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16141" h="1167107">
                  <a:moveTo>
                    <a:pt x="312905" y="1012225"/>
                  </a:moveTo>
                  <a:cubicBezTo>
                    <a:pt x="303308" y="1002949"/>
                    <a:pt x="298037" y="990092"/>
                    <a:pt x="298375" y="976745"/>
                  </a:cubicBezTo>
                  <a:lnTo>
                    <a:pt x="298375" y="353657"/>
                  </a:lnTo>
                  <a:lnTo>
                    <a:pt x="-329" y="353657"/>
                  </a:lnTo>
                  <a:lnTo>
                    <a:pt x="-329" y="511963"/>
                  </a:lnTo>
                  <a:lnTo>
                    <a:pt x="74010" y="511963"/>
                  </a:lnTo>
                  <a:lnTo>
                    <a:pt x="74010" y="988065"/>
                  </a:lnTo>
                  <a:cubicBezTo>
                    <a:pt x="73570" y="1035303"/>
                    <a:pt x="92273" y="1080717"/>
                    <a:pt x="125877" y="1113933"/>
                  </a:cubicBezTo>
                  <a:cubicBezTo>
                    <a:pt x="159346" y="1147452"/>
                    <a:pt x="204895" y="1166088"/>
                    <a:pt x="252252" y="1165631"/>
                  </a:cubicBezTo>
                  <a:lnTo>
                    <a:pt x="365111" y="1165631"/>
                  </a:lnTo>
                  <a:lnTo>
                    <a:pt x="426609" y="1026754"/>
                  </a:lnTo>
                  <a:lnTo>
                    <a:pt x="349905" y="1026754"/>
                  </a:lnTo>
                  <a:cubicBezTo>
                    <a:pt x="336085" y="1027295"/>
                    <a:pt x="322670" y="1022024"/>
                    <a:pt x="312905" y="1012225"/>
                  </a:cubicBezTo>
                  <a:close/>
                  <a:moveTo>
                    <a:pt x="756737" y="117971"/>
                  </a:moveTo>
                  <a:lnTo>
                    <a:pt x="807422" y="-294"/>
                  </a:lnTo>
                  <a:lnTo>
                    <a:pt x="548590" y="-294"/>
                  </a:lnTo>
                  <a:lnTo>
                    <a:pt x="435563" y="259552"/>
                  </a:lnTo>
                  <a:lnTo>
                    <a:pt x="1197360" y="259552"/>
                  </a:lnTo>
                  <a:lnTo>
                    <a:pt x="1197360" y="948868"/>
                  </a:lnTo>
                  <a:cubicBezTo>
                    <a:pt x="1198491" y="976272"/>
                    <a:pt x="1177204" y="999418"/>
                    <a:pt x="1149800" y="1000567"/>
                  </a:cubicBezTo>
                  <a:cubicBezTo>
                    <a:pt x="1148482" y="1000618"/>
                    <a:pt x="1147147" y="1000618"/>
                    <a:pt x="1145830" y="1000567"/>
                  </a:cubicBezTo>
                  <a:lnTo>
                    <a:pt x="965053" y="1000567"/>
                  </a:lnTo>
                  <a:lnTo>
                    <a:pt x="890715" y="1166814"/>
                  </a:lnTo>
                  <a:lnTo>
                    <a:pt x="1228615" y="1166814"/>
                  </a:lnTo>
                  <a:cubicBezTo>
                    <a:pt x="1353470" y="1166814"/>
                    <a:pt x="1415812" y="1077947"/>
                    <a:pt x="1415812" y="980969"/>
                  </a:cubicBezTo>
                  <a:lnTo>
                    <a:pt x="1415812" y="117633"/>
                  </a:lnTo>
                  <a:close/>
                  <a:moveTo>
                    <a:pt x="1013373" y="953430"/>
                  </a:moveTo>
                  <a:cubicBezTo>
                    <a:pt x="1034542" y="944577"/>
                    <a:pt x="1053769" y="931669"/>
                    <a:pt x="1069971" y="915416"/>
                  </a:cubicBezTo>
                  <a:cubicBezTo>
                    <a:pt x="1086207" y="899129"/>
                    <a:pt x="1099317" y="880004"/>
                    <a:pt x="1108661" y="858987"/>
                  </a:cubicBezTo>
                  <a:cubicBezTo>
                    <a:pt x="1118358" y="837124"/>
                    <a:pt x="1123309" y="813455"/>
                    <a:pt x="1123190" y="789548"/>
                  </a:cubicBezTo>
                  <a:lnTo>
                    <a:pt x="1123190" y="324597"/>
                  </a:lnTo>
                  <a:lnTo>
                    <a:pt x="448403" y="324597"/>
                  </a:lnTo>
                  <a:lnTo>
                    <a:pt x="448403" y="966608"/>
                  </a:lnTo>
                  <a:lnTo>
                    <a:pt x="945623" y="966608"/>
                  </a:lnTo>
                  <a:cubicBezTo>
                    <a:pt x="968872" y="966845"/>
                    <a:pt x="991916" y="962368"/>
                    <a:pt x="1013373" y="953430"/>
                  </a:cubicBezTo>
                  <a:close/>
                  <a:moveTo>
                    <a:pt x="898824" y="756603"/>
                  </a:moveTo>
                  <a:cubicBezTo>
                    <a:pt x="899213" y="770254"/>
                    <a:pt x="893959" y="783449"/>
                    <a:pt x="884294" y="793096"/>
                  </a:cubicBezTo>
                  <a:cubicBezTo>
                    <a:pt x="875019" y="802439"/>
                    <a:pt x="862315" y="807558"/>
                    <a:pt x="849153" y="807288"/>
                  </a:cubicBezTo>
                  <a:lnTo>
                    <a:pt x="672769" y="807288"/>
                  </a:lnTo>
                  <a:lnTo>
                    <a:pt x="672769" y="715210"/>
                  </a:lnTo>
                  <a:lnTo>
                    <a:pt x="898824" y="715210"/>
                  </a:lnTo>
                  <a:close/>
                  <a:moveTo>
                    <a:pt x="898824" y="555552"/>
                  </a:moveTo>
                  <a:lnTo>
                    <a:pt x="672769" y="555552"/>
                  </a:lnTo>
                  <a:lnTo>
                    <a:pt x="672769" y="484255"/>
                  </a:lnTo>
                  <a:lnTo>
                    <a:pt x="898824" y="484255"/>
                  </a:lnTo>
                  <a:close/>
                </a:path>
              </a:pathLst>
            </a:custGeom>
            <a:solidFill>
              <a:srgbClr val="898989"/>
            </a:solidFill>
            <a:ln w="16888" cap="flat">
              <a:noFill/>
              <a:prstDash val="solid"/>
              <a:miter/>
            </a:ln>
          </p:spPr>
          <p:txBody>
            <a:bodyPr rtlCol="0" anchor="ctr"/>
            <a:lstStyle/>
            <a:p>
              <a:endParaRPr lang="zh-CN" altLang="en-US"/>
            </a:p>
          </p:txBody>
        </p:sp>
        <p:sp>
          <p:nvSpPr>
            <p:cNvPr id="50" name="任意多边形: 形状 49"/>
            <p:cNvSpPr/>
            <p:nvPr/>
          </p:nvSpPr>
          <p:spPr>
            <a:xfrm>
              <a:off x="9181369"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F8B62D"/>
            </a:solidFill>
            <a:ln w="16888" cap="flat">
              <a:noFill/>
              <a:prstDash val="solid"/>
              <a:miter/>
            </a:ln>
          </p:spPr>
          <p:txBody>
            <a:bodyPr rtlCol="0" anchor="ctr"/>
            <a:lstStyle/>
            <a:p>
              <a:endParaRPr lang="zh-CN" altLang="en-US"/>
            </a:p>
          </p:txBody>
        </p:sp>
      </p:grpSp>
      <p:sp>
        <p:nvSpPr>
          <p:cNvPr id="51" name="Slide Number Placeholder 5"/>
          <p:cNvSpPr>
            <a:spLocks noGrp="1"/>
          </p:cNvSpPr>
          <p:nvPr>
            <p:ph type="sldNum" sz="quarter" idx="12"/>
          </p:nvPr>
        </p:nvSpPr>
        <p:spPr>
          <a:xfrm>
            <a:off x="11086900" y="6438900"/>
            <a:ext cx="432000" cy="215900"/>
          </a:xfrm>
          <a:prstGeom prst="roundRect">
            <a:avLst>
              <a:gd name="adj" fmla="val 12255"/>
            </a:avLst>
          </a:prstGeom>
          <a:solidFill>
            <a:schemeClr val="bg1">
              <a:lumMod val="95000"/>
            </a:schemeClr>
          </a:solidFill>
        </p:spPr>
        <p:txBody>
          <a:bodyPr lIns="0" tIns="0" rIns="0" bIns="0"/>
          <a:lstStyle>
            <a:lvl1pPr algn="ctr">
              <a:defRPr sz="800">
                <a:solidFill>
                  <a:schemeClr val="tx1"/>
                </a:solidFill>
              </a:defRPr>
            </a:lvl1pPr>
          </a:lstStyle>
          <a:p>
            <a:fld id="{7F65B630-C7FF-41C0-9923-C5E5E29EED81}" type="slidenum">
              <a:rPr lang="en-US" altLang="zh-CN" smtClean="0"/>
            </a:fld>
            <a:endParaRPr lang="en-US"/>
          </a:p>
        </p:txBody>
      </p:sp>
      <p:sp>
        <p:nvSpPr>
          <p:cNvPr id="52" name="Footer Placeholder 3"/>
          <p:cNvSpPr>
            <a:spLocks noGrp="1"/>
          </p:cNvSpPr>
          <p:nvPr>
            <p:ph type="ftr" sz="quarter" idx="11"/>
          </p:nvPr>
        </p:nvSpPr>
        <p:spPr>
          <a:xfrm>
            <a:off x="5016000" y="6438900"/>
            <a:ext cx="2160000" cy="215900"/>
          </a:xfrm>
        </p:spPr>
        <p:txBody>
          <a:bodyPr/>
          <a:lstStyle>
            <a:lvl1pPr algn="ctr">
              <a:defRPr sz="800"/>
            </a:lvl1pPr>
          </a:lstStyle>
          <a:p>
            <a:r>
              <a:rPr lang="en-US" altLang="zh-CN"/>
              <a:t>© </a:t>
            </a:r>
            <a:r>
              <a:rPr lang="zh-CN" altLang="en-US"/>
              <a:t>中智管理咨询有限公司│保留所有权利</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22" name="组合 21"/>
          <p:cNvGrpSpPr/>
          <p:nvPr userDrawn="1"/>
        </p:nvGrpSpPr>
        <p:grpSpPr>
          <a:xfrm flipH="1">
            <a:off x="1920000" y="6551685"/>
            <a:ext cx="9178286" cy="0"/>
            <a:chOff x="1093714" y="6551685"/>
            <a:chExt cx="9178286" cy="0"/>
          </a:xfrm>
        </p:grpSpPr>
        <p:cxnSp>
          <p:nvCxnSpPr>
            <p:cNvPr id="23" name="直接连接符 22"/>
            <p:cNvCxnSpPr/>
            <p:nvPr userDrawn="1"/>
          </p:nvCxnSpPr>
          <p:spPr>
            <a:xfrm>
              <a:off x="1093714" y="6551685"/>
              <a:ext cx="3850286" cy="0"/>
            </a:xfrm>
            <a:prstGeom prst="line">
              <a:avLst/>
            </a:prstGeom>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userDrawn="1"/>
          </p:nvCxnSpPr>
          <p:spPr>
            <a:xfrm>
              <a:off x="7248000" y="6551685"/>
              <a:ext cx="3024000" cy="0"/>
            </a:xfrm>
            <a:prstGeom prst="line">
              <a:avLst/>
            </a:prstGeom>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userDrawn="1"/>
        </p:nvGrpSpPr>
        <p:grpSpPr>
          <a:xfrm>
            <a:off x="660400" y="6438898"/>
            <a:ext cx="1127310" cy="215901"/>
            <a:chOff x="1593304" y="2567354"/>
            <a:chExt cx="9004206" cy="1724478"/>
          </a:xfrm>
        </p:grpSpPr>
        <p:sp>
          <p:nvSpPr>
            <p:cNvPr id="39" name="任意多边形: 形状 38"/>
            <p:cNvSpPr/>
            <p:nvPr/>
          </p:nvSpPr>
          <p:spPr>
            <a:xfrm>
              <a:off x="2592985" y="2567354"/>
              <a:ext cx="316950" cy="316950"/>
            </a:xfrm>
            <a:custGeom>
              <a:avLst/>
              <a:gdLst>
                <a:gd name="connsiteX0" fmla="*/ 158315 w 316950"/>
                <a:gd name="connsiteY0" fmla="*/ -294 h 316950"/>
                <a:gd name="connsiteX1" fmla="*/ -329 w 316950"/>
                <a:gd name="connsiteY1" fmla="*/ 158013 h 316950"/>
                <a:gd name="connsiteX2" fmla="*/ 157978 w 316950"/>
                <a:gd name="connsiteY2" fmla="*/ 316657 h 316950"/>
                <a:gd name="connsiteX3" fmla="*/ 316622 w 316950"/>
                <a:gd name="connsiteY3" fmla="*/ 158350 h 316950"/>
                <a:gd name="connsiteX4" fmla="*/ 158315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315" y="-294"/>
                  </a:moveTo>
                  <a:cubicBezTo>
                    <a:pt x="70799" y="-395"/>
                    <a:pt x="-228" y="70497"/>
                    <a:pt x="-329" y="158013"/>
                  </a:cubicBezTo>
                  <a:cubicBezTo>
                    <a:pt x="-430" y="245529"/>
                    <a:pt x="70461" y="316556"/>
                    <a:pt x="157978" y="316657"/>
                  </a:cubicBezTo>
                  <a:cubicBezTo>
                    <a:pt x="245494" y="316758"/>
                    <a:pt x="316521" y="245866"/>
                    <a:pt x="316622" y="158350"/>
                  </a:cubicBezTo>
                  <a:cubicBezTo>
                    <a:pt x="316622" y="70868"/>
                    <a:pt x="245798" y="-108"/>
                    <a:pt x="158315" y="-294"/>
                  </a:cubicBezTo>
                  <a:close/>
                </a:path>
              </a:pathLst>
            </a:custGeom>
            <a:solidFill>
              <a:srgbClr val="00387F"/>
            </a:solidFill>
            <a:ln w="16888" cap="flat">
              <a:noFill/>
              <a:prstDash val="solid"/>
              <a:miter/>
            </a:ln>
          </p:spPr>
          <p:txBody>
            <a:bodyPr rtlCol="0" anchor="ctr"/>
            <a:lstStyle/>
            <a:p>
              <a:endParaRPr lang="zh-CN" altLang="en-US"/>
            </a:p>
          </p:txBody>
        </p:sp>
        <p:sp>
          <p:nvSpPr>
            <p:cNvPr id="40" name="任意多边形: 形状 39"/>
            <p:cNvSpPr/>
            <p:nvPr/>
          </p:nvSpPr>
          <p:spPr>
            <a:xfrm>
              <a:off x="2608191" y="2985667"/>
              <a:ext cx="287046" cy="1163740"/>
            </a:xfrm>
            <a:custGeom>
              <a:avLst/>
              <a:gdLst>
                <a:gd name="connsiteX0" fmla="*/ 231809 w 287046"/>
                <a:gd name="connsiteY0" fmla="*/ -287 h 1163740"/>
                <a:gd name="connsiteX1" fmla="*/ 54580 w 287046"/>
                <a:gd name="connsiteY1" fmla="*/ -287 h 1163740"/>
                <a:gd name="connsiteX2" fmla="*/ -329 w 287046"/>
                <a:gd name="connsiteY2" fmla="*/ 52916 h 1163740"/>
                <a:gd name="connsiteX3" fmla="*/ -329 w 287046"/>
                <a:gd name="connsiteY3" fmla="*/ 53271 h 1163740"/>
                <a:gd name="connsiteX4" fmla="*/ -329 w 287046"/>
                <a:gd name="connsiteY4" fmla="*/ 1109885 h 1163740"/>
                <a:gd name="connsiteX5" fmla="*/ 54225 w 287046"/>
                <a:gd name="connsiteY5" fmla="*/ 1163442 h 1163740"/>
                <a:gd name="connsiteX6" fmla="*/ 54580 w 287046"/>
                <a:gd name="connsiteY6" fmla="*/ 1163442 h 1163740"/>
                <a:gd name="connsiteX7" fmla="*/ 231809 w 287046"/>
                <a:gd name="connsiteY7" fmla="*/ 1163442 h 1163740"/>
                <a:gd name="connsiteX8" fmla="*/ 286717 w 287046"/>
                <a:gd name="connsiteY8" fmla="*/ 1109885 h 1163740"/>
                <a:gd name="connsiteX9" fmla="*/ 286717 w 287046"/>
                <a:gd name="connsiteY9" fmla="*/ 1109885 h 1163740"/>
                <a:gd name="connsiteX10" fmla="*/ 286717 w 287046"/>
                <a:gd name="connsiteY10" fmla="*/ 53271 h 1163740"/>
                <a:gd name="connsiteX11" fmla="*/ 231809 w 287046"/>
                <a:gd name="connsiteY11" fmla="*/ -287 h 1163740"/>
                <a:gd name="connsiteX12" fmla="*/ 231809 w 287046"/>
                <a:gd name="connsiteY12" fmla="*/ -287 h 11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046" h="1163740">
                  <a:moveTo>
                    <a:pt x="231809" y="-287"/>
                  </a:moveTo>
                  <a:lnTo>
                    <a:pt x="54580" y="-287"/>
                  </a:lnTo>
                  <a:cubicBezTo>
                    <a:pt x="24727" y="-760"/>
                    <a:pt x="144" y="23062"/>
                    <a:pt x="-329" y="52916"/>
                  </a:cubicBezTo>
                  <a:cubicBezTo>
                    <a:pt x="-329" y="53034"/>
                    <a:pt x="-329" y="53153"/>
                    <a:pt x="-329" y="53271"/>
                  </a:cubicBezTo>
                  <a:lnTo>
                    <a:pt x="-329" y="1109885"/>
                  </a:lnTo>
                  <a:cubicBezTo>
                    <a:pt x="-59" y="1139739"/>
                    <a:pt x="24372" y="1163729"/>
                    <a:pt x="54225" y="1163442"/>
                  </a:cubicBezTo>
                  <a:cubicBezTo>
                    <a:pt x="54343" y="1163442"/>
                    <a:pt x="54461" y="1163442"/>
                    <a:pt x="54580" y="1163442"/>
                  </a:cubicBezTo>
                  <a:lnTo>
                    <a:pt x="231809" y="1163442"/>
                  </a:lnTo>
                  <a:cubicBezTo>
                    <a:pt x="261764" y="1163814"/>
                    <a:pt x="286346" y="1139840"/>
                    <a:pt x="286717" y="1109885"/>
                  </a:cubicBezTo>
                  <a:cubicBezTo>
                    <a:pt x="286717" y="1109885"/>
                    <a:pt x="286717" y="1109885"/>
                    <a:pt x="286717" y="1109885"/>
                  </a:cubicBezTo>
                  <a:lnTo>
                    <a:pt x="286717" y="53271"/>
                  </a:lnTo>
                  <a:cubicBezTo>
                    <a:pt x="286346" y="23316"/>
                    <a:pt x="261764" y="-659"/>
                    <a:pt x="231809" y="-287"/>
                  </a:cubicBezTo>
                  <a:cubicBezTo>
                    <a:pt x="231809" y="-287"/>
                    <a:pt x="231809" y="-287"/>
                    <a:pt x="231809" y="-287"/>
                  </a:cubicBezTo>
                  <a:close/>
                </a:path>
              </a:pathLst>
            </a:custGeom>
            <a:solidFill>
              <a:srgbClr val="00387F"/>
            </a:solidFill>
            <a:ln w="16888" cap="flat">
              <a:noFill/>
              <a:prstDash val="solid"/>
              <a:miter/>
            </a:ln>
          </p:spPr>
          <p:txBody>
            <a:bodyPr rtlCol="0" anchor="ctr"/>
            <a:lstStyle/>
            <a:p>
              <a:endParaRPr lang="zh-CN" altLang="en-US"/>
            </a:p>
          </p:txBody>
        </p:sp>
        <p:sp>
          <p:nvSpPr>
            <p:cNvPr id="41" name="任意多边形: 形状 40"/>
            <p:cNvSpPr/>
            <p:nvPr/>
          </p:nvSpPr>
          <p:spPr>
            <a:xfrm>
              <a:off x="3021443" y="2779386"/>
              <a:ext cx="316950" cy="316950"/>
            </a:xfrm>
            <a:custGeom>
              <a:avLst/>
              <a:gdLst>
                <a:gd name="connsiteX0" fmla="*/ 158147 w 316950"/>
                <a:gd name="connsiteY0" fmla="*/ -294 h 316950"/>
                <a:gd name="connsiteX1" fmla="*/ -329 w 316950"/>
                <a:gd name="connsiteY1" fmla="*/ 158182 h 316950"/>
                <a:gd name="connsiteX2" fmla="*/ 158147 w 316950"/>
                <a:gd name="connsiteY2" fmla="*/ 316657 h 316950"/>
                <a:gd name="connsiteX3" fmla="*/ 316622 w 316950"/>
                <a:gd name="connsiteY3" fmla="*/ 158182 h 316950"/>
                <a:gd name="connsiteX4" fmla="*/ 158147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147" y="-294"/>
                  </a:moveTo>
                  <a:cubicBezTo>
                    <a:pt x="70630" y="-294"/>
                    <a:pt x="-329" y="70666"/>
                    <a:pt x="-329" y="158182"/>
                  </a:cubicBezTo>
                  <a:cubicBezTo>
                    <a:pt x="-329" y="245698"/>
                    <a:pt x="70630" y="316657"/>
                    <a:pt x="158147" y="316657"/>
                  </a:cubicBezTo>
                  <a:cubicBezTo>
                    <a:pt x="245663" y="316657"/>
                    <a:pt x="316622" y="245698"/>
                    <a:pt x="316622" y="158182"/>
                  </a:cubicBezTo>
                  <a:cubicBezTo>
                    <a:pt x="316622" y="70666"/>
                    <a:pt x="245663" y="-294"/>
                    <a:pt x="158147" y="-294"/>
                  </a:cubicBezTo>
                  <a:close/>
                </a:path>
              </a:pathLst>
            </a:custGeom>
            <a:solidFill>
              <a:srgbClr val="00387F"/>
            </a:solidFill>
            <a:ln w="16888" cap="flat">
              <a:noFill/>
              <a:prstDash val="solid"/>
              <a:miter/>
            </a:ln>
          </p:spPr>
          <p:txBody>
            <a:bodyPr rtlCol="0" anchor="ctr"/>
            <a:lstStyle/>
            <a:p>
              <a:endParaRPr lang="zh-CN" altLang="en-US"/>
            </a:p>
          </p:txBody>
        </p:sp>
        <p:sp>
          <p:nvSpPr>
            <p:cNvPr id="43" name="任意多边形: 形状 42"/>
            <p:cNvSpPr/>
            <p:nvPr/>
          </p:nvSpPr>
          <p:spPr>
            <a:xfrm>
              <a:off x="3040028" y="3193983"/>
              <a:ext cx="287215" cy="1097849"/>
            </a:xfrm>
            <a:custGeom>
              <a:avLst/>
              <a:gdLst>
                <a:gd name="connsiteX0" fmla="*/ 231809 w 287215"/>
                <a:gd name="connsiteY0" fmla="*/ -287 h 1097849"/>
                <a:gd name="connsiteX1" fmla="*/ 54749 w 287215"/>
                <a:gd name="connsiteY1" fmla="*/ -287 h 1097849"/>
                <a:gd name="connsiteX2" fmla="*/ -329 w 287215"/>
                <a:gd name="connsiteY2" fmla="*/ 53084 h 1097849"/>
                <a:gd name="connsiteX3" fmla="*/ -329 w 287215"/>
                <a:gd name="connsiteY3" fmla="*/ 53439 h 1097849"/>
                <a:gd name="connsiteX4" fmla="*/ -329 w 287215"/>
                <a:gd name="connsiteY4" fmla="*/ 1043994 h 1097849"/>
                <a:gd name="connsiteX5" fmla="*/ 54225 w 287215"/>
                <a:gd name="connsiteY5" fmla="*/ 1097551 h 1097849"/>
                <a:gd name="connsiteX6" fmla="*/ 54749 w 287215"/>
                <a:gd name="connsiteY6" fmla="*/ 1097551 h 1097849"/>
                <a:gd name="connsiteX7" fmla="*/ 231809 w 287215"/>
                <a:gd name="connsiteY7" fmla="*/ 1097551 h 1097849"/>
                <a:gd name="connsiteX8" fmla="*/ 286887 w 287215"/>
                <a:gd name="connsiteY8" fmla="*/ 1043994 h 1097849"/>
                <a:gd name="connsiteX9" fmla="*/ 286887 w 287215"/>
                <a:gd name="connsiteY9" fmla="*/ 52932 h 1097849"/>
                <a:gd name="connsiteX10" fmla="*/ 231809 w 287215"/>
                <a:gd name="connsiteY10" fmla="*/ -287 h 109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215" h="1097849">
                  <a:moveTo>
                    <a:pt x="231809" y="-287"/>
                  </a:moveTo>
                  <a:lnTo>
                    <a:pt x="54749" y="-287"/>
                  </a:lnTo>
                  <a:cubicBezTo>
                    <a:pt x="24794" y="-760"/>
                    <a:pt x="144" y="23146"/>
                    <a:pt x="-329" y="53084"/>
                  </a:cubicBezTo>
                  <a:cubicBezTo>
                    <a:pt x="-329" y="53203"/>
                    <a:pt x="-329" y="53321"/>
                    <a:pt x="-329" y="53439"/>
                  </a:cubicBezTo>
                  <a:lnTo>
                    <a:pt x="-329" y="1043994"/>
                  </a:lnTo>
                  <a:cubicBezTo>
                    <a:pt x="-59" y="1073848"/>
                    <a:pt x="24372" y="1097838"/>
                    <a:pt x="54225" y="1097551"/>
                  </a:cubicBezTo>
                  <a:cubicBezTo>
                    <a:pt x="54411" y="1097551"/>
                    <a:pt x="54580" y="1097551"/>
                    <a:pt x="54749" y="1097551"/>
                  </a:cubicBezTo>
                  <a:lnTo>
                    <a:pt x="231809" y="1097551"/>
                  </a:lnTo>
                  <a:cubicBezTo>
                    <a:pt x="261797" y="1097923"/>
                    <a:pt x="286430" y="1073966"/>
                    <a:pt x="286887" y="1043994"/>
                  </a:cubicBezTo>
                  <a:lnTo>
                    <a:pt x="286887" y="52932"/>
                  </a:lnTo>
                  <a:cubicBezTo>
                    <a:pt x="286143" y="23129"/>
                    <a:pt x="261629" y="-574"/>
                    <a:pt x="231809" y="-287"/>
                  </a:cubicBezTo>
                  <a:close/>
                </a:path>
              </a:pathLst>
            </a:custGeom>
            <a:solidFill>
              <a:srgbClr val="00387F"/>
            </a:solidFill>
            <a:ln w="16888" cap="flat">
              <a:noFill/>
              <a:prstDash val="solid"/>
              <a:miter/>
            </a:ln>
          </p:spPr>
          <p:txBody>
            <a:bodyPr rtlCol="0" anchor="ctr"/>
            <a:lstStyle/>
            <a:p>
              <a:endParaRPr lang="zh-CN" altLang="en-US"/>
            </a:p>
          </p:txBody>
        </p:sp>
        <p:sp>
          <p:nvSpPr>
            <p:cNvPr id="44" name="任意多边形: 形状 43"/>
            <p:cNvSpPr/>
            <p:nvPr/>
          </p:nvSpPr>
          <p:spPr>
            <a:xfrm>
              <a:off x="3466619" y="2982123"/>
              <a:ext cx="871284" cy="1167111"/>
            </a:xfrm>
            <a:custGeom>
              <a:avLst/>
              <a:gdLst>
                <a:gd name="connsiteX0" fmla="*/ 870955 w 871284"/>
                <a:gd name="connsiteY0" fmla="*/ 909337 h 1167111"/>
                <a:gd name="connsiteX1" fmla="*/ 828042 w 871284"/>
                <a:gd name="connsiteY1" fmla="*/ 873689 h 1167111"/>
                <a:gd name="connsiteX2" fmla="*/ 573603 w 871284"/>
                <a:gd name="connsiteY2" fmla="*/ 875209 h 1167111"/>
                <a:gd name="connsiteX3" fmla="*/ 320178 w 871284"/>
                <a:gd name="connsiteY3" fmla="*/ 707610 h 1167111"/>
                <a:gd name="connsiteX4" fmla="*/ 293145 w 871284"/>
                <a:gd name="connsiteY4" fmla="*/ 599651 h 1167111"/>
                <a:gd name="connsiteX5" fmla="*/ 573941 w 871284"/>
                <a:gd name="connsiteY5" fmla="*/ 294021 h 1167111"/>
                <a:gd name="connsiteX6" fmla="*/ 824325 w 871284"/>
                <a:gd name="connsiteY6" fmla="*/ 294021 h 1167111"/>
                <a:gd name="connsiteX7" fmla="*/ 867069 w 871284"/>
                <a:gd name="connsiteY7" fmla="*/ 261920 h 1167111"/>
                <a:gd name="connsiteX8" fmla="*/ 867069 w 871284"/>
                <a:gd name="connsiteY8" fmla="*/ 52253 h 1167111"/>
                <a:gd name="connsiteX9" fmla="*/ 827873 w 871284"/>
                <a:gd name="connsiteY9" fmla="*/ 1568 h 1167111"/>
                <a:gd name="connsiteX10" fmla="*/ 587288 w 871284"/>
                <a:gd name="connsiteY10" fmla="*/ -291 h 1167111"/>
                <a:gd name="connsiteX11" fmla="*/ -321 w 871284"/>
                <a:gd name="connsiteY11" fmla="*/ 572788 h 1167111"/>
                <a:gd name="connsiteX12" fmla="*/ 3396 w 871284"/>
                <a:gd name="connsiteY12" fmla="*/ 646113 h 1167111"/>
                <a:gd name="connsiteX13" fmla="*/ 117100 w 871284"/>
                <a:gd name="connsiteY13" fmla="*/ 934680 h 1167111"/>
                <a:gd name="connsiteX14" fmla="*/ 170994 w 871284"/>
                <a:gd name="connsiteY14" fmla="*/ 996684 h 1167111"/>
                <a:gd name="connsiteX15" fmla="*/ 472909 w 871284"/>
                <a:gd name="connsiteY15" fmla="*/ 1156849 h 1167111"/>
                <a:gd name="connsiteX16" fmla="*/ 566676 w 871284"/>
                <a:gd name="connsiteY16" fmla="*/ 1166817 h 1167111"/>
                <a:gd name="connsiteX17" fmla="*/ 801179 w 871284"/>
                <a:gd name="connsiteY17" fmla="*/ 1166817 h 1167111"/>
                <a:gd name="connsiteX18" fmla="*/ 870786 w 871284"/>
                <a:gd name="connsiteY18" fmla="*/ 1121370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284" h="1167111">
                  <a:moveTo>
                    <a:pt x="870955" y="909337"/>
                  </a:moveTo>
                  <a:cubicBezTo>
                    <a:pt x="870955" y="878926"/>
                    <a:pt x="828042" y="873689"/>
                    <a:pt x="828042" y="873689"/>
                  </a:cubicBezTo>
                  <a:lnTo>
                    <a:pt x="573603" y="875209"/>
                  </a:lnTo>
                  <a:cubicBezTo>
                    <a:pt x="464191" y="871898"/>
                    <a:pt x="366047" y="807004"/>
                    <a:pt x="320178" y="707610"/>
                  </a:cubicBezTo>
                  <a:cubicBezTo>
                    <a:pt x="304330" y="673685"/>
                    <a:pt x="295156" y="637040"/>
                    <a:pt x="293145" y="599651"/>
                  </a:cubicBezTo>
                  <a:cubicBezTo>
                    <a:pt x="286844" y="437915"/>
                    <a:pt x="412255" y="301420"/>
                    <a:pt x="573941" y="294021"/>
                  </a:cubicBezTo>
                  <a:lnTo>
                    <a:pt x="824325" y="294021"/>
                  </a:lnTo>
                  <a:cubicBezTo>
                    <a:pt x="844616" y="295558"/>
                    <a:pt x="862896" y="281822"/>
                    <a:pt x="867069" y="261920"/>
                  </a:cubicBezTo>
                  <a:lnTo>
                    <a:pt x="867069" y="52253"/>
                  </a:lnTo>
                  <a:cubicBezTo>
                    <a:pt x="867069" y="385"/>
                    <a:pt x="827873" y="1568"/>
                    <a:pt x="827873" y="1568"/>
                  </a:cubicBezTo>
                  <a:cubicBezTo>
                    <a:pt x="827873" y="1568"/>
                    <a:pt x="667708" y="-291"/>
                    <a:pt x="587288" y="-291"/>
                  </a:cubicBezTo>
                  <a:cubicBezTo>
                    <a:pt x="267989" y="-1287"/>
                    <a:pt x="6673" y="253557"/>
                    <a:pt x="-321" y="572788"/>
                  </a:cubicBezTo>
                  <a:cubicBezTo>
                    <a:pt x="-439" y="597286"/>
                    <a:pt x="794" y="621767"/>
                    <a:pt x="3396" y="646113"/>
                  </a:cubicBezTo>
                  <a:cubicBezTo>
                    <a:pt x="13888" y="750963"/>
                    <a:pt x="53236" y="850863"/>
                    <a:pt x="117100" y="934680"/>
                  </a:cubicBezTo>
                  <a:cubicBezTo>
                    <a:pt x="133487" y="956660"/>
                    <a:pt x="151514" y="977390"/>
                    <a:pt x="170994" y="996684"/>
                  </a:cubicBezTo>
                  <a:cubicBezTo>
                    <a:pt x="253222" y="1079233"/>
                    <a:pt x="358445" y="1135038"/>
                    <a:pt x="472909" y="1156849"/>
                  </a:cubicBezTo>
                  <a:cubicBezTo>
                    <a:pt x="503759" y="1163219"/>
                    <a:pt x="535167" y="1166547"/>
                    <a:pt x="566676" y="1166817"/>
                  </a:cubicBezTo>
                  <a:lnTo>
                    <a:pt x="801179" y="1166817"/>
                  </a:lnTo>
                  <a:cubicBezTo>
                    <a:pt x="874503" y="1166817"/>
                    <a:pt x="870786" y="1121370"/>
                    <a:pt x="870786" y="1121370"/>
                  </a:cubicBezTo>
                  <a:close/>
                </a:path>
              </a:pathLst>
            </a:custGeom>
            <a:solidFill>
              <a:srgbClr val="00387F"/>
            </a:solidFill>
            <a:ln w="16888" cap="flat">
              <a:noFill/>
              <a:prstDash val="solid"/>
              <a:miter/>
            </a:ln>
          </p:spPr>
          <p:txBody>
            <a:bodyPr rtlCol="0" anchor="ctr"/>
            <a:lstStyle/>
            <a:p>
              <a:endParaRPr lang="zh-CN" altLang="en-US"/>
            </a:p>
          </p:txBody>
        </p:sp>
        <p:sp>
          <p:nvSpPr>
            <p:cNvPr id="45" name="任意多边形: 形状 44"/>
            <p:cNvSpPr/>
            <p:nvPr/>
          </p:nvSpPr>
          <p:spPr>
            <a:xfrm>
              <a:off x="1593304" y="2982124"/>
              <a:ext cx="871616" cy="1167110"/>
            </a:xfrm>
            <a:custGeom>
              <a:avLst/>
              <a:gdLst>
                <a:gd name="connsiteX0" fmla="*/ 871288 w 871616"/>
                <a:gd name="connsiteY0" fmla="*/ 909336 h 1167110"/>
                <a:gd name="connsiteX1" fmla="*/ 828374 w 871616"/>
                <a:gd name="connsiteY1" fmla="*/ 873688 h 1167110"/>
                <a:gd name="connsiteX2" fmla="*/ 573767 w 871616"/>
                <a:gd name="connsiteY2" fmla="*/ 875208 h 1167110"/>
                <a:gd name="connsiteX3" fmla="*/ 320341 w 871616"/>
                <a:gd name="connsiteY3" fmla="*/ 707610 h 1167110"/>
                <a:gd name="connsiteX4" fmla="*/ 293478 w 871616"/>
                <a:gd name="connsiteY4" fmla="*/ 599651 h 1167110"/>
                <a:gd name="connsiteX5" fmla="*/ 574274 w 871616"/>
                <a:gd name="connsiteY5" fmla="*/ 294020 h 1167110"/>
                <a:gd name="connsiteX6" fmla="*/ 824658 w 871616"/>
                <a:gd name="connsiteY6" fmla="*/ 294020 h 1167110"/>
                <a:gd name="connsiteX7" fmla="*/ 867064 w 871616"/>
                <a:gd name="connsiteY7" fmla="*/ 261919 h 1167110"/>
                <a:gd name="connsiteX8" fmla="*/ 867064 w 871616"/>
                <a:gd name="connsiteY8" fmla="*/ 52252 h 1167110"/>
                <a:gd name="connsiteX9" fmla="*/ 828206 w 871616"/>
                <a:gd name="connsiteY9" fmla="*/ 1567 h 1167110"/>
                <a:gd name="connsiteX10" fmla="*/ 587620 w 871616"/>
                <a:gd name="connsiteY10" fmla="*/ -292 h 1167110"/>
                <a:gd name="connsiteX11" fmla="*/ -326 w 871616"/>
                <a:gd name="connsiteY11" fmla="*/ 572788 h 1167110"/>
                <a:gd name="connsiteX12" fmla="*/ 3560 w 871616"/>
                <a:gd name="connsiteY12" fmla="*/ 646112 h 1167110"/>
                <a:gd name="connsiteX13" fmla="*/ 117263 w 871616"/>
                <a:gd name="connsiteY13" fmla="*/ 934679 h 1167110"/>
                <a:gd name="connsiteX14" fmla="*/ 171158 w 871616"/>
                <a:gd name="connsiteY14" fmla="*/ 996684 h 1167110"/>
                <a:gd name="connsiteX15" fmla="*/ 472734 w 871616"/>
                <a:gd name="connsiteY15" fmla="*/ 1156848 h 1167110"/>
                <a:gd name="connsiteX16" fmla="*/ 566840 w 871616"/>
                <a:gd name="connsiteY16" fmla="*/ 1166817 h 1167110"/>
                <a:gd name="connsiteX17" fmla="*/ 801343 w 871616"/>
                <a:gd name="connsiteY17" fmla="*/ 1166817 h 1167110"/>
                <a:gd name="connsiteX18" fmla="*/ 871119 w 871616"/>
                <a:gd name="connsiteY18" fmla="*/ 1121369 h 116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616" h="1167110">
                  <a:moveTo>
                    <a:pt x="871288" y="909336"/>
                  </a:moveTo>
                  <a:cubicBezTo>
                    <a:pt x="871288" y="878925"/>
                    <a:pt x="828374" y="873688"/>
                    <a:pt x="828374" y="873688"/>
                  </a:cubicBezTo>
                  <a:lnTo>
                    <a:pt x="573767" y="875208"/>
                  </a:lnTo>
                  <a:cubicBezTo>
                    <a:pt x="464371" y="871812"/>
                    <a:pt x="366279" y="806952"/>
                    <a:pt x="320341" y="707610"/>
                  </a:cubicBezTo>
                  <a:cubicBezTo>
                    <a:pt x="304680" y="673634"/>
                    <a:pt x="295573" y="637005"/>
                    <a:pt x="293478" y="599651"/>
                  </a:cubicBezTo>
                  <a:cubicBezTo>
                    <a:pt x="286906" y="437813"/>
                    <a:pt x="412470" y="301149"/>
                    <a:pt x="574274" y="294020"/>
                  </a:cubicBezTo>
                  <a:lnTo>
                    <a:pt x="824658" y="294020"/>
                  </a:lnTo>
                  <a:cubicBezTo>
                    <a:pt x="844864" y="295523"/>
                    <a:pt x="863027" y="281771"/>
                    <a:pt x="867064" y="261919"/>
                  </a:cubicBezTo>
                  <a:lnTo>
                    <a:pt x="867064" y="52252"/>
                  </a:lnTo>
                  <a:cubicBezTo>
                    <a:pt x="867064" y="384"/>
                    <a:pt x="828206" y="1567"/>
                    <a:pt x="828206" y="1567"/>
                  </a:cubicBezTo>
                  <a:cubicBezTo>
                    <a:pt x="828206" y="1567"/>
                    <a:pt x="667872" y="-292"/>
                    <a:pt x="587620" y="-292"/>
                  </a:cubicBezTo>
                  <a:cubicBezTo>
                    <a:pt x="268339" y="-1120"/>
                    <a:pt x="7023" y="253590"/>
                    <a:pt x="-326" y="572788"/>
                  </a:cubicBezTo>
                  <a:cubicBezTo>
                    <a:pt x="-394" y="597285"/>
                    <a:pt x="907" y="621766"/>
                    <a:pt x="3560" y="646112"/>
                  </a:cubicBezTo>
                  <a:cubicBezTo>
                    <a:pt x="14119" y="750945"/>
                    <a:pt x="53467" y="850812"/>
                    <a:pt x="117263" y="934679"/>
                  </a:cubicBezTo>
                  <a:cubicBezTo>
                    <a:pt x="133651" y="956659"/>
                    <a:pt x="151678" y="977389"/>
                    <a:pt x="171158" y="996684"/>
                  </a:cubicBezTo>
                  <a:cubicBezTo>
                    <a:pt x="253319" y="1079148"/>
                    <a:pt x="358406" y="1134969"/>
                    <a:pt x="472734" y="1156848"/>
                  </a:cubicBezTo>
                  <a:cubicBezTo>
                    <a:pt x="503703" y="1163201"/>
                    <a:pt x="535229" y="1166546"/>
                    <a:pt x="566840" y="1166817"/>
                  </a:cubicBezTo>
                  <a:lnTo>
                    <a:pt x="801343" y="1166817"/>
                  </a:lnTo>
                  <a:cubicBezTo>
                    <a:pt x="874498" y="1166817"/>
                    <a:pt x="871119" y="1121369"/>
                    <a:pt x="871119" y="1121369"/>
                  </a:cubicBezTo>
                  <a:close/>
                </a:path>
              </a:pathLst>
            </a:custGeom>
            <a:solidFill>
              <a:srgbClr val="00387F"/>
            </a:solidFill>
            <a:ln w="16888" cap="flat">
              <a:noFill/>
              <a:prstDash val="solid"/>
              <a:miter/>
            </a:ln>
          </p:spPr>
          <p:txBody>
            <a:bodyPr rtlCol="0" anchor="ctr"/>
            <a:lstStyle/>
            <a:p>
              <a:endParaRPr lang="zh-CN" altLang="en-US"/>
            </a:p>
          </p:txBody>
        </p:sp>
        <p:sp>
          <p:nvSpPr>
            <p:cNvPr id="46" name="任意多边形: 形状 45"/>
            <p:cNvSpPr/>
            <p:nvPr/>
          </p:nvSpPr>
          <p:spPr>
            <a:xfrm>
              <a:off x="4612448" y="2982802"/>
              <a:ext cx="1424250" cy="1167783"/>
            </a:xfrm>
            <a:custGeom>
              <a:avLst/>
              <a:gdLst>
                <a:gd name="connsiteX0" fmla="*/ 821614 w 1424250"/>
                <a:gd name="connsiteY0" fmla="*/ -294 h 1167783"/>
                <a:gd name="connsiteX1" fmla="*/ 821614 w 1424250"/>
                <a:gd name="connsiteY1" fmla="*/ 97359 h 1167783"/>
                <a:gd name="connsiteX2" fmla="*/ 1423922 w 1424250"/>
                <a:gd name="connsiteY2" fmla="*/ 97359 h 1167783"/>
                <a:gd name="connsiteX3" fmla="*/ 1423922 w 1424250"/>
                <a:gd name="connsiteY3" fmla="*/ 795630 h 1167783"/>
                <a:gd name="connsiteX4" fmla="*/ 1247707 w 1424250"/>
                <a:gd name="connsiteY4" fmla="*/ 973704 h 1167783"/>
                <a:gd name="connsiteX5" fmla="*/ 821614 w 1424250"/>
                <a:gd name="connsiteY5" fmla="*/ 973704 h 1167783"/>
                <a:gd name="connsiteX6" fmla="*/ 821614 w 1424250"/>
                <a:gd name="connsiteY6" fmla="*/ 1167490 h 1167783"/>
                <a:gd name="connsiteX7" fmla="*/ 603499 w 1424250"/>
                <a:gd name="connsiteY7" fmla="*/ 1167490 h 1167783"/>
                <a:gd name="connsiteX8" fmla="*/ 603499 w 1424250"/>
                <a:gd name="connsiteY8" fmla="*/ 973704 h 1167783"/>
                <a:gd name="connsiteX9" fmla="*/ -329 w 1424250"/>
                <a:gd name="connsiteY9" fmla="*/ 973704 h 1167783"/>
                <a:gd name="connsiteX10" fmla="*/ -329 w 1424250"/>
                <a:gd name="connsiteY10" fmla="*/ 97359 h 1167783"/>
                <a:gd name="connsiteX11" fmla="*/ 603499 w 1424250"/>
                <a:gd name="connsiteY11" fmla="*/ 97359 h 1167783"/>
                <a:gd name="connsiteX12" fmla="*/ 603499 w 1424250"/>
                <a:gd name="connsiteY12" fmla="*/ -294 h 1167783"/>
                <a:gd name="connsiteX13" fmla="*/ 603499 w 1424250"/>
                <a:gd name="connsiteY13" fmla="*/ 821649 h 1167783"/>
                <a:gd name="connsiteX14" fmla="*/ 603499 w 1424250"/>
                <a:gd name="connsiteY14" fmla="*/ 248739 h 1167783"/>
                <a:gd name="connsiteX15" fmla="*/ 217785 w 1424250"/>
                <a:gd name="connsiteY15" fmla="*/ 248739 h 1167783"/>
                <a:gd name="connsiteX16" fmla="*/ 217785 w 1424250"/>
                <a:gd name="connsiteY16" fmla="*/ 821649 h 1167783"/>
                <a:gd name="connsiteX17" fmla="*/ 821614 w 1424250"/>
                <a:gd name="connsiteY17" fmla="*/ 248739 h 1167783"/>
                <a:gd name="connsiteX18" fmla="*/ 821614 w 1424250"/>
                <a:gd name="connsiteY18" fmla="*/ 821649 h 1167783"/>
                <a:gd name="connsiteX19" fmla="*/ 1169990 w 1424250"/>
                <a:gd name="connsiteY19" fmla="*/ 821649 h 1167783"/>
                <a:gd name="connsiteX20" fmla="*/ 1205807 w 1424250"/>
                <a:gd name="connsiteY20" fmla="*/ 785832 h 1167783"/>
                <a:gd name="connsiteX21" fmla="*/ 1205807 w 1424250"/>
                <a:gd name="connsiteY21" fmla="*/ 248739 h 116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4250" h="1167783">
                  <a:moveTo>
                    <a:pt x="821614" y="-294"/>
                  </a:moveTo>
                  <a:lnTo>
                    <a:pt x="821614" y="97359"/>
                  </a:lnTo>
                  <a:lnTo>
                    <a:pt x="1423922" y="97359"/>
                  </a:lnTo>
                  <a:lnTo>
                    <a:pt x="1423922" y="795630"/>
                  </a:lnTo>
                  <a:cubicBezTo>
                    <a:pt x="1422587" y="892692"/>
                    <a:pt x="1344752" y="971356"/>
                    <a:pt x="1247707" y="973704"/>
                  </a:cubicBezTo>
                  <a:lnTo>
                    <a:pt x="821614" y="973704"/>
                  </a:lnTo>
                  <a:lnTo>
                    <a:pt x="821614" y="1167490"/>
                  </a:lnTo>
                  <a:lnTo>
                    <a:pt x="603499" y="1167490"/>
                  </a:lnTo>
                  <a:lnTo>
                    <a:pt x="603499" y="973704"/>
                  </a:lnTo>
                  <a:lnTo>
                    <a:pt x="-329" y="973704"/>
                  </a:lnTo>
                  <a:lnTo>
                    <a:pt x="-329" y="97359"/>
                  </a:lnTo>
                  <a:lnTo>
                    <a:pt x="603499" y="97359"/>
                  </a:lnTo>
                  <a:lnTo>
                    <a:pt x="603499" y="-294"/>
                  </a:lnTo>
                  <a:close/>
                  <a:moveTo>
                    <a:pt x="603499" y="821649"/>
                  </a:moveTo>
                  <a:lnTo>
                    <a:pt x="603499" y="248739"/>
                  </a:lnTo>
                  <a:lnTo>
                    <a:pt x="217785" y="248739"/>
                  </a:lnTo>
                  <a:lnTo>
                    <a:pt x="217785" y="821649"/>
                  </a:lnTo>
                  <a:close/>
                  <a:moveTo>
                    <a:pt x="821614" y="248739"/>
                  </a:moveTo>
                  <a:lnTo>
                    <a:pt x="821614" y="821649"/>
                  </a:lnTo>
                  <a:lnTo>
                    <a:pt x="1169990" y="821649"/>
                  </a:lnTo>
                  <a:cubicBezTo>
                    <a:pt x="1189739" y="821564"/>
                    <a:pt x="1205723" y="805582"/>
                    <a:pt x="1205807" y="785832"/>
                  </a:cubicBezTo>
                  <a:lnTo>
                    <a:pt x="1205807" y="248739"/>
                  </a:lnTo>
                  <a:close/>
                </a:path>
              </a:pathLst>
            </a:custGeom>
            <a:solidFill>
              <a:srgbClr val="898989"/>
            </a:solidFill>
            <a:ln w="16888" cap="flat">
              <a:noFill/>
              <a:prstDash val="solid"/>
              <a:miter/>
            </a:ln>
          </p:spPr>
          <p:txBody>
            <a:bodyPr rtlCol="0" anchor="ctr"/>
            <a:lstStyle/>
            <a:p>
              <a:endParaRPr lang="zh-CN" altLang="en-US"/>
            </a:p>
          </p:txBody>
        </p:sp>
        <p:sp>
          <p:nvSpPr>
            <p:cNvPr id="47" name="任意多边形: 形状 46"/>
            <p:cNvSpPr/>
            <p:nvPr/>
          </p:nvSpPr>
          <p:spPr>
            <a:xfrm>
              <a:off x="7734479" y="2982802"/>
              <a:ext cx="1366469" cy="1167113"/>
            </a:xfrm>
            <a:custGeom>
              <a:avLst/>
              <a:gdLst>
                <a:gd name="connsiteX0" fmla="*/ 179 w 1366469"/>
                <a:gd name="connsiteY0" fmla="*/ 1166814 h 1167113"/>
                <a:gd name="connsiteX1" fmla="*/ 1135017 w 1366469"/>
                <a:gd name="connsiteY1" fmla="*/ 1166814 h 1167113"/>
                <a:gd name="connsiteX2" fmla="*/ 1204625 w 1366469"/>
                <a:gd name="connsiteY2" fmla="*/ 1152960 h 1167113"/>
                <a:gd name="connsiteX3" fmla="*/ 1299236 w 1366469"/>
                <a:gd name="connsiteY3" fmla="*/ 1059024 h 1167113"/>
                <a:gd name="connsiteX4" fmla="*/ 1312415 w 1366469"/>
                <a:gd name="connsiteY4" fmla="*/ 990599 h 1167113"/>
                <a:gd name="connsiteX5" fmla="*/ 1312415 w 1366469"/>
                <a:gd name="connsiteY5" fmla="*/ 692402 h 1167113"/>
                <a:gd name="connsiteX6" fmla="*/ -329 w 1366469"/>
                <a:gd name="connsiteY6" fmla="*/ 692402 h 1167113"/>
                <a:gd name="connsiteX7" fmla="*/ 225220 w 1366469"/>
                <a:gd name="connsiteY7" fmla="*/ 852736 h 1167113"/>
                <a:gd name="connsiteX8" fmla="*/ 1088048 w 1366469"/>
                <a:gd name="connsiteY8" fmla="*/ 852736 h 1167113"/>
                <a:gd name="connsiteX9" fmla="*/ 1088048 w 1366469"/>
                <a:gd name="connsiteY9" fmla="*/ 956809 h 1167113"/>
                <a:gd name="connsiteX10" fmla="*/ 1037363 w 1366469"/>
                <a:gd name="connsiteY10" fmla="*/ 1007494 h 1167113"/>
                <a:gd name="connsiteX11" fmla="*/ 224713 w 1366469"/>
                <a:gd name="connsiteY11" fmla="*/ 1007494 h 1167113"/>
                <a:gd name="connsiteX12" fmla="*/ 1008304 w 1366469"/>
                <a:gd name="connsiteY12" fmla="*/ 342844 h 1167113"/>
                <a:gd name="connsiteX13" fmla="*/ 1242977 w 1366469"/>
                <a:gd name="connsiteY13" fmla="*/ 342844 h 1167113"/>
                <a:gd name="connsiteX14" fmla="*/ 1366141 w 1366469"/>
                <a:gd name="connsiteY14" fmla="*/ 70834 h 1167113"/>
                <a:gd name="connsiteX15" fmla="*/ 731902 w 1366469"/>
                <a:gd name="connsiteY15" fmla="*/ 70834 h 1167113"/>
                <a:gd name="connsiteX16" fmla="*/ 764340 w 1366469"/>
                <a:gd name="connsiteY16" fmla="*/ -294 h 1167113"/>
                <a:gd name="connsiteX17" fmla="*/ 524769 w 1366469"/>
                <a:gd name="connsiteY17" fmla="*/ -294 h 1167113"/>
                <a:gd name="connsiteX18" fmla="*/ 421033 w 1366469"/>
                <a:gd name="connsiteY18" fmla="*/ 231168 h 1167113"/>
                <a:gd name="connsiteX19" fmla="*/ 1058989 w 1366469"/>
                <a:gd name="connsiteY19" fmla="*/ 231168 h 1167113"/>
                <a:gd name="connsiteX20" fmla="*/ 920957 w 1366469"/>
                <a:gd name="connsiteY20" fmla="*/ 286246 h 1167113"/>
                <a:gd name="connsiteX21" fmla="*/ 660604 w 1366469"/>
                <a:gd name="connsiteY21" fmla="*/ 286246 h 1167113"/>
                <a:gd name="connsiteX22" fmla="*/ 660604 w 1366469"/>
                <a:gd name="connsiteY22" fmla="*/ 406031 h 1167113"/>
                <a:gd name="connsiteX23" fmla="*/ 330476 w 1366469"/>
                <a:gd name="connsiteY23" fmla="*/ 653712 h 1167113"/>
                <a:gd name="connsiteX24" fmla="*/ 600796 w 1366469"/>
                <a:gd name="connsiteY24" fmla="*/ 653712 h 1167113"/>
                <a:gd name="connsiteX25" fmla="*/ 819249 w 1366469"/>
                <a:gd name="connsiteY25" fmla="*/ 491689 h 1167113"/>
                <a:gd name="connsiteX26" fmla="*/ 1026551 w 1366469"/>
                <a:gd name="connsiteY26" fmla="*/ 653712 h 1167113"/>
                <a:gd name="connsiteX27" fmla="*/ 1296872 w 1366469"/>
                <a:gd name="connsiteY27" fmla="*/ 653712 h 1167113"/>
                <a:gd name="connsiteX28" fmla="*/ 1055610 w 1366469"/>
                <a:gd name="connsiteY28" fmla="*/ 464319 h 1167113"/>
                <a:gd name="connsiteX29" fmla="*/ 856249 w 1366469"/>
                <a:gd name="connsiteY29" fmla="*/ 464319 h 1167113"/>
                <a:gd name="connsiteX30" fmla="*/ 920957 w 1366469"/>
                <a:gd name="connsiteY30" fmla="*/ 415662 h 116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6469" h="1167113">
                  <a:moveTo>
                    <a:pt x="179" y="1166814"/>
                  </a:moveTo>
                  <a:lnTo>
                    <a:pt x="1135017" y="1166814"/>
                  </a:lnTo>
                  <a:cubicBezTo>
                    <a:pt x="1158923" y="1167000"/>
                    <a:pt x="1182611" y="1162286"/>
                    <a:pt x="1204625" y="1152960"/>
                  </a:cubicBezTo>
                  <a:cubicBezTo>
                    <a:pt x="1247098" y="1135018"/>
                    <a:pt x="1280990" y="1101363"/>
                    <a:pt x="1299236" y="1059024"/>
                  </a:cubicBezTo>
                  <a:cubicBezTo>
                    <a:pt x="1308292" y="1037365"/>
                    <a:pt x="1312786" y="1014066"/>
                    <a:pt x="1312415" y="990599"/>
                  </a:cubicBezTo>
                  <a:lnTo>
                    <a:pt x="1312415" y="692402"/>
                  </a:lnTo>
                  <a:lnTo>
                    <a:pt x="-329" y="692402"/>
                  </a:lnTo>
                  <a:close/>
                  <a:moveTo>
                    <a:pt x="225220" y="852736"/>
                  </a:moveTo>
                  <a:lnTo>
                    <a:pt x="1088048" y="852736"/>
                  </a:lnTo>
                  <a:lnTo>
                    <a:pt x="1088048" y="956809"/>
                  </a:lnTo>
                  <a:cubicBezTo>
                    <a:pt x="1088048" y="984804"/>
                    <a:pt x="1065359" y="1007494"/>
                    <a:pt x="1037363" y="1007494"/>
                  </a:cubicBezTo>
                  <a:lnTo>
                    <a:pt x="224713" y="1007494"/>
                  </a:lnTo>
                  <a:close/>
                  <a:moveTo>
                    <a:pt x="1008304" y="342844"/>
                  </a:moveTo>
                  <a:lnTo>
                    <a:pt x="1242977" y="342844"/>
                  </a:lnTo>
                  <a:lnTo>
                    <a:pt x="1366141" y="70834"/>
                  </a:lnTo>
                  <a:lnTo>
                    <a:pt x="731902" y="70834"/>
                  </a:lnTo>
                  <a:lnTo>
                    <a:pt x="764340" y="-294"/>
                  </a:lnTo>
                  <a:lnTo>
                    <a:pt x="524769" y="-294"/>
                  </a:lnTo>
                  <a:lnTo>
                    <a:pt x="421033" y="231168"/>
                  </a:lnTo>
                  <a:lnTo>
                    <a:pt x="1058989" y="231168"/>
                  </a:lnTo>
                  <a:close/>
                  <a:moveTo>
                    <a:pt x="920957" y="286246"/>
                  </a:moveTo>
                  <a:lnTo>
                    <a:pt x="660604" y="286246"/>
                  </a:lnTo>
                  <a:lnTo>
                    <a:pt x="660604" y="406031"/>
                  </a:lnTo>
                  <a:lnTo>
                    <a:pt x="330476" y="653712"/>
                  </a:lnTo>
                  <a:lnTo>
                    <a:pt x="600796" y="653712"/>
                  </a:lnTo>
                  <a:lnTo>
                    <a:pt x="819249" y="491689"/>
                  </a:lnTo>
                  <a:lnTo>
                    <a:pt x="1026551" y="653712"/>
                  </a:lnTo>
                  <a:lnTo>
                    <a:pt x="1296872" y="653712"/>
                  </a:lnTo>
                  <a:lnTo>
                    <a:pt x="1055610" y="464319"/>
                  </a:lnTo>
                  <a:lnTo>
                    <a:pt x="856249" y="464319"/>
                  </a:lnTo>
                  <a:lnTo>
                    <a:pt x="920957" y="415662"/>
                  </a:lnTo>
                  <a:close/>
                </a:path>
              </a:pathLst>
            </a:custGeom>
            <a:solidFill>
              <a:srgbClr val="898989"/>
            </a:solidFill>
            <a:ln w="16888" cap="flat">
              <a:noFill/>
              <a:prstDash val="solid"/>
              <a:miter/>
            </a:ln>
          </p:spPr>
          <p:txBody>
            <a:bodyPr rtlCol="0" anchor="ctr"/>
            <a:lstStyle/>
            <a:p>
              <a:endParaRPr lang="zh-CN" altLang="en-US"/>
            </a:p>
          </p:txBody>
        </p:sp>
        <p:sp>
          <p:nvSpPr>
            <p:cNvPr id="48" name="任意多边形: 形状 47"/>
            <p:cNvSpPr/>
            <p:nvPr/>
          </p:nvSpPr>
          <p:spPr>
            <a:xfrm>
              <a:off x="7727045"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898989"/>
            </a:solidFill>
            <a:ln w="16888" cap="flat">
              <a:noFill/>
              <a:prstDash val="solid"/>
              <a:miter/>
            </a:ln>
          </p:spPr>
          <p:txBody>
            <a:bodyPr rtlCol="0" anchor="ctr"/>
            <a:lstStyle/>
            <a:p>
              <a:endParaRPr lang="zh-CN" altLang="en-US"/>
            </a:p>
          </p:txBody>
        </p:sp>
        <p:sp>
          <p:nvSpPr>
            <p:cNvPr id="49" name="任意多边形: 形状 48"/>
            <p:cNvSpPr/>
            <p:nvPr/>
          </p:nvSpPr>
          <p:spPr>
            <a:xfrm>
              <a:off x="7727045" y="3343511"/>
              <a:ext cx="391626" cy="293804"/>
            </a:xfrm>
            <a:custGeom>
              <a:avLst/>
              <a:gdLst>
                <a:gd name="connsiteX0" fmla="*/ 260859 w 391626"/>
                <a:gd name="connsiteY0" fmla="*/ 293804 h 293804"/>
                <a:gd name="connsiteX1" fmla="*/ 0 w 391626"/>
                <a:gd name="connsiteY1" fmla="*/ 293804 h 293804"/>
                <a:gd name="connsiteX2" fmla="*/ 130767 w 391626"/>
                <a:gd name="connsiteY2" fmla="*/ 0 h 293804"/>
                <a:gd name="connsiteX3" fmla="*/ 391627 w 391626"/>
                <a:gd name="connsiteY3" fmla="*/ 0 h 293804"/>
                <a:gd name="connsiteX4" fmla="*/ 260859 w 391626"/>
                <a:gd name="connsiteY4" fmla="*/ 293804 h 293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804">
                  <a:moveTo>
                    <a:pt x="260859" y="293804"/>
                  </a:moveTo>
                  <a:lnTo>
                    <a:pt x="0" y="293804"/>
                  </a:lnTo>
                  <a:lnTo>
                    <a:pt x="130767" y="0"/>
                  </a:lnTo>
                  <a:lnTo>
                    <a:pt x="391627" y="0"/>
                  </a:lnTo>
                  <a:lnTo>
                    <a:pt x="260859" y="293804"/>
                  </a:lnTo>
                  <a:close/>
                </a:path>
              </a:pathLst>
            </a:custGeom>
            <a:solidFill>
              <a:srgbClr val="898989"/>
            </a:solidFill>
            <a:ln w="16888" cap="flat">
              <a:noFill/>
              <a:prstDash val="solid"/>
              <a:miter/>
            </a:ln>
          </p:spPr>
          <p:txBody>
            <a:bodyPr rtlCol="0" anchor="ctr"/>
            <a:lstStyle/>
            <a:p>
              <a:endParaRPr lang="zh-CN" altLang="en-US"/>
            </a:p>
          </p:txBody>
        </p:sp>
        <p:sp>
          <p:nvSpPr>
            <p:cNvPr id="50" name="任意多边形: 形状 49"/>
            <p:cNvSpPr/>
            <p:nvPr/>
          </p:nvSpPr>
          <p:spPr>
            <a:xfrm>
              <a:off x="6170337" y="2982802"/>
              <a:ext cx="1423075" cy="1167107"/>
            </a:xfrm>
            <a:custGeom>
              <a:avLst/>
              <a:gdLst>
                <a:gd name="connsiteX0" fmla="*/ 19101 w 1423075"/>
                <a:gd name="connsiteY0" fmla="*/ 1166814 h 1167107"/>
                <a:gd name="connsiteX1" fmla="*/ 1225068 w 1423075"/>
                <a:gd name="connsiteY1" fmla="*/ 1166814 h 1167107"/>
                <a:gd name="connsiteX2" fmla="*/ 1403310 w 1423075"/>
                <a:gd name="connsiteY2" fmla="*/ 990599 h 1167107"/>
                <a:gd name="connsiteX3" fmla="*/ 1403310 w 1423075"/>
                <a:gd name="connsiteY3" fmla="*/ 643238 h 1167107"/>
                <a:gd name="connsiteX4" fmla="*/ 19101 w 1423075"/>
                <a:gd name="connsiteY4" fmla="*/ 643238 h 1167107"/>
                <a:gd name="connsiteX5" fmla="*/ 249211 w 1423075"/>
                <a:gd name="connsiteY5" fmla="*/ 785832 h 1167107"/>
                <a:gd name="connsiteX6" fmla="*/ 1168301 w 1423075"/>
                <a:gd name="connsiteY6" fmla="*/ 785832 h 1167107"/>
                <a:gd name="connsiteX7" fmla="*/ 1168301 w 1423075"/>
                <a:gd name="connsiteY7" fmla="*/ 850708 h 1167107"/>
                <a:gd name="connsiteX8" fmla="*/ 249211 w 1423075"/>
                <a:gd name="connsiteY8" fmla="*/ 850708 h 1167107"/>
                <a:gd name="connsiteX9" fmla="*/ 249211 w 1423075"/>
                <a:gd name="connsiteY9" fmla="*/ 960864 h 1167107"/>
                <a:gd name="connsiteX10" fmla="*/ 1168301 w 1423075"/>
                <a:gd name="connsiteY10" fmla="*/ 960864 h 1167107"/>
                <a:gd name="connsiteX11" fmla="*/ 1168301 w 1423075"/>
                <a:gd name="connsiteY11" fmla="*/ 964074 h 1167107"/>
                <a:gd name="connsiteX12" fmla="*/ 1153264 w 1423075"/>
                <a:gd name="connsiteY12" fmla="*/ 1007494 h 1167107"/>
                <a:gd name="connsiteX13" fmla="*/ 1115926 w 1423075"/>
                <a:gd name="connsiteY13" fmla="*/ 1024389 h 1167107"/>
                <a:gd name="connsiteX14" fmla="*/ 249211 w 1423075"/>
                <a:gd name="connsiteY14" fmla="*/ 1024389 h 1167107"/>
                <a:gd name="connsiteX15" fmla="*/ 263910 w 1423075"/>
                <a:gd name="connsiteY15" fmla="*/ 601000 h 1167107"/>
                <a:gd name="connsiteX16" fmla="*/ 406504 w 1423075"/>
                <a:gd name="connsiteY16" fmla="*/ 477835 h 1167107"/>
                <a:gd name="connsiteX17" fmla="*/ 510239 w 1423075"/>
                <a:gd name="connsiteY17" fmla="*/ 601000 h 1167107"/>
                <a:gd name="connsiteX18" fmla="*/ 735450 w 1423075"/>
                <a:gd name="connsiteY18" fmla="*/ 601000 h 1167107"/>
                <a:gd name="connsiteX19" fmla="*/ 594545 w 1423075"/>
                <a:gd name="connsiteY19" fmla="*/ 435767 h 1167107"/>
                <a:gd name="connsiteX20" fmla="*/ 713993 w 1423075"/>
                <a:gd name="connsiteY20" fmla="*/ 435767 h 1167107"/>
                <a:gd name="connsiteX21" fmla="*/ 713993 w 1423075"/>
                <a:gd name="connsiteY21" fmla="*/ 293679 h 1167107"/>
                <a:gd name="connsiteX22" fmla="*/ 503650 w 1423075"/>
                <a:gd name="connsiteY22" fmla="*/ 293679 h 1167107"/>
                <a:gd name="connsiteX23" fmla="*/ 503650 w 1423075"/>
                <a:gd name="connsiteY23" fmla="*/ 216976 h 1167107"/>
                <a:gd name="connsiteX24" fmla="*/ 704701 w 1423075"/>
                <a:gd name="connsiteY24" fmla="*/ 216976 h 1167107"/>
                <a:gd name="connsiteX25" fmla="*/ 704701 w 1423075"/>
                <a:gd name="connsiteY25" fmla="*/ 56473 h 1167107"/>
                <a:gd name="connsiteX26" fmla="*/ 280129 w 1423075"/>
                <a:gd name="connsiteY26" fmla="*/ 56473 h 1167107"/>
                <a:gd name="connsiteX27" fmla="*/ 305303 w 1423075"/>
                <a:gd name="connsiteY27" fmla="*/ -294 h 1167107"/>
                <a:gd name="connsiteX28" fmla="*/ 96311 w 1423075"/>
                <a:gd name="connsiteY28" fmla="*/ -294 h 1167107"/>
                <a:gd name="connsiteX29" fmla="*/ -329 w 1423075"/>
                <a:gd name="connsiteY29" fmla="*/ 216807 h 1167107"/>
                <a:gd name="connsiteX30" fmla="*/ 278439 w 1423075"/>
                <a:gd name="connsiteY30" fmla="*/ 216807 h 1167107"/>
                <a:gd name="connsiteX31" fmla="*/ 278439 w 1423075"/>
                <a:gd name="connsiteY31" fmla="*/ 293510 h 1167107"/>
                <a:gd name="connsiteX32" fmla="*/ -329 w 1423075"/>
                <a:gd name="connsiteY32" fmla="*/ 293510 h 1167107"/>
                <a:gd name="connsiteX33" fmla="*/ -329 w 1423075"/>
                <a:gd name="connsiteY33" fmla="*/ 435598 h 1167107"/>
                <a:gd name="connsiteX34" fmla="*/ 194133 w 1423075"/>
                <a:gd name="connsiteY34" fmla="*/ 435598 h 1167107"/>
                <a:gd name="connsiteX35" fmla="*/ 2881 w 1423075"/>
                <a:gd name="connsiteY35" fmla="*/ 600831 h 1167107"/>
                <a:gd name="connsiteX36" fmla="*/ 779208 w 1423075"/>
                <a:gd name="connsiteY36" fmla="*/ -294 h 1167107"/>
                <a:gd name="connsiteX37" fmla="*/ 779208 w 1423075"/>
                <a:gd name="connsiteY37" fmla="*/ 601000 h 1167107"/>
                <a:gd name="connsiteX38" fmla="*/ 1244498 w 1423075"/>
                <a:gd name="connsiteY38" fmla="*/ 601000 h 1167107"/>
                <a:gd name="connsiteX39" fmla="*/ 1314105 w 1423075"/>
                <a:gd name="connsiteY39" fmla="*/ 587315 h 1167107"/>
                <a:gd name="connsiteX40" fmla="*/ 1422740 w 1423075"/>
                <a:gd name="connsiteY40" fmla="*/ 422758 h 1167107"/>
                <a:gd name="connsiteX41" fmla="*/ 1422740 w 1423075"/>
                <a:gd name="connsiteY41" fmla="*/ 382 h 1167107"/>
                <a:gd name="connsiteX42" fmla="*/ 1197529 w 1423075"/>
                <a:gd name="connsiteY42" fmla="*/ 390319 h 1167107"/>
                <a:gd name="connsiteX43" fmla="*/ 1146844 w 1423075"/>
                <a:gd name="connsiteY43" fmla="*/ 441004 h 1167107"/>
                <a:gd name="connsiteX44" fmla="*/ 1004588 w 1423075"/>
                <a:gd name="connsiteY44" fmla="*/ 441004 h 1167107"/>
                <a:gd name="connsiteX45" fmla="*/ 1004588 w 1423075"/>
                <a:gd name="connsiteY45" fmla="*/ 160547 h 1167107"/>
                <a:gd name="connsiteX46" fmla="*/ 1197529 w 1423075"/>
                <a:gd name="connsiteY46" fmla="*/ 160547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23075" h="1167107">
                  <a:moveTo>
                    <a:pt x="19101" y="1166814"/>
                  </a:moveTo>
                  <a:lnTo>
                    <a:pt x="1225068" y="1166814"/>
                  </a:lnTo>
                  <a:cubicBezTo>
                    <a:pt x="1360228" y="1166814"/>
                    <a:pt x="1403310" y="1050745"/>
                    <a:pt x="1403310" y="990599"/>
                  </a:cubicBezTo>
                  <a:lnTo>
                    <a:pt x="1403310" y="643238"/>
                  </a:lnTo>
                  <a:lnTo>
                    <a:pt x="19101" y="643238"/>
                  </a:lnTo>
                  <a:close/>
                  <a:moveTo>
                    <a:pt x="249211" y="785832"/>
                  </a:moveTo>
                  <a:lnTo>
                    <a:pt x="1168301" y="785832"/>
                  </a:lnTo>
                  <a:lnTo>
                    <a:pt x="1168301" y="850708"/>
                  </a:lnTo>
                  <a:lnTo>
                    <a:pt x="249211" y="850708"/>
                  </a:lnTo>
                  <a:close/>
                  <a:moveTo>
                    <a:pt x="249211" y="960864"/>
                  </a:moveTo>
                  <a:lnTo>
                    <a:pt x="1168301" y="960864"/>
                  </a:lnTo>
                  <a:lnTo>
                    <a:pt x="1168301" y="964074"/>
                  </a:lnTo>
                  <a:cubicBezTo>
                    <a:pt x="1168841" y="979905"/>
                    <a:pt x="1163469" y="995380"/>
                    <a:pt x="1153264" y="1007494"/>
                  </a:cubicBezTo>
                  <a:cubicBezTo>
                    <a:pt x="1144090" y="1018594"/>
                    <a:pt x="1130321" y="1024828"/>
                    <a:pt x="1115926" y="1024389"/>
                  </a:cubicBezTo>
                  <a:lnTo>
                    <a:pt x="249211" y="1024389"/>
                  </a:lnTo>
                  <a:close/>
                  <a:moveTo>
                    <a:pt x="263910" y="601000"/>
                  </a:moveTo>
                  <a:lnTo>
                    <a:pt x="406504" y="477835"/>
                  </a:lnTo>
                  <a:lnTo>
                    <a:pt x="510239" y="601000"/>
                  </a:lnTo>
                  <a:lnTo>
                    <a:pt x="735450" y="601000"/>
                  </a:lnTo>
                  <a:lnTo>
                    <a:pt x="594545" y="435767"/>
                  </a:lnTo>
                  <a:lnTo>
                    <a:pt x="713993" y="435767"/>
                  </a:lnTo>
                  <a:lnTo>
                    <a:pt x="713993" y="293679"/>
                  </a:lnTo>
                  <a:lnTo>
                    <a:pt x="503650" y="293679"/>
                  </a:lnTo>
                  <a:lnTo>
                    <a:pt x="503650" y="216976"/>
                  </a:lnTo>
                  <a:lnTo>
                    <a:pt x="704701" y="216976"/>
                  </a:lnTo>
                  <a:lnTo>
                    <a:pt x="704701" y="56473"/>
                  </a:lnTo>
                  <a:lnTo>
                    <a:pt x="280129" y="56473"/>
                  </a:lnTo>
                  <a:lnTo>
                    <a:pt x="305303" y="-294"/>
                  </a:lnTo>
                  <a:lnTo>
                    <a:pt x="96311" y="-294"/>
                  </a:lnTo>
                  <a:lnTo>
                    <a:pt x="-329" y="216807"/>
                  </a:lnTo>
                  <a:lnTo>
                    <a:pt x="278439" y="216807"/>
                  </a:lnTo>
                  <a:lnTo>
                    <a:pt x="278439" y="293510"/>
                  </a:lnTo>
                  <a:lnTo>
                    <a:pt x="-329" y="293510"/>
                  </a:lnTo>
                  <a:lnTo>
                    <a:pt x="-329" y="435598"/>
                  </a:lnTo>
                  <a:lnTo>
                    <a:pt x="194133" y="435598"/>
                  </a:lnTo>
                  <a:lnTo>
                    <a:pt x="2881" y="600831"/>
                  </a:lnTo>
                  <a:close/>
                  <a:moveTo>
                    <a:pt x="779208" y="-294"/>
                  </a:moveTo>
                  <a:lnTo>
                    <a:pt x="779208" y="601000"/>
                  </a:lnTo>
                  <a:lnTo>
                    <a:pt x="1244498" y="601000"/>
                  </a:lnTo>
                  <a:cubicBezTo>
                    <a:pt x="1268387" y="601186"/>
                    <a:pt x="1292057" y="596523"/>
                    <a:pt x="1314105" y="587315"/>
                  </a:cubicBezTo>
                  <a:cubicBezTo>
                    <a:pt x="1380434" y="559674"/>
                    <a:pt x="1423381" y="494612"/>
                    <a:pt x="1422740" y="422758"/>
                  </a:cubicBezTo>
                  <a:lnTo>
                    <a:pt x="1422740" y="382"/>
                  </a:lnTo>
                  <a:close/>
                  <a:moveTo>
                    <a:pt x="1197529" y="390319"/>
                  </a:moveTo>
                  <a:cubicBezTo>
                    <a:pt x="1197529" y="418314"/>
                    <a:pt x="1174839" y="441004"/>
                    <a:pt x="1146844" y="441004"/>
                  </a:cubicBezTo>
                  <a:lnTo>
                    <a:pt x="1004588" y="441004"/>
                  </a:lnTo>
                  <a:lnTo>
                    <a:pt x="1004588" y="160547"/>
                  </a:lnTo>
                  <a:lnTo>
                    <a:pt x="1197529" y="160547"/>
                  </a:lnTo>
                  <a:close/>
                </a:path>
              </a:pathLst>
            </a:custGeom>
            <a:solidFill>
              <a:srgbClr val="898989"/>
            </a:solidFill>
            <a:ln w="16888" cap="flat">
              <a:noFill/>
              <a:prstDash val="solid"/>
              <a:miter/>
            </a:ln>
          </p:spPr>
          <p:txBody>
            <a:bodyPr rtlCol="0" anchor="ctr"/>
            <a:lstStyle/>
            <a:p>
              <a:endParaRPr lang="zh-CN" altLang="en-US"/>
            </a:p>
          </p:txBody>
        </p:sp>
        <p:sp>
          <p:nvSpPr>
            <p:cNvPr id="51" name="任意多边形: 形状 50"/>
            <p:cNvSpPr/>
            <p:nvPr/>
          </p:nvSpPr>
          <p:spPr>
            <a:xfrm>
              <a:off x="9181369" y="2982295"/>
              <a:ext cx="1416141" cy="1167107"/>
            </a:xfrm>
            <a:custGeom>
              <a:avLst/>
              <a:gdLst>
                <a:gd name="connsiteX0" fmla="*/ 312905 w 1416141"/>
                <a:gd name="connsiteY0" fmla="*/ 1012225 h 1167107"/>
                <a:gd name="connsiteX1" fmla="*/ 298375 w 1416141"/>
                <a:gd name="connsiteY1" fmla="*/ 976745 h 1167107"/>
                <a:gd name="connsiteX2" fmla="*/ 298375 w 1416141"/>
                <a:gd name="connsiteY2" fmla="*/ 353657 h 1167107"/>
                <a:gd name="connsiteX3" fmla="*/ -329 w 1416141"/>
                <a:gd name="connsiteY3" fmla="*/ 353657 h 1167107"/>
                <a:gd name="connsiteX4" fmla="*/ -329 w 1416141"/>
                <a:gd name="connsiteY4" fmla="*/ 511963 h 1167107"/>
                <a:gd name="connsiteX5" fmla="*/ 74010 w 1416141"/>
                <a:gd name="connsiteY5" fmla="*/ 511963 h 1167107"/>
                <a:gd name="connsiteX6" fmla="*/ 74010 w 1416141"/>
                <a:gd name="connsiteY6" fmla="*/ 988065 h 1167107"/>
                <a:gd name="connsiteX7" fmla="*/ 125877 w 1416141"/>
                <a:gd name="connsiteY7" fmla="*/ 1113933 h 1167107"/>
                <a:gd name="connsiteX8" fmla="*/ 252252 w 1416141"/>
                <a:gd name="connsiteY8" fmla="*/ 1165631 h 1167107"/>
                <a:gd name="connsiteX9" fmla="*/ 365111 w 1416141"/>
                <a:gd name="connsiteY9" fmla="*/ 1165631 h 1167107"/>
                <a:gd name="connsiteX10" fmla="*/ 426609 w 1416141"/>
                <a:gd name="connsiteY10" fmla="*/ 1026754 h 1167107"/>
                <a:gd name="connsiteX11" fmla="*/ 349905 w 1416141"/>
                <a:gd name="connsiteY11" fmla="*/ 1026754 h 1167107"/>
                <a:gd name="connsiteX12" fmla="*/ 312905 w 1416141"/>
                <a:gd name="connsiteY12" fmla="*/ 1012225 h 1167107"/>
                <a:gd name="connsiteX13" fmla="*/ 756737 w 1416141"/>
                <a:gd name="connsiteY13" fmla="*/ 117971 h 1167107"/>
                <a:gd name="connsiteX14" fmla="*/ 807422 w 1416141"/>
                <a:gd name="connsiteY14" fmla="*/ -294 h 1167107"/>
                <a:gd name="connsiteX15" fmla="*/ 548590 w 1416141"/>
                <a:gd name="connsiteY15" fmla="*/ -294 h 1167107"/>
                <a:gd name="connsiteX16" fmla="*/ 435563 w 1416141"/>
                <a:gd name="connsiteY16" fmla="*/ 259552 h 1167107"/>
                <a:gd name="connsiteX17" fmla="*/ 1197360 w 1416141"/>
                <a:gd name="connsiteY17" fmla="*/ 259552 h 1167107"/>
                <a:gd name="connsiteX18" fmla="*/ 1197360 w 1416141"/>
                <a:gd name="connsiteY18" fmla="*/ 948868 h 1167107"/>
                <a:gd name="connsiteX19" fmla="*/ 1149800 w 1416141"/>
                <a:gd name="connsiteY19" fmla="*/ 1000567 h 1167107"/>
                <a:gd name="connsiteX20" fmla="*/ 1145830 w 1416141"/>
                <a:gd name="connsiteY20" fmla="*/ 1000567 h 1167107"/>
                <a:gd name="connsiteX21" fmla="*/ 965053 w 1416141"/>
                <a:gd name="connsiteY21" fmla="*/ 1000567 h 1167107"/>
                <a:gd name="connsiteX22" fmla="*/ 890715 w 1416141"/>
                <a:gd name="connsiteY22" fmla="*/ 1166814 h 1167107"/>
                <a:gd name="connsiteX23" fmla="*/ 1228615 w 1416141"/>
                <a:gd name="connsiteY23" fmla="*/ 1166814 h 1167107"/>
                <a:gd name="connsiteX24" fmla="*/ 1415812 w 1416141"/>
                <a:gd name="connsiteY24" fmla="*/ 980969 h 1167107"/>
                <a:gd name="connsiteX25" fmla="*/ 1415812 w 1416141"/>
                <a:gd name="connsiteY25" fmla="*/ 117633 h 1167107"/>
                <a:gd name="connsiteX26" fmla="*/ 1013373 w 1416141"/>
                <a:gd name="connsiteY26" fmla="*/ 953430 h 1167107"/>
                <a:gd name="connsiteX27" fmla="*/ 1069971 w 1416141"/>
                <a:gd name="connsiteY27" fmla="*/ 915416 h 1167107"/>
                <a:gd name="connsiteX28" fmla="*/ 1108661 w 1416141"/>
                <a:gd name="connsiteY28" fmla="*/ 858987 h 1167107"/>
                <a:gd name="connsiteX29" fmla="*/ 1123190 w 1416141"/>
                <a:gd name="connsiteY29" fmla="*/ 789548 h 1167107"/>
                <a:gd name="connsiteX30" fmla="*/ 1123190 w 1416141"/>
                <a:gd name="connsiteY30" fmla="*/ 324597 h 1167107"/>
                <a:gd name="connsiteX31" fmla="*/ 448403 w 1416141"/>
                <a:gd name="connsiteY31" fmla="*/ 324597 h 1167107"/>
                <a:gd name="connsiteX32" fmla="*/ 448403 w 1416141"/>
                <a:gd name="connsiteY32" fmla="*/ 966608 h 1167107"/>
                <a:gd name="connsiteX33" fmla="*/ 945623 w 1416141"/>
                <a:gd name="connsiteY33" fmla="*/ 966608 h 1167107"/>
                <a:gd name="connsiteX34" fmla="*/ 1013373 w 1416141"/>
                <a:gd name="connsiteY34" fmla="*/ 953430 h 1167107"/>
                <a:gd name="connsiteX35" fmla="*/ 898824 w 1416141"/>
                <a:gd name="connsiteY35" fmla="*/ 756603 h 1167107"/>
                <a:gd name="connsiteX36" fmla="*/ 884294 w 1416141"/>
                <a:gd name="connsiteY36" fmla="*/ 793096 h 1167107"/>
                <a:gd name="connsiteX37" fmla="*/ 849153 w 1416141"/>
                <a:gd name="connsiteY37" fmla="*/ 807288 h 1167107"/>
                <a:gd name="connsiteX38" fmla="*/ 672769 w 1416141"/>
                <a:gd name="connsiteY38" fmla="*/ 807288 h 1167107"/>
                <a:gd name="connsiteX39" fmla="*/ 672769 w 1416141"/>
                <a:gd name="connsiteY39" fmla="*/ 715210 h 1167107"/>
                <a:gd name="connsiteX40" fmla="*/ 898824 w 1416141"/>
                <a:gd name="connsiteY40" fmla="*/ 715210 h 1167107"/>
                <a:gd name="connsiteX41" fmla="*/ 898824 w 1416141"/>
                <a:gd name="connsiteY41" fmla="*/ 555552 h 1167107"/>
                <a:gd name="connsiteX42" fmla="*/ 672769 w 1416141"/>
                <a:gd name="connsiteY42" fmla="*/ 555552 h 1167107"/>
                <a:gd name="connsiteX43" fmla="*/ 672769 w 1416141"/>
                <a:gd name="connsiteY43" fmla="*/ 484255 h 1167107"/>
                <a:gd name="connsiteX44" fmla="*/ 898824 w 1416141"/>
                <a:gd name="connsiteY44" fmla="*/ 484255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16141" h="1167107">
                  <a:moveTo>
                    <a:pt x="312905" y="1012225"/>
                  </a:moveTo>
                  <a:cubicBezTo>
                    <a:pt x="303308" y="1002949"/>
                    <a:pt x="298037" y="990092"/>
                    <a:pt x="298375" y="976745"/>
                  </a:cubicBezTo>
                  <a:lnTo>
                    <a:pt x="298375" y="353657"/>
                  </a:lnTo>
                  <a:lnTo>
                    <a:pt x="-329" y="353657"/>
                  </a:lnTo>
                  <a:lnTo>
                    <a:pt x="-329" y="511963"/>
                  </a:lnTo>
                  <a:lnTo>
                    <a:pt x="74010" y="511963"/>
                  </a:lnTo>
                  <a:lnTo>
                    <a:pt x="74010" y="988065"/>
                  </a:lnTo>
                  <a:cubicBezTo>
                    <a:pt x="73570" y="1035303"/>
                    <a:pt x="92273" y="1080717"/>
                    <a:pt x="125877" y="1113933"/>
                  </a:cubicBezTo>
                  <a:cubicBezTo>
                    <a:pt x="159346" y="1147452"/>
                    <a:pt x="204895" y="1166088"/>
                    <a:pt x="252252" y="1165631"/>
                  </a:cubicBezTo>
                  <a:lnTo>
                    <a:pt x="365111" y="1165631"/>
                  </a:lnTo>
                  <a:lnTo>
                    <a:pt x="426609" y="1026754"/>
                  </a:lnTo>
                  <a:lnTo>
                    <a:pt x="349905" y="1026754"/>
                  </a:lnTo>
                  <a:cubicBezTo>
                    <a:pt x="336085" y="1027295"/>
                    <a:pt x="322670" y="1022024"/>
                    <a:pt x="312905" y="1012225"/>
                  </a:cubicBezTo>
                  <a:close/>
                  <a:moveTo>
                    <a:pt x="756737" y="117971"/>
                  </a:moveTo>
                  <a:lnTo>
                    <a:pt x="807422" y="-294"/>
                  </a:lnTo>
                  <a:lnTo>
                    <a:pt x="548590" y="-294"/>
                  </a:lnTo>
                  <a:lnTo>
                    <a:pt x="435563" y="259552"/>
                  </a:lnTo>
                  <a:lnTo>
                    <a:pt x="1197360" y="259552"/>
                  </a:lnTo>
                  <a:lnTo>
                    <a:pt x="1197360" y="948868"/>
                  </a:lnTo>
                  <a:cubicBezTo>
                    <a:pt x="1198491" y="976272"/>
                    <a:pt x="1177204" y="999418"/>
                    <a:pt x="1149800" y="1000567"/>
                  </a:cubicBezTo>
                  <a:cubicBezTo>
                    <a:pt x="1148482" y="1000618"/>
                    <a:pt x="1147147" y="1000618"/>
                    <a:pt x="1145830" y="1000567"/>
                  </a:cubicBezTo>
                  <a:lnTo>
                    <a:pt x="965053" y="1000567"/>
                  </a:lnTo>
                  <a:lnTo>
                    <a:pt x="890715" y="1166814"/>
                  </a:lnTo>
                  <a:lnTo>
                    <a:pt x="1228615" y="1166814"/>
                  </a:lnTo>
                  <a:cubicBezTo>
                    <a:pt x="1353470" y="1166814"/>
                    <a:pt x="1415812" y="1077947"/>
                    <a:pt x="1415812" y="980969"/>
                  </a:cubicBezTo>
                  <a:lnTo>
                    <a:pt x="1415812" y="117633"/>
                  </a:lnTo>
                  <a:close/>
                  <a:moveTo>
                    <a:pt x="1013373" y="953430"/>
                  </a:moveTo>
                  <a:cubicBezTo>
                    <a:pt x="1034542" y="944577"/>
                    <a:pt x="1053769" y="931669"/>
                    <a:pt x="1069971" y="915416"/>
                  </a:cubicBezTo>
                  <a:cubicBezTo>
                    <a:pt x="1086207" y="899129"/>
                    <a:pt x="1099317" y="880004"/>
                    <a:pt x="1108661" y="858987"/>
                  </a:cubicBezTo>
                  <a:cubicBezTo>
                    <a:pt x="1118358" y="837124"/>
                    <a:pt x="1123309" y="813455"/>
                    <a:pt x="1123190" y="789548"/>
                  </a:cubicBezTo>
                  <a:lnTo>
                    <a:pt x="1123190" y="324597"/>
                  </a:lnTo>
                  <a:lnTo>
                    <a:pt x="448403" y="324597"/>
                  </a:lnTo>
                  <a:lnTo>
                    <a:pt x="448403" y="966608"/>
                  </a:lnTo>
                  <a:lnTo>
                    <a:pt x="945623" y="966608"/>
                  </a:lnTo>
                  <a:cubicBezTo>
                    <a:pt x="968872" y="966845"/>
                    <a:pt x="991916" y="962368"/>
                    <a:pt x="1013373" y="953430"/>
                  </a:cubicBezTo>
                  <a:close/>
                  <a:moveTo>
                    <a:pt x="898824" y="756603"/>
                  </a:moveTo>
                  <a:cubicBezTo>
                    <a:pt x="899213" y="770254"/>
                    <a:pt x="893959" y="783449"/>
                    <a:pt x="884294" y="793096"/>
                  </a:cubicBezTo>
                  <a:cubicBezTo>
                    <a:pt x="875019" y="802439"/>
                    <a:pt x="862315" y="807558"/>
                    <a:pt x="849153" y="807288"/>
                  </a:cubicBezTo>
                  <a:lnTo>
                    <a:pt x="672769" y="807288"/>
                  </a:lnTo>
                  <a:lnTo>
                    <a:pt x="672769" y="715210"/>
                  </a:lnTo>
                  <a:lnTo>
                    <a:pt x="898824" y="715210"/>
                  </a:lnTo>
                  <a:close/>
                  <a:moveTo>
                    <a:pt x="898824" y="555552"/>
                  </a:moveTo>
                  <a:lnTo>
                    <a:pt x="672769" y="555552"/>
                  </a:lnTo>
                  <a:lnTo>
                    <a:pt x="672769" y="484255"/>
                  </a:lnTo>
                  <a:lnTo>
                    <a:pt x="898824" y="484255"/>
                  </a:lnTo>
                  <a:close/>
                </a:path>
              </a:pathLst>
            </a:custGeom>
            <a:solidFill>
              <a:srgbClr val="898989"/>
            </a:solidFill>
            <a:ln w="16888" cap="flat">
              <a:noFill/>
              <a:prstDash val="solid"/>
              <a:miter/>
            </a:ln>
          </p:spPr>
          <p:txBody>
            <a:bodyPr rtlCol="0" anchor="ctr"/>
            <a:lstStyle/>
            <a:p>
              <a:endParaRPr lang="zh-CN" altLang="en-US"/>
            </a:p>
          </p:txBody>
        </p:sp>
        <p:sp>
          <p:nvSpPr>
            <p:cNvPr id="52" name="任意多边形: 形状 51"/>
            <p:cNvSpPr/>
            <p:nvPr/>
          </p:nvSpPr>
          <p:spPr>
            <a:xfrm>
              <a:off x="9181369"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F8B62D"/>
            </a:solidFill>
            <a:ln w="16888" cap="flat">
              <a:noFill/>
              <a:prstDash val="solid"/>
              <a:miter/>
            </a:ln>
          </p:spPr>
          <p:txBody>
            <a:bodyPr rtlCol="0" anchor="ctr"/>
            <a:lstStyle/>
            <a:p>
              <a:endParaRPr lang="zh-CN" altLang="en-US"/>
            </a:p>
          </p:txBody>
        </p:sp>
      </p:grpSp>
      <p:sp>
        <p:nvSpPr>
          <p:cNvPr id="53" name="Slide Number Placeholder 5"/>
          <p:cNvSpPr>
            <a:spLocks noGrp="1"/>
          </p:cNvSpPr>
          <p:nvPr>
            <p:ph type="sldNum" sz="quarter" idx="12"/>
          </p:nvPr>
        </p:nvSpPr>
        <p:spPr>
          <a:xfrm>
            <a:off x="11086900" y="6438900"/>
            <a:ext cx="432000" cy="215900"/>
          </a:xfrm>
          <a:prstGeom prst="roundRect">
            <a:avLst>
              <a:gd name="adj" fmla="val 12255"/>
            </a:avLst>
          </a:prstGeom>
          <a:solidFill>
            <a:schemeClr val="bg1">
              <a:lumMod val="95000"/>
            </a:schemeClr>
          </a:solidFill>
        </p:spPr>
        <p:txBody>
          <a:bodyPr lIns="0" tIns="0" rIns="0" bIns="0"/>
          <a:lstStyle>
            <a:lvl1pPr algn="ctr">
              <a:defRPr sz="800">
                <a:solidFill>
                  <a:schemeClr val="tx1"/>
                </a:solidFill>
              </a:defRPr>
            </a:lvl1pPr>
          </a:lstStyle>
          <a:p>
            <a:fld id="{7F65B630-C7FF-41C0-9923-C5E5E29EED81}" type="slidenum">
              <a:rPr lang="en-US" altLang="zh-CN" smtClean="0"/>
            </a:fld>
            <a:endParaRPr lang="en-US"/>
          </a:p>
        </p:txBody>
      </p:sp>
      <p:sp>
        <p:nvSpPr>
          <p:cNvPr id="54" name="Footer Placeholder 3"/>
          <p:cNvSpPr>
            <a:spLocks noGrp="1"/>
          </p:cNvSpPr>
          <p:nvPr>
            <p:ph type="ftr" sz="quarter" idx="11"/>
          </p:nvPr>
        </p:nvSpPr>
        <p:spPr>
          <a:xfrm>
            <a:off x="5016000" y="6438900"/>
            <a:ext cx="2160000" cy="215900"/>
          </a:xfrm>
        </p:spPr>
        <p:txBody>
          <a:bodyPr/>
          <a:lstStyle>
            <a:lvl1pPr algn="ctr">
              <a:defRPr sz="800"/>
            </a:lvl1pPr>
          </a:lstStyle>
          <a:p>
            <a:r>
              <a:rPr lang="en-US" altLang="zh-CN"/>
              <a:t>© </a:t>
            </a:r>
            <a:r>
              <a:rPr lang="zh-CN" altLang="en-US"/>
              <a:t>中智管理咨询有限公司│保留所有权利</a:t>
            </a:r>
            <a:endParaRPr lang="zh-CN" altLang="en-US" dirty="0"/>
          </a:p>
        </p:txBody>
      </p:sp>
      <p:sp>
        <p:nvSpPr>
          <p:cNvPr id="3" name="任意多边形: 形状 2"/>
          <p:cNvSpPr/>
          <p:nvPr userDrawn="1"/>
        </p:nvSpPr>
        <p:spPr>
          <a:xfrm>
            <a:off x="660400" y="1051559"/>
            <a:ext cx="10858500" cy="0"/>
          </a:xfrm>
          <a:custGeom>
            <a:avLst/>
            <a:gdLst>
              <a:gd name="connsiteX0" fmla="*/ 0 w 10033000"/>
              <a:gd name="connsiteY0" fmla="*/ 0 h 0"/>
              <a:gd name="connsiteX1" fmla="*/ 10033000 w 10033000"/>
              <a:gd name="connsiteY1" fmla="*/ 0 h 0"/>
            </a:gdLst>
            <a:ahLst/>
            <a:cxnLst>
              <a:cxn ang="0">
                <a:pos x="connsiteX0" y="connsiteY0"/>
              </a:cxn>
              <a:cxn ang="0">
                <a:pos x="connsiteX1" y="connsiteY1"/>
              </a:cxn>
            </a:cxnLst>
            <a:rect l="l" t="t" r="r" b="b"/>
            <a:pathLst>
              <a:path w="10033000">
                <a:moveTo>
                  <a:pt x="0" y="0"/>
                </a:moveTo>
                <a:lnTo>
                  <a:pt x="10033000"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ph type="title" hasCustomPrompt="1"/>
          </p:nvPr>
        </p:nvSpPr>
        <p:spPr/>
        <p:txBody>
          <a:bodyPr/>
          <a:lstStyle/>
          <a:p>
            <a:r>
              <a:rPr lang="zh-CN" altLang="en-US" dirty="0"/>
              <a:t>页面大标题字号建议</a:t>
            </a:r>
            <a:r>
              <a:rPr lang="en-US" altLang="zh-CN" dirty="0"/>
              <a:t>-24pt</a:t>
            </a: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showMasterSp="0" userDrawn="1">
  <p:cSld name="2_仅标题">
    <p:spTree>
      <p:nvGrpSpPr>
        <p:cNvPr id="1" name=""/>
        <p:cNvGrpSpPr/>
        <p:nvPr/>
      </p:nvGrpSpPr>
      <p:grpSpPr>
        <a:xfrm>
          <a:off x="0" y="0"/>
          <a:ext cx="0" cy="0"/>
          <a:chOff x="0" y="0"/>
          <a:chExt cx="0" cy="0"/>
        </a:xfrm>
      </p:grpSpPr>
      <p:grpSp>
        <p:nvGrpSpPr>
          <p:cNvPr id="22" name="组合 21"/>
          <p:cNvGrpSpPr/>
          <p:nvPr userDrawn="1"/>
        </p:nvGrpSpPr>
        <p:grpSpPr>
          <a:xfrm flipH="1">
            <a:off x="1920000" y="6551685"/>
            <a:ext cx="9178286" cy="0"/>
            <a:chOff x="1093714" y="6551685"/>
            <a:chExt cx="9178286" cy="0"/>
          </a:xfrm>
        </p:grpSpPr>
        <p:cxnSp>
          <p:nvCxnSpPr>
            <p:cNvPr id="23" name="直接连接符 22"/>
            <p:cNvCxnSpPr/>
            <p:nvPr userDrawn="1"/>
          </p:nvCxnSpPr>
          <p:spPr>
            <a:xfrm>
              <a:off x="1093714" y="6551685"/>
              <a:ext cx="3850286" cy="0"/>
            </a:xfrm>
            <a:prstGeom prst="line">
              <a:avLst/>
            </a:prstGeom>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userDrawn="1"/>
          </p:nvCxnSpPr>
          <p:spPr>
            <a:xfrm>
              <a:off x="7248000" y="6551685"/>
              <a:ext cx="3024000" cy="0"/>
            </a:xfrm>
            <a:prstGeom prst="line">
              <a:avLst/>
            </a:prstGeom>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8" name="组合 37"/>
          <p:cNvGrpSpPr/>
          <p:nvPr userDrawn="1"/>
        </p:nvGrpSpPr>
        <p:grpSpPr>
          <a:xfrm>
            <a:off x="660400" y="6438898"/>
            <a:ext cx="1127310" cy="215901"/>
            <a:chOff x="1593304" y="2567354"/>
            <a:chExt cx="9004206" cy="1724478"/>
          </a:xfrm>
        </p:grpSpPr>
        <p:sp>
          <p:nvSpPr>
            <p:cNvPr id="39" name="任意多边形: 形状 38"/>
            <p:cNvSpPr/>
            <p:nvPr/>
          </p:nvSpPr>
          <p:spPr>
            <a:xfrm>
              <a:off x="2592985" y="2567354"/>
              <a:ext cx="316950" cy="316950"/>
            </a:xfrm>
            <a:custGeom>
              <a:avLst/>
              <a:gdLst>
                <a:gd name="connsiteX0" fmla="*/ 158315 w 316950"/>
                <a:gd name="connsiteY0" fmla="*/ -294 h 316950"/>
                <a:gd name="connsiteX1" fmla="*/ -329 w 316950"/>
                <a:gd name="connsiteY1" fmla="*/ 158013 h 316950"/>
                <a:gd name="connsiteX2" fmla="*/ 157978 w 316950"/>
                <a:gd name="connsiteY2" fmla="*/ 316657 h 316950"/>
                <a:gd name="connsiteX3" fmla="*/ 316622 w 316950"/>
                <a:gd name="connsiteY3" fmla="*/ 158350 h 316950"/>
                <a:gd name="connsiteX4" fmla="*/ 158315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315" y="-294"/>
                  </a:moveTo>
                  <a:cubicBezTo>
                    <a:pt x="70799" y="-395"/>
                    <a:pt x="-228" y="70497"/>
                    <a:pt x="-329" y="158013"/>
                  </a:cubicBezTo>
                  <a:cubicBezTo>
                    <a:pt x="-430" y="245529"/>
                    <a:pt x="70461" y="316556"/>
                    <a:pt x="157978" y="316657"/>
                  </a:cubicBezTo>
                  <a:cubicBezTo>
                    <a:pt x="245494" y="316758"/>
                    <a:pt x="316521" y="245866"/>
                    <a:pt x="316622" y="158350"/>
                  </a:cubicBezTo>
                  <a:cubicBezTo>
                    <a:pt x="316622" y="70868"/>
                    <a:pt x="245798" y="-108"/>
                    <a:pt x="158315" y="-294"/>
                  </a:cubicBezTo>
                  <a:close/>
                </a:path>
              </a:pathLst>
            </a:custGeom>
            <a:solidFill>
              <a:srgbClr val="00387F"/>
            </a:solidFill>
            <a:ln w="16888" cap="flat">
              <a:noFill/>
              <a:prstDash val="solid"/>
              <a:miter/>
            </a:ln>
          </p:spPr>
          <p:txBody>
            <a:bodyPr rtlCol="0" anchor="ctr"/>
            <a:lstStyle/>
            <a:p>
              <a:endParaRPr lang="zh-CN" altLang="en-US"/>
            </a:p>
          </p:txBody>
        </p:sp>
        <p:sp>
          <p:nvSpPr>
            <p:cNvPr id="40" name="任意多边形: 形状 39"/>
            <p:cNvSpPr/>
            <p:nvPr/>
          </p:nvSpPr>
          <p:spPr>
            <a:xfrm>
              <a:off x="2608191" y="2985667"/>
              <a:ext cx="287046" cy="1163740"/>
            </a:xfrm>
            <a:custGeom>
              <a:avLst/>
              <a:gdLst>
                <a:gd name="connsiteX0" fmla="*/ 231809 w 287046"/>
                <a:gd name="connsiteY0" fmla="*/ -287 h 1163740"/>
                <a:gd name="connsiteX1" fmla="*/ 54580 w 287046"/>
                <a:gd name="connsiteY1" fmla="*/ -287 h 1163740"/>
                <a:gd name="connsiteX2" fmla="*/ -329 w 287046"/>
                <a:gd name="connsiteY2" fmla="*/ 52916 h 1163740"/>
                <a:gd name="connsiteX3" fmla="*/ -329 w 287046"/>
                <a:gd name="connsiteY3" fmla="*/ 53271 h 1163740"/>
                <a:gd name="connsiteX4" fmla="*/ -329 w 287046"/>
                <a:gd name="connsiteY4" fmla="*/ 1109885 h 1163740"/>
                <a:gd name="connsiteX5" fmla="*/ 54225 w 287046"/>
                <a:gd name="connsiteY5" fmla="*/ 1163442 h 1163740"/>
                <a:gd name="connsiteX6" fmla="*/ 54580 w 287046"/>
                <a:gd name="connsiteY6" fmla="*/ 1163442 h 1163740"/>
                <a:gd name="connsiteX7" fmla="*/ 231809 w 287046"/>
                <a:gd name="connsiteY7" fmla="*/ 1163442 h 1163740"/>
                <a:gd name="connsiteX8" fmla="*/ 286717 w 287046"/>
                <a:gd name="connsiteY8" fmla="*/ 1109885 h 1163740"/>
                <a:gd name="connsiteX9" fmla="*/ 286717 w 287046"/>
                <a:gd name="connsiteY9" fmla="*/ 1109885 h 1163740"/>
                <a:gd name="connsiteX10" fmla="*/ 286717 w 287046"/>
                <a:gd name="connsiteY10" fmla="*/ 53271 h 1163740"/>
                <a:gd name="connsiteX11" fmla="*/ 231809 w 287046"/>
                <a:gd name="connsiteY11" fmla="*/ -287 h 1163740"/>
                <a:gd name="connsiteX12" fmla="*/ 231809 w 287046"/>
                <a:gd name="connsiteY12" fmla="*/ -287 h 11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046" h="1163740">
                  <a:moveTo>
                    <a:pt x="231809" y="-287"/>
                  </a:moveTo>
                  <a:lnTo>
                    <a:pt x="54580" y="-287"/>
                  </a:lnTo>
                  <a:cubicBezTo>
                    <a:pt x="24727" y="-760"/>
                    <a:pt x="144" y="23062"/>
                    <a:pt x="-329" y="52916"/>
                  </a:cubicBezTo>
                  <a:cubicBezTo>
                    <a:pt x="-329" y="53034"/>
                    <a:pt x="-329" y="53153"/>
                    <a:pt x="-329" y="53271"/>
                  </a:cubicBezTo>
                  <a:lnTo>
                    <a:pt x="-329" y="1109885"/>
                  </a:lnTo>
                  <a:cubicBezTo>
                    <a:pt x="-59" y="1139739"/>
                    <a:pt x="24372" y="1163729"/>
                    <a:pt x="54225" y="1163442"/>
                  </a:cubicBezTo>
                  <a:cubicBezTo>
                    <a:pt x="54343" y="1163442"/>
                    <a:pt x="54461" y="1163442"/>
                    <a:pt x="54580" y="1163442"/>
                  </a:cubicBezTo>
                  <a:lnTo>
                    <a:pt x="231809" y="1163442"/>
                  </a:lnTo>
                  <a:cubicBezTo>
                    <a:pt x="261764" y="1163814"/>
                    <a:pt x="286346" y="1139840"/>
                    <a:pt x="286717" y="1109885"/>
                  </a:cubicBezTo>
                  <a:cubicBezTo>
                    <a:pt x="286717" y="1109885"/>
                    <a:pt x="286717" y="1109885"/>
                    <a:pt x="286717" y="1109885"/>
                  </a:cubicBezTo>
                  <a:lnTo>
                    <a:pt x="286717" y="53271"/>
                  </a:lnTo>
                  <a:cubicBezTo>
                    <a:pt x="286346" y="23316"/>
                    <a:pt x="261764" y="-659"/>
                    <a:pt x="231809" y="-287"/>
                  </a:cubicBezTo>
                  <a:cubicBezTo>
                    <a:pt x="231809" y="-287"/>
                    <a:pt x="231809" y="-287"/>
                    <a:pt x="231809" y="-287"/>
                  </a:cubicBezTo>
                  <a:close/>
                </a:path>
              </a:pathLst>
            </a:custGeom>
            <a:solidFill>
              <a:srgbClr val="00387F"/>
            </a:solidFill>
            <a:ln w="16888" cap="flat">
              <a:noFill/>
              <a:prstDash val="solid"/>
              <a:miter/>
            </a:ln>
          </p:spPr>
          <p:txBody>
            <a:bodyPr rtlCol="0" anchor="ctr"/>
            <a:lstStyle/>
            <a:p>
              <a:endParaRPr lang="zh-CN" altLang="en-US"/>
            </a:p>
          </p:txBody>
        </p:sp>
        <p:sp>
          <p:nvSpPr>
            <p:cNvPr id="41" name="任意多边形: 形状 40"/>
            <p:cNvSpPr/>
            <p:nvPr/>
          </p:nvSpPr>
          <p:spPr>
            <a:xfrm>
              <a:off x="3021443" y="2779386"/>
              <a:ext cx="316950" cy="316950"/>
            </a:xfrm>
            <a:custGeom>
              <a:avLst/>
              <a:gdLst>
                <a:gd name="connsiteX0" fmla="*/ 158147 w 316950"/>
                <a:gd name="connsiteY0" fmla="*/ -294 h 316950"/>
                <a:gd name="connsiteX1" fmla="*/ -329 w 316950"/>
                <a:gd name="connsiteY1" fmla="*/ 158182 h 316950"/>
                <a:gd name="connsiteX2" fmla="*/ 158147 w 316950"/>
                <a:gd name="connsiteY2" fmla="*/ 316657 h 316950"/>
                <a:gd name="connsiteX3" fmla="*/ 316622 w 316950"/>
                <a:gd name="connsiteY3" fmla="*/ 158182 h 316950"/>
                <a:gd name="connsiteX4" fmla="*/ 158147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147" y="-294"/>
                  </a:moveTo>
                  <a:cubicBezTo>
                    <a:pt x="70630" y="-294"/>
                    <a:pt x="-329" y="70666"/>
                    <a:pt x="-329" y="158182"/>
                  </a:cubicBezTo>
                  <a:cubicBezTo>
                    <a:pt x="-329" y="245698"/>
                    <a:pt x="70630" y="316657"/>
                    <a:pt x="158147" y="316657"/>
                  </a:cubicBezTo>
                  <a:cubicBezTo>
                    <a:pt x="245663" y="316657"/>
                    <a:pt x="316622" y="245698"/>
                    <a:pt x="316622" y="158182"/>
                  </a:cubicBezTo>
                  <a:cubicBezTo>
                    <a:pt x="316622" y="70666"/>
                    <a:pt x="245663" y="-294"/>
                    <a:pt x="158147" y="-294"/>
                  </a:cubicBezTo>
                  <a:close/>
                </a:path>
              </a:pathLst>
            </a:custGeom>
            <a:solidFill>
              <a:srgbClr val="00387F"/>
            </a:solidFill>
            <a:ln w="16888" cap="flat">
              <a:noFill/>
              <a:prstDash val="solid"/>
              <a:miter/>
            </a:ln>
          </p:spPr>
          <p:txBody>
            <a:bodyPr rtlCol="0" anchor="ctr"/>
            <a:lstStyle/>
            <a:p>
              <a:endParaRPr lang="zh-CN" altLang="en-US"/>
            </a:p>
          </p:txBody>
        </p:sp>
        <p:sp>
          <p:nvSpPr>
            <p:cNvPr id="43" name="任意多边形: 形状 42"/>
            <p:cNvSpPr/>
            <p:nvPr/>
          </p:nvSpPr>
          <p:spPr>
            <a:xfrm>
              <a:off x="3040028" y="3193983"/>
              <a:ext cx="287215" cy="1097849"/>
            </a:xfrm>
            <a:custGeom>
              <a:avLst/>
              <a:gdLst>
                <a:gd name="connsiteX0" fmla="*/ 231809 w 287215"/>
                <a:gd name="connsiteY0" fmla="*/ -287 h 1097849"/>
                <a:gd name="connsiteX1" fmla="*/ 54749 w 287215"/>
                <a:gd name="connsiteY1" fmla="*/ -287 h 1097849"/>
                <a:gd name="connsiteX2" fmla="*/ -329 w 287215"/>
                <a:gd name="connsiteY2" fmla="*/ 53084 h 1097849"/>
                <a:gd name="connsiteX3" fmla="*/ -329 w 287215"/>
                <a:gd name="connsiteY3" fmla="*/ 53439 h 1097849"/>
                <a:gd name="connsiteX4" fmla="*/ -329 w 287215"/>
                <a:gd name="connsiteY4" fmla="*/ 1043994 h 1097849"/>
                <a:gd name="connsiteX5" fmla="*/ 54225 w 287215"/>
                <a:gd name="connsiteY5" fmla="*/ 1097551 h 1097849"/>
                <a:gd name="connsiteX6" fmla="*/ 54749 w 287215"/>
                <a:gd name="connsiteY6" fmla="*/ 1097551 h 1097849"/>
                <a:gd name="connsiteX7" fmla="*/ 231809 w 287215"/>
                <a:gd name="connsiteY7" fmla="*/ 1097551 h 1097849"/>
                <a:gd name="connsiteX8" fmla="*/ 286887 w 287215"/>
                <a:gd name="connsiteY8" fmla="*/ 1043994 h 1097849"/>
                <a:gd name="connsiteX9" fmla="*/ 286887 w 287215"/>
                <a:gd name="connsiteY9" fmla="*/ 52932 h 1097849"/>
                <a:gd name="connsiteX10" fmla="*/ 231809 w 287215"/>
                <a:gd name="connsiteY10" fmla="*/ -287 h 109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215" h="1097849">
                  <a:moveTo>
                    <a:pt x="231809" y="-287"/>
                  </a:moveTo>
                  <a:lnTo>
                    <a:pt x="54749" y="-287"/>
                  </a:lnTo>
                  <a:cubicBezTo>
                    <a:pt x="24794" y="-760"/>
                    <a:pt x="144" y="23146"/>
                    <a:pt x="-329" y="53084"/>
                  </a:cubicBezTo>
                  <a:cubicBezTo>
                    <a:pt x="-329" y="53203"/>
                    <a:pt x="-329" y="53321"/>
                    <a:pt x="-329" y="53439"/>
                  </a:cubicBezTo>
                  <a:lnTo>
                    <a:pt x="-329" y="1043994"/>
                  </a:lnTo>
                  <a:cubicBezTo>
                    <a:pt x="-59" y="1073848"/>
                    <a:pt x="24372" y="1097838"/>
                    <a:pt x="54225" y="1097551"/>
                  </a:cubicBezTo>
                  <a:cubicBezTo>
                    <a:pt x="54411" y="1097551"/>
                    <a:pt x="54580" y="1097551"/>
                    <a:pt x="54749" y="1097551"/>
                  </a:cubicBezTo>
                  <a:lnTo>
                    <a:pt x="231809" y="1097551"/>
                  </a:lnTo>
                  <a:cubicBezTo>
                    <a:pt x="261797" y="1097923"/>
                    <a:pt x="286430" y="1073966"/>
                    <a:pt x="286887" y="1043994"/>
                  </a:cubicBezTo>
                  <a:lnTo>
                    <a:pt x="286887" y="52932"/>
                  </a:lnTo>
                  <a:cubicBezTo>
                    <a:pt x="286143" y="23129"/>
                    <a:pt x="261629" y="-574"/>
                    <a:pt x="231809" y="-287"/>
                  </a:cubicBezTo>
                  <a:close/>
                </a:path>
              </a:pathLst>
            </a:custGeom>
            <a:solidFill>
              <a:srgbClr val="00387F"/>
            </a:solidFill>
            <a:ln w="16888" cap="flat">
              <a:noFill/>
              <a:prstDash val="solid"/>
              <a:miter/>
            </a:ln>
          </p:spPr>
          <p:txBody>
            <a:bodyPr rtlCol="0" anchor="ctr"/>
            <a:lstStyle/>
            <a:p>
              <a:endParaRPr lang="zh-CN" altLang="en-US"/>
            </a:p>
          </p:txBody>
        </p:sp>
        <p:sp>
          <p:nvSpPr>
            <p:cNvPr id="44" name="任意多边形: 形状 43"/>
            <p:cNvSpPr/>
            <p:nvPr/>
          </p:nvSpPr>
          <p:spPr>
            <a:xfrm>
              <a:off x="3466619" y="2982123"/>
              <a:ext cx="871284" cy="1167111"/>
            </a:xfrm>
            <a:custGeom>
              <a:avLst/>
              <a:gdLst>
                <a:gd name="connsiteX0" fmla="*/ 870955 w 871284"/>
                <a:gd name="connsiteY0" fmla="*/ 909337 h 1167111"/>
                <a:gd name="connsiteX1" fmla="*/ 828042 w 871284"/>
                <a:gd name="connsiteY1" fmla="*/ 873689 h 1167111"/>
                <a:gd name="connsiteX2" fmla="*/ 573603 w 871284"/>
                <a:gd name="connsiteY2" fmla="*/ 875209 h 1167111"/>
                <a:gd name="connsiteX3" fmla="*/ 320178 w 871284"/>
                <a:gd name="connsiteY3" fmla="*/ 707610 h 1167111"/>
                <a:gd name="connsiteX4" fmla="*/ 293145 w 871284"/>
                <a:gd name="connsiteY4" fmla="*/ 599651 h 1167111"/>
                <a:gd name="connsiteX5" fmla="*/ 573941 w 871284"/>
                <a:gd name="connsiteY5" fmla="*/ 294021 h 1167111"/>
                <a:gd name="connsiteX6" fmla="*/ 824325 w 871284"/>
                <a:gd name="connsiteY6" fmla="*/ 294021 h 1167111"/>
                <a:gd name="connsiteX7" fmla="*/ 867069 w 871284"/>
                <a:gd name="connsiteY7" fmla="*/ 261920 h 1167111"/>
                <a:gd name="connsiteX8" fmla="*/ 867069 w 871284"/>
                <a:gd name="connsiteY8" fmla="*/ 52253 h 1167111"/>
                <a:gd name="connsiteX9" fmla="*/ 827873 w 871284"/>
                <a:gd name="connsiteY9" fmla="*/ 1568 h 1167111"/>
                <a:gd name="connsiteX10" fmla="*/ 587288 w 871284"/>
                <a:gd name="connsiteY10" fmla="*/ -291 h 1167111"/>
                <a:gd name="connsiteX11" fmla="*/ -321 w 871284"/>
                <a:gd name="connsiteY11" fmla="*/ 572788 h 1167111"/>
                <a:gd name="connsiteX12" fmla="*/ 3396 w 871284"/>
                <a:gd name="connsiteY12" fmla="*/ 646113 h 1167111"/>
                <a:gd name="connsiteX13" fmla="*/ 117100 w 871284"/>
                <a:gd name="connsiteY13" fmla="*/ 934680 h 1167111"/>
                <a:gd name="connsiteX14" fmla="*/ 170994 w 871284"/>
                <a:gd name="connsiteY14" fmla="*/ 996684 h 1167111"/>
                <a:gd name="connsiteX15" fmla="*/ 472909 w 871284"/>
                <a:gd name="connsiteY15" fmla="*/ 1156849 h 1167111"/>
                <a:gd name="connsiteX16" fmla="*/ 566676 w 871284"/>
                <a:gd name="connsiteY16" fmla="*/ 1166817 h 1167111"/>
                <a:gd name="connsiteX17" fmla="*/ 801179 w 871284"/>
                <a:gd name="connsiteY17" fmla="*/ 1166817 h 1167111"/>
                <a:gd name="connsiteX18" fmla="*/ 870786 w 871284"/>
                <a:gd name="connsiteY18" fmla="*/ 1121370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284" h="1167111">
                  <a:moveTo>
                    <a:pt x="870955" y="909337"/>
                  </a:moveTo>
                  <a:cubicBezTo>
                    <a:pt x="870955" y="878926"/>
                    <a:pt x="828042" y="873689"/>
                    <a:pt x="828042" y="873689"/>
                  </a:cubicBezTo>
                  <a:lnTo>
                    <a:pt x="573603" y="875209"/>
                  </a:lnTo>
                  <a:cubicBezTo>
                    <a:pt x="464191" y="871898"/>
                    <a:pt x="366047" y="807004"/>
                    <a:pt x="320178" y="707610"/>
                  </a:cubicBezTo>
                  <a:cubicBezTo>
                    <a:pt x="304330" y="673685"/>
                    <a:pt x="295156" y="637040"/>
                    <a:pt x="293145" y="599651"/>
                  </a:cubicBezTo>
                  <a:cubicBezTo>
                    <a:pt x="286844" y="437915"/>
                    <a:pt x="412255" y="301420"/>
                    <a:pt x="573941" y="294021"/>
                  </a:cubicBezTo>
                  <a:lnTo>
                    <a:pt x="824325" y="294021"/>
                  </a:lnTo>
                  <a:cubicBezTo>
                    <a:pt x="844616" y="295558"/>
                    <a:pt x="862896" y="281822"/>
                    <a:pt x="867069" y="261920"/>
                  </a:cubicBezTo>
                  <a:lnTo>
                    <a:pt x="867069" y="52253"/>
                  </a:lnTo>
                  <a:cubicBezTo>
                    <a:pt x="867069" y="385"/>
                    <a:pt x="827873" y="1568"/>
                    <a:pt x="827873" y="1568"/>
                  </a:cubicBezTo>
                  <a:cubicBezTo>
                    <a:pt x="827873" y="1568"/>
                    <a:pt x="667708" y="-291"/>
                    <a:pt x="587288" y="-291"/>
                  </a:cubicBezTo>
                  <a:cubicBezTo>
                    <a:pt x="267989" y="-1287"/>
                    <a:pt x="6673" y="253557"/>
                    <a:pt x="-321" y="572788"/>
                  </a:cubicBezTo>
                  <a:cubicBezTo>
                    <a:pt x="-439" y="597286"/>
                    <a:pt x="794" y="621767"/>
                    <a:pt x="3396" y="646113"/>
                  </a:cubicBezTo>
                  <a:cubicBezTo>
                    <a:pt x="13888" y="750963"/>
                    <a:pt x="53236" y="850863"/>
                    <a:pt x="117100" y="934680"/>
                  </a:cubicBezTo>
                  <a:cubicBezTo>
                    <a:pt x="133487" y="956660"/>
                    <a:pt x="151514" y="977390"/>
                    <a:pt x="170994" y="996684"/>
                  </a:cubicBezTo>
                  <a:cubicBezTo>
                    <a:pt x="253222" y="1079233"/>
                    <a:pt x="358445" y="1135038"/>
                    <a:pt x="472909" y="1156849"/>
                  </a:cubicBezTo>
                  <a:cubicBezTo>
                    <a:pt x="503759" y="1163219"/>
                    <a:pt x="535167" y="1166547"/>
                    <a:pt x="566676" y="1166817"/>
                  </a:cubicBezTo>
                  <a:lnTo>
                    <a:pt x="801179" y="1166817"/>
                  </a:lnTo>
                  <a:cubicBezTo>
                    <a:pt x="874503" y="1166817"/>
                    <a:pt x="870786" y="1121370"/>
                    <a:pt x="870786" y="1121370"/>
                  </a:cubicBezTo>
                  <a:close/>
                </a:path>
              </a:pathLst>
            </a:custGeom>
            <a:solidFill>
              <a:srgbClr val="00387F"/>
            </a:solidFill>
            <a:ln w="16888" cap="flat">
              <a:noFill/>
              <a:prstDash val="solid"/>
              <a:miter/>
            </a:ln>
          </p:spPr>
          <p:txBody>
            <a:bodyPr rtlCol="0" anchor="ctr"/>
            <a:lstStyle/>
            <a:p>
              <a:endParaRPr lang="zh-CN" altLang="en-US"/>
            </a:p>
          </p:txBody>
        </p:sp>
        <p:sp>
          <p:nvSpPr>
            <p:cNvPr id="45" name="任意多边形: 形状 44"/>
            <p:cNvSpPr/>
            <p:nvPr/>
          </p:nvSpPr>
          <p:spPr>
            <a:xfrm>
              <a:off x="1593304" y="2982124"/>
              <a:ext cx="871616" cy="1167110"/>
            </a:xfrm>
            <a:custGeom>
              <a:avLst/>
              <a:gdLst>
                <a:gd name="connsiteX0" fmla="*/ 871288 w 871616"/>
                <a:gd name="connsiteY0" fmla="*/ 909336 h 1167110"/>
                <a:gd name="connsiteX1" fmla="*/ 828374 w 871616"/>
                <a:gd name="connsiteY1" fmla="*/ 873688 h 1167110"/>
                <a:gd name="connsiteX2" fmla="*/ 573767 w 871616"/>
                <a:gd name="connsiteY2" fmla="*/ 875208 h 1167110"/>
                <a:gd name="connsiteX3" fmla="*/ 320341 w 871616"/>
                <a:gd name="connsiteY3" fmla="*/ 707610 h 1167110"/>
                <a:gd name="connsiteX4" fmla="*/ 293478 w 871616"/>
                <a:gd name="connsiteY4" fmla="*/ 599651 h 1167110"/>
                <a:gd name="connsiteX5" fmla="*/ 574274 w 871616"/>
                <a:gd name="connsiteY5" fmla="*/ 294020 h 1167110"/>
                <a:gd name="connsiteX6" fmla="*/ 824658 w 871616"/>
                <a:gd name="connsiteY6" fmla="*/ 294020 h 1167110"/>
                <a:gd name="connsiteX7" fmla="*/ 867064 w 871616"/>
                <a:gd name="connsiteY7" fmla="*/ 261919 h 1167110"/>
                <a:gd name="connsiteX8" fmla="*/ 867064 w 871616"/>
                <a:gd name="connsiteY8" fmla="*/ 52252 h 1167110"/>
                <a:gd name="connsiteX9" fmla="*/ 828206 w 871616"/>
                <a:gd name="connsiteY9" fmla="*/ 1567 h 1167110"/>
                <a:gd name="connsiteX10" fmla="*/ 587620 w 871616"/>
                <a:gd name="connsiteY10" fmla="*/ -292 h 1167110"/>
                <a:gd name="connsiteX11" fmla="*/ -326 w 871616"/>
                <a:gd name="connsiteY11" fmla="*/ 572788 h 1167110"/>
                <a:gd name="connsiteX12" fmla="*/ 3560 w 871616"/>
                <a:gd name="connsiteY12" fmla="*/ 646112 h 1167110"/>
                <a:gd name="connsiteX13" fmla="*/ 117263 w 871616"/>
                <a:gd name="connsiteY13" fmla="*/ 934679 h 1167110"/>
                <a:gd name="connsiteX14" fmla="*/ 171158 w 871616"/>
                <a:gd name="connsiteY14" fmla="*/ 996684 h 1167110"/>
                <a:gd name="connsiteX15" fmla="*/ 472734 w 871616"/>
                <a:gd name="connsiteY15" fmla="*/ 1156848 h 1167110"/>
                <a:gd name="connsiteX16" fmla="*/ 566840 w 871616"/>
                <a:gd name="connsiteY16" fmla="*/ 1166817 h 1167110"/>
                <a:gd name="connsiteX17" fmla="*/ 801343 w 871616"/>
                <a:gd name="connsiteY17" fmla="*/ 1166817 h 1167110"/>
                <a:gd name="connsiteX18" fmla="*/ 871119 w 871616"/>
                <a:gd name="connsiteY18" fmla="*/ 1121369 h 116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616" h="1167110">
                  <a:moveTo>
                    <a:pt x="871288" y="909336"/>
                  </a:moveTo>
                  <a:cubicBezTo>
                    <a:pt x="871288" y="878925"/>
                    <a:pt x="828374" y="873688"/>
                    <a:pt x="828374" y="873688"/>
                  </a:cubicBezTo>
                  <a:lnTo>
                    <a:pt x="573767" y="875208"/>
                  </a:lnTo>
                  <a:cubicBezTo>
                    <a:pt x="464371" y="871812"/>
                    <a:pt x="366279" y="806952"/>
                    <a:pt x="320341" y="707610"/>
                  </a:cubicBezTo>
                  <a:cubicBezTo>
                    <a:pt x="304680" y="673634"/>
                    <a:pt x="295573" y="637005"/>
                    <a:pt x="293478" y="599651"/>
                  </a:cubicBezTo>
                  <a:cubicBezTo>
                    <a:pt x="286906" y="437813"/>
                    <a:pt x="412470" y="301149"/>
                    <a:pt x="574274" y="294020"/>
                  </a:cubicBezTo>
                  <a:lnTo>
                    <a:pt x="824658" y="294020"/>
                  </a:lnTo>
                  <a:cubicBezTo>
                    <a:pt x="844864" y="295523"/>
                    <a:pt x="863027" y="281771"/>
                    <a:pt x="867064" y="261919"/>
                  </a:cubicBezTo>
                  <a:lnTo>
                    <a:pt x="867064" y="52252"/>
                  </a:lnTo>
                  <a:cubicBezTo>
                    <a:pt x="867064" y="384"/>
                    <a:pt x="828206" y="1567"/>
                    <a:pt x="828206" y="1567"/>
                  </a:cubicBezTo>
                  <a:cubicBezTo>
                    <a:pt x="828206" y="1567"/>
                    <a:pt x="667872" y="-292"/>
                    <a:pt x="587620" y="-292"/>
                  </a:cubicBezTo>
                  <a:cubicBezTo>
                    <a:pt x="268339" y="-1120"/>
                    <a:pt x="7023" y="253590"/>
                    <a:pt x="-326" y="572788"/>
                  </a:cubicBezTo>
                  <a:cubicBezTo>
                    <a:pt x="-394" y="597285"/>
                    <a:pt x="907" y="621766"/>
                    <a:pt x="3560" y="646112"/>
                  </a:cubicBezTo>
                  <a:cubicBezTo>
                    <a:pt x="14119" y="750945"/>
                    <a:pt x="53467" y="850812"/>
                    <a:pt x="117263" y="934679"/>
                  </a:cubicBezTo>
                  <a:cubicBezTo>
                    <a:pt x="133651" y="956659"/>
                    <a:pt x="151678" y="977389"/>
                    <a:pt x="171158" y="996684"/>
                  </a:cubicBezTo>
                  <a:cubicBezTo>
                    <a:pt x="253319" y="1079148"/>
                    <a:pt x="358406" y="1134969"/>
                    <a:pt x="472734" y="1156848"/>
                  </a:cubicBezTo>
                  <a:cubicBezTo>
                    <a:pt x="503703" y="1163201"/>
                    <a:pt x="535229" y="1166546"/>
                    <a:pt x="566840" y="1166817"/>
                  </a:cubicBezTo>
                  <a:lnTo>
                    <a:pt x="801343" y="1166817"/>
                  </a:lnTo>
                  <a:cubicBezTo>
                    <a:pt x="874498" y="1166817"/>
                    <a:pt x="871119" y="1121369"/>
                    <a:pt x="871119" y="1121369"/>
                  </a:cubicBezTo>
                  <a:close/>
                </a:path>
              </a:pathLst>
            </a:custGeom>
            <a:solidFill>
              <a:srgbClr val="00387F"/>
            </a:solidFill>
            <a:ln w="16888" cap="flat">
              <a:noFill/>
              <a:prstDash val="solid"/>
              <a:miter/>
            </a:ln>
          </p:spPr>
          <p:txBody>
            <a:bodyPr rtlCol="0" anchor="ctr"/>
            <a:lstStyle/>
            <a:p>
              <a:endParaRPr lang="zh-CN" altLang="en-US"/>
            </a:p>
          </p:txBody>
        </p:sp>
        <p:sp>
          <p:nvSpPr>
            <p:cNvPr id="46" name="任意多边形: 形状 45"/>
            <p:cNvSpPr/>
            <p:nvPr/>
          </p:nvSpPr>
          <p:spPr>
            <a:xfrm>
              <a:off x="4612448" y="2982802"/>
              <a:ext cx="1424250" cy="1167783"/>
            </a:xfrm>
            <a:custGeom>
              <a:avLst/>
              <a:gdLst>
                <a:gd name="connsiteX0" fmla="*/ 821614 w 1424250"/>
                <a:gd name="connsiteY0" fmla="*/ -294 h 1167783"/>
                <a:gd name="connsiteX1" fmla="*/ 821614 w 1424250"/>
                <a:gd name="connsiteY1" fmla="*/ 97359 h 1167783"/>
                <a:gd name="connsiteX2" fmla="*/ 1423922 w 1424250"/>
                <a:gd name="connsiteY2" fmla="*/ 97359 h 1167783"/>
                <a:gd name="connsiteX3" fmla="*/ 1423922 w 1424250"/>
                <a:gd name="connsiteY3" fmla="*/ 795630 h 1167783"/>
                <a:gd name="connsiteX4" fmla="*/ 1247707 w 1424250"/>
                <a:gd name="connsiteY4" fmla="*/ 973704 h 1167783"/>
                <a:gd name="connsiteX5" fmla="*/ 821614 w 1424250"/>
                <a:gd name="connsiteY5" fmla="*/ 973704 h 1167783"/>
                <a:gd name="connsiteX6" fmla="*/ 821614 w 1424250"/>
                <a:gd name="connsiteY6" fmla="*/ 1167490 h 1167783"/>
                <a:gd name="connsiteX7" fmla="*/ 603499 w 1424250"/>
                <a:gd name="connsiteY7" fmla="*/ 1167490 h 1167783"/>
                <a:gd name="connsiteX8" fmla="*/ 603499 w 1424250"/>
                <a:gd name="connsiteY8" fmla="*/ 973704 h 1167783"/>
                <a:gd name="connsiteX9" fmla="*/ -329 w 1424250"/>
                <a:gd name="connsiteY9" fmla="*/ 973704 h 1167783"/>
                <a:gd name="connsiteX10" fmla="*/ -329 w 1424250"/>
                <a:gd name="connsiteY10" fmla="*/ 97359 h 1167783"/>
                <a:gd name="connsiteX11" fmla="*/ 603499 w 1424250"/>
                <a:gd name="connsiteY11" fmla="*/ 97359 h 1167783"/>
                <a:gd name="connsiteX12" fmla="*/ 603499 w 1424250"/>
                <a:gd name="connsiteY12" fmla="*/ -294 h 1167783"/>
                <a:gd name="connsiteX13" fmla="*/ 603499 w 1424250"/>
                <a:gd name="connsiteY13" fmla="*/ 821649 h 1167783"/>
                <a:gd name="connsiteX14" fmla="*/ 603499 w 1424250"/>
                <a:gd name="connsiteY14" fmla="*/ 248739 h 1167783"/>
                <a:gd name="connsiteX15" fmla="*/ 217785 w 1424250"/>
                <a:gd name="connsiteY15" fmla="*/ 248739 h 1167783"/>
                <a:gd name="connsiteX16" fmla="*/ 217785 w 1424250"/>
                <a:gd name="connsiteY16" fmla="*/ 821649 h 1167783"/>
                <a:gd name="connsiteX17" fmla="*/ 821614 w 1424250"/>
                <a:gd name="connsiteY17" fmla="*/ 248739 h 1167783"/>
                <a:gd name="connsiteX18" fmla="*/ 821614 w 1424250"/>
                <a:gd name="connsiteY18" fmla="*/ 821649 h 1167783"/>
                <a:gd name="connsiteX19" fmla="*/ 1169990 w 1424250"/>
                <a:gd name="connsiteY19" fmla="*/ 821649 h 1167783"/>
                <a:gd name="connsiteX20" fmla="*/ 1205807 w 1424250"/>
                <a:gd name="connsiteY20" fmla="*/ 785832 h 1167783"/>
                <a:gd name="connsiteX21" fmla="*/ 1205807 w 1424250"/>
                <a:gd name="connsiteY21" fmla="*/ 248739 h 116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4250" h="1167783">
                  <a:moveTo>
                    <a:pt x="821614" y="-294"/>
                  </a:moveTo>
                  <a:lnTo>
                    <a:pt x="821614" y="97359"/>
                  </a:lnTo>
                  <a:lnTo>
                    <a:pt x="1423922" y="97359"/>
                  </a:lnTo>
                  <a:lnTo>
                    <a:pt x="1423922" y="795630"/>
                  </a:lnTo>
                  <a:cubicBezTo>
                    <a:pt x="1422587" y="892692"/>
                    <a:pt x="1344752" y="971356"/>
                    <a:pt x="1247707" y="973704"/>
                  </a:cubicBezTo>
                  <a:lnTo>
                    <a:pt x="821614" y="973704"/>
                  </a:lnTo>
                  <a:lnTo>
                    <a:pt x="821614" y="1167490"/>
                  </a:lnTo>
                  <a:lnTo>
                    <a:pt x="603499" y="1167490"/>
                  </a:lnTo>
                  <a:lnTo>
                    <a:pt x="603499" y="973704"/>
                  </a:lnTo>
                  <a:lnTo>
                    <a:pt x="-329" y="973704"/>
                  </a:lnTo>
                  <a:lnTo>
                    <a:pt x="-329" y="97359"/>
                  </a:lnTo>
                  <a:lnTo>
                    <a:pt x="603499" y="97359"/>
                  </a:lnTo>
                  <a:lnTo>
                    <a:pt x="603499" y="-294"/>
                  </a:lnTo>
                  <a:close/>
                  <a:moveTo>
                    <a:pt x="603499" y="821649"/>
                  </a:moveTo>
                  <a:lnTo>
                    <a:pt x="603499" y="248739"/>
                  </a:lnTo>
                  <a:lnTo>
                    <a:pt x="217785" y="248739"/>
                  </a:lnTo>
                  <a:lnTo>
                    <a:pt x="217785" y="821649"/>
                  </a:lnTo>
                  <a:close/>
                  <a:moveTo>
                    <a:pt x="821614" y="248739"/>
                  </a:moveTo>
                  <a:lnTo>
                    <a:pt x="821614" y="821649"/>
                  </a:lnTo>
                  <a:lnTo>
                    <a:pt x="1169990" y="821649"/>
                  </a:lnTo>
                  <a:cubicBezTo>
                    <a:pt x="1189739" y="821564"/>
                    <a:pt x="1205723" y="805582"/>
                    <a:pt x="1205807" y="785832"/>
                  </a:cubicBezTo>
                  <a:lnTo>
                    <a:pt x="1205807" y="248739"/>
                  </a:lnTo>
                  <a:close/>
                </a:path>
              </a:pathLst>
            </a:custGeom>
            <a:solidFill>
              <a:srgbClr val="898989"/>
            </a:solidFill>
            <a:ln w="16888" cap="flat">
              <a:noFill/>
              <a:prstDash val="solid"/>
              <a:miter/>
            </a:ln>
          </p:spPr>
          <p:txBody>
            <a:bodyPr rtlCol="0" anchor="ctr"/>
            <a:lstStyle/>
            <a:p>
              <a:endParaRPr lang="zh-CN" altLang="en-US"/>
            </a:p>
          </p:txBody>
        </p:sp>
        <p:sp>
          <p:nvSpPr>
            <p:cNvPr id="47" name="任意多边形: 形状 46"/>
            <p:cNvSpPr/>
            <p:nvPr/>
          </p:nvSpPr>
          <p:spPr>
            <a:xfrm>
              <a:off x="7734479" y="2982802"/>
              <a:ext cx="1366469" cy="1167113"/>
            </a:xfrm>
            <a:custGeom>
              <a:avLst/>
              <a:gdLst>
                <a:gd name="connsiteX0" fmla="*/ 179 w 1366469"/>
                <a:gd name="connsiteY0" fmla="*/ 1166814 h 1167113"/>
                <a:gd name="connsiteX1" fmla="*/ 1135017 w 1366469"/>
                <a:gd name="connsiteY1" fmla="*/ 1166814 h 1167113"/>
                <a:gd name="connsiteX2" fmla="*/ 1204625 w 1366469"/>
                <a:gd name="connsiteY2" fmla="*/ 1152960 h 1167113"/>
                <a:gd name="connsiteX3" fmla="*/ 1299236 w 1366469"/>
                <a:gd name="connsiteY3" fmla="*/ 1059024 h 1167113"/>
                <a:gd name="connsiteX4" fmla="*/ 1312415 w 1366469"/>
                <a:gd name="connsiteY4" fmla="*/ 990599 h 1167113"/>
                <a:gd name="connsiteX5" fmla="*/ 1312415 w 1366469"/>
                <a:gd name="connsiteY5" fmla="*/ 692402 h 1167113"/>
                <a:gd name="connsiteX6" fmla="*/ -329 w 1366469"/>
                <a:gd name="connsiteY6" fmla="*/ 692402 h 1167113"/>
                <a:gd name="connsiteX7" fmla="*/ 225220 w 1366469"/>
                <a:gd name="connsiteY7" fmla="*/ 852736 h 1167113"/>
                <a:gd name="connsiteX8" fmla="*/ 1088048 w 1366469"/>
                <a:gd name="connsiteY8" fmla="*/ 852736 h 1167113"/>
                <a:gd name="connsiteX9" fmla="*/ 1088048 w 1366469"/>
                <a:gd name="connsiteY9" fmla="*/ 956809 h 1167113"/>
                <a:gd name="connsiteX10" fmla="*/ 1037363 w 1366469"/>
                <a:gd name="connsiteY10" fmla="*/ 1007494 h 1167113"/>
                <a:gd name="connsiteX11" fmla="*/ 224713 w 1366469"/>
                <a:gd name="connsiteY11" fmla="*/ 1007494 h 1167113"/>
                <a:gd name="connsiteX12" fmla="*/ 1008304 w 1366469"/>
                <a:gd name="connsiteY12" fmla="*/ 342844 h 1167113"/>
                <a:gd name="connsiteX13" fmla="*/ 1242977 w 1366469"/>
                <a:gd name="connsiteY13" fmla="*/ 342844 h 1167113"/>
                <a:gd name="connsiteX14" fmla="*/ 1366141 w 1366469"/>
                <a:gd name="connsiteY14" fmla="*/ 70834 h 1167113"/>
                <a:gd name="connsiteX15" fmla="*/ 731902 w 1366469"/>
                <a:gd name="connsiteY15" fmla="*/ 70834 h 1167113"/>
                <a:gd name="connsiteX16" fmla="*/ 764340 w 1366469"/>
                <a:gd name="connsiteY16" fmla="*/ -294 h 1167113"/>
                <a:gd name="connsiteX17" fmla="*/ 524769 w 1366469"/>
                <a:gd name="connsiteY17" fmla="*/ -294 h 1167113"/>
                <a:gd name="connsiteX18" fmla="*/ 421033 w 1366469"/>
                <a:gd name="connsiteY18" fmla="*/ 231168 h 1167113"/>
                <a:gd name="connsiteX19" fmla="*/ 1058989 w 1366469"/>
                <a:gd name="connsiteY19" fmla="*/ 231168 h 1167113"/>
                <a:gd name="connsiteX20" fmla="*/ 920957 w 1366469"/>
                <a:gd name="connsiteY20" fmla="*/ 286246 h 1167113"/>
                <a:gd name="connsiteX21" fmla="*/ 660604 w 1366469"/>
                <a:gd name="connsiteY21" fmla="*/ 286246 h 1167113"/>
                <a:gd name="connsiteX22" fmla="*/ 660604 w 1366469"/>
                <a:gd name="connsiteY22" fmla="*/ 406031 h 1167113"/>
                <a:gd name="connsiteX23" fmla="*/ 330476 w 1366469"/>
                <a:gd name="connsiteY23" fmla="*/ 653712 h 1167113"/>
                <a:gd name="connsiteX24" fmla="*/ 600796 w 1366469"/>
                <a:gd name="connsiteY24" fmla="*/ 653712 h 1167113"/>
                <a:gd name="connsiteX25" fmla="*/ 819249 w 1366469"/>
                <a:gd name="connsiteY25" fmla="*/ 491689 h 1167113"/>
                <a:gd name="connsiteX26" fmla="*/ 1026551 w 1366469"/>
                <a:gd name="connsiteY26" fmla="*/ 653712 h 1167113"/>
                <a:gd name="connsiteX27" fmla="*/ 1296872 w 1366469"/>
                <a:gd name="connsiteY27" fmla="*/ 653712 h 1167113"/>
                <a:gd name="connsiteX28" fmla="*/ 1055610 w 1366469"/>
                <a:gd name="connsiteY28" fmla="*/ 464319 h 1167113"/>
                <a:gd name="connsiteX29" fmla="*/ 856249 w 1366469"/>
                <a:gd name="connsiteY29" fmla="*/ 464319 h 1167113"/>
                <a:gd name="connsiteX30" fmla="*/ 920957 w 1366469"/>
                <a:gd name="connsiteY30" fmla="*/ 415662 h 116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6469" h="1167113">
                  <a:moveTo>
                    <a:pt x="179" y="1166814"/>
                  </a:moveTo>
                  <a:lnTo>
                    <a:pt x="1135017" y="1166814"/>
                  </a:lnTo>
                  <a:cubicBezTo>
                    <a:pt x="1158923" y="1167000"/>
                    <a:pt x="1182611" y="1162286"/>
                    <a:pt x="1204625" y="1152960"/>
                  </a:cubicBezTo>
                  <a:cubicBezTo>
                    <a:pt x="1247098" y="1135018"/>
                    <a:pt x="1280990" y="1101363"/>
                    <a:pt x="1299236" y="1059024"/>
                  </a:cubicBezTo>
                  <a:cubicBezTo>
                    <a:pt x="1308292" y="1037365"/>
                    <a:pt x="1312786" y="1014066"/>
                    <a:pt x="1312415" y="990599"/>
                  </a:cubicBezTo>
                  <a:lnTo>
                    <a:pt x="1312415" y="692402"/>
                  </a:lnTo>
                  <a:lnTo>
                    <a:pt x="-329" y="692402"/>
                  </a:lnTo>
                  <a:close/>
                  <a:moveTo>
                    <a:pt x="225220" y="852736"/>
                  </a:moveTo>
                  <a:lnTo>
                    <a:pt x="1088048" y="852736"/>
                  </a:lnTo>
                  <a:lnTo>
                    <a:pt x="1088048" y="956809"/>
                  </a:lnTo>
                  <a:cubicBezTo>
                    <a:pt x="1088048" y="984804"/>
                    <a:pt x="1065359" y="1007494"/>
                    <a:pt x="1037363" y="1007494"/>
                  </a:cubicBezTo>
                  <a:lnTo>
                    <a:pt x="224713" y="1007494"/>
                  </a:lnTo>
                  <a:close/>
                  <a:moveTo>
                    <a:pt x="1008304" y="342844"/>
                  </a:moveTo>
                  <a:lnTo>
                    <a:pt x="1242977" y="342844"/>
                  </a:lnTo>
                  <a:lnTo>
                    <a:pt x="1366141" y="70834"/>
                  </a:lnTo>
                  <a:lnTo>
                    <a:pt x="731902" y="70834"/>
                  </a:lnTo>
                  <a:lnTo>
                    <a:pt x="764340" y="-294"/>
                  </a:lnTo>
                  <a:lnTo>
                    <a:pt x="524769" y="-294"/>
                  </a:lnTo>
                  <a:lnTo>
                    <a:pt x="421033" y="231168"/>
                  </a:lnTo>
                  <a:lnTo>
                    <a:pt x="1058989" y="231168"/>
                  </a:lnTo>
                  <a:close/>
                  <a:moveTo>
                    <a:pt x="920957" y="286246"/>
                  </a:moveTo>
                  <a:lnTo>
                    <a:pt x="660604" y="286246"/>
                  </a:lnTo>
                  <a:lnTo>
                    <a:pt x="660604" y="406031"/>
                  </a:lnTo>
                  <a:lnTo>
                    <a:pt x="330476" y="653712"/>
                  </a:lnTo>
                  <a:lnTo>
                    <a:pt x="600796" y="653712"/>
                  </a:lnTo>
                  <a:lnTo>
                    <a:pt x="819249" y="491689"/>
                  </a:lnTo>
                  <a:lnTo>
                    <a:pt x="1026551" y="653712"/>
                  </a:lnTo>
                  <a:lnTo>
                    <a:pt x="1296872" y="653712"/>
                  </a:lnTo>
                  <a:lnTo>
                    <a:pt x="1055610" y="464319"/>
                  </a:lnTo>
                  <a:lnTo>
                    <a:pt x="856249" y="464319"/>
                  </a:lnTo>
                  <a:lnTo>
                    <a:pt x="920957" y="415662"/>
                  </a:lnTo>
                  <a:close/>
                </a:path>
              </a:pathLst>
            </a:custGeom>
            <a:solidFill>
              <a:srgbClr val="898989"/>
            </a:solidFill>
            <a:ln w="16888" cap="flat">
              <a:noFill/>
              <a:prstDash val="solid"/>
              <a:miter/>
            </a:ln>
          </p:spPr>
          <p:txBody>
            <a:bodyPr rtlCol="0" anchor="ctr"/>
            <a:lstStyle/>
            <a:p>
              <a:endParaRPr lang="zh-CN" altLang="en-US"/>
            </a:p>
          </p:txBody>
        </p:sp>
        <p:sp>
          <p:nvSpPr>
            <p:cNvPr id="48" name="任意多边形: 形状 47"/>
            <p:cNvSpPr/>
            <p:nvPr/>
          </p:nvSpPr>
          <p:spPr>
            <a:xfrm>
              <a:off x="7727045"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898989"/>
            </a:solidFill>
            <a:ln w="16888" cap="flat">
              <a:noFill/>
              <a:prstDash val="solid"/>
              <a:miter/>
            </a:ln>
          </p:spPr>
          <p:txBody>
            <a:bodyPr rtlCol="0" anchor="ctr"/>
            <a:lstStyle/>
            <a:p>
              <a:endParaRPr lang="zh-CN" altLang="en-US"/>
            </a:p>
          </p:txBody>
        </p:sp>
        <p:sp>
          <p:nvSpPr>
            <p:cNvPr id="49" name="任意多边形: 形状 48"/>
            <p:cNvSpPr/>
            <p:nvPr/>
          </p:nvSpPr>
          <p:spPr>
            <a:xfrm>
              <a:off x="7727045" y="3343511"/>
              <a:ext cx="391626" cy="293804"/>
            </a:xfrm>
            <a:custGeom>
              <a:avLst/>
              <a:gdLst>
                <a:gd name="connsiteX0" fmla="*/ 260859 w 391626"/>
                <a:gd name="connsiteY0" fmla="*/ 293804 h 293804"/>
                <a:gd name="connsiteX1" fmla="*/ 0 w 391626"/>
                <a:gd name="connsiteY1" fmla="*/ 293804 h 293804"/>
                <a:gd name="connsiteX2" fmla="*/ 130767 w 391626"/>
                <a:gd name="connsiteY2" fmla="*/ 0 h 293804"/>
                <a:gd name="connsiteX3" fmla="*/ 391627 w 391626"/>
                <a:gd name="connsiteY3" fmla="*/ 0 h 293804"/>
                <a:gd name="connsiteX4" fmla="*/ 260859 w 391626"/>
                <a:gd name="connsiteY4" fmla="*/ 293804 h 293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804">
                  <a:moveTo>
                    <a:pt x="260859" y="293804"/>
                  </a:moveTo>
                  <a:lnTo>
                    <a:pt x="0" y="293804"/>
                  </a:lnTo>
                  <a:lnTo>
                    <a:pt x="130767" y="0"/>
                  </a:lnTo>
                  <a:lnTo>
                    <a:pt x="391627" y="0"/>
                  </a:lnTo>
                  <a:lnTo>
                    <a:pt x="260859" y="293804"/>
                  </a:lnTo>
                  <a:close/>
                </a:path>
              </a:pathLst>
            </a:custGeom>
            <a:solidFill>
              <a:srgbClr val="898989"/>
            </a:solidFill>
            <a:ln w="16888" cap="flat">
              <a:noFill/>
              <a:prstDash val="solid"/>
              <a:miter/>
            </a:ln>
          </p:spPr>
          <p:txBody>
            <a:bodyPr rtlCol="0" anchor="ctr"/>
            <a:lstStyle/>
            <a:p>
              <a:endParaRPr lang="zh-CN" altLang="en-US"/>
            </a:p>
          </p:txBody>
        </p:sp>
        <p:sp>
          <p:nvSpPr>
            <p:cNvPr id="50" name="任意多边形: 形状 49"/>
            <p:cNvSpPr/>
            <p:nvPr/>
          </p:nvSpPr>
          <p:spPr>
            <a:xfrm>
              <a:off x="6170337" y="2982802"/>
              <a:ext cx="1423075" cy="1167107"/>
            </a:xfrm>
            <a:custGeom>
              <a:avLst/>
              <a:gdLst>
                <a:gd name="connsiteX0" fmla="*/ 19101 w 1423075"/>
                <a:gd name="connsiteY0" fmla="*/ 1166814 h 1167107"/>
                <a:gd name="connsiteX1" fmla="*/ 1225068 w 1423075"/>
                <a:gd name="connsiteY1" fmla="*/ 1166814 h 1167107"/>
                <a:gd name="connsiteX2" fmla="*/ 1403310 w 1423075"/>
                <a:gd name="connsiteY2" fmla="*/ 990599 h 1167107"/>
                <a:gd name="connsiteX3" fmla="*/ 1403310 w 1423075"/>
                <a:gd name="connsiteY3" fmla="*/ 643238 h 1167107"/>
                <a:gd name="connsiteX4" fmla="*/ 19101 w 1423075"/>
                <a:gd name="connsiteY4" fmla="*/ 643238 h 1167107"/>
                <a:gd name="connsiteX5" fmla="*/ 249211 w 1423075"/>
                <a:gd name="connsiteY5" fmla="*/ 785832 h 1167107"/>
                <a:gd name="connsiteX6" fmla="*/ 1168301 w 1423075"/>
                <a:gd name="connsiteY6" fmla="*/ 785832 h 1167107"/>
                <a:gd name="connsiteX7" fmla="*/ 1168301 w 1423075"/>
                <a:gd name="connsiteY7" fmla="*/ 850708 h 1167107"/>
                <a:gd name="connsiteX8" fmla="*/ 249211 w 1423075"/>
                <a:gd name="connsiteY8" fmla="*/ 850708 h 1167107"/>
                <a:gd name="connsiteX9" fmla="*/ 249211 w 1423075"/>
                <a:gd name="connsiteY9" fmla="*/ 960864 h 1167107"/>
                <a:gd name="connsiteX10" fmla="*/ 1168301 w 1423075"/>
                <a:gd name="connsiteY10" fmla="*/ 960864 h 1167107"/>
                <a:gd name="connsiteX11" fmla="*/ 1168301 w 1423075"/>
                <a:gd name="connsiteY11" fmla="*/ 964074 h 1167107"/>
                <a:gd name="connsiteX12" fmla="*/ 1153264 w 1423075"/>
                <a:gd name="connsiteY12" fmla="*/ 1007494 h 1167107"/>
                <a:gd name="connsiteX13" fmla="*/ 1115926 w 1423075"/>
                <a:gd name="connsiteY13" fmla="*/ 1024389 h 1167107"/>
                <a:gd name="connsiteX14" fmla="*/ 249211 w 1423075"/>
                <a:gd name="connsiteY14" fmla="*/ 1024389 h 1167107"/>
                <a:gd name="connsiteX15" fmla="*/ 263910 w 1423075"/>
                <a:gd name="connsiteY15" fmla="*/ 601000 h 1167107"/>
                <a:gd name="connsiteX16" fmla="*/ 406504 w 1423075"/>
                <a:gd name="connsiteY16" fmla="*/ 477835 h 1167107"/>
                <a:gd name="connsiteX17" fmla="*/ 510239 w 1423075"/>
                <a:gd name="connsiteY17" fmla="*/ 601000 h 1167107"/>
                <a:gd name="connsiteX18" fmla="*/ 735450 w 1423075"/>
                <a:gd name="connsiteY18" fmla="*/ 601000 h 1167107"/>
                <a:gd name="connsiteX19" fmla="*/ 594545 w 1423075"/>
                <a:gd name="connsiteY19" fmla="*/ 435767 h 1167107"/>
                <a:gd name="connsiteX20" fmla="*/ 713993 w 1423075"/>
                <a:gd name="connsiteY20" fmla="*/ 435767 h 1167107"/>
                <a:gd name="connsiteX21" fmla="*/ 713993 w 1423075"/>
                <a:gd name="connsiteY21" fmla="*/ 293679 h 1167107"/>
                <a:gd name="connsiteX22" fmla="*/ 503650 w 1423075"/>
                <a:gd name="connsiteY22" fmla="*/ 293679 h 1167107"/>
                <a:gd name="connsiteX23" fmla="*/ 503650 w 1423075"/>
                <a:gd name="connsiteY23" fmla="*/ 216976 h 1167107"/>
                <a:gd name="connsiteX24" fmla="*/ 704701 w 1423075"/>
                <a:gd name="connsiteY24" fmla="*/ 216976 h 1167107"/>
                <a:gd name="connsiteX25" fmla="*/ 704701 w 1423075"/>
                <a:gd name="connsiteY25" fmla="*/ 56473 h 1167107"/>
                <a:gd name="connsiteX26" fmla="*/ 280129 w 1423075"/>
                <a:gd name="connsiteY26" fmla="*/ 56473 h 1167107"/>
                <a:gd name="connsiteX27" fmla="*/ 305303 w 1423075"/>
                <a:gd name="connsiteY27" fmla="*/ -294 h 1167107"/>
                <a:gd name="connsiteX28" fmla="*/ 96311 w 1423075"/>
                <a:gd name="connsiteY28" fmla="*/ -294 h 1167107"/>
                <a:gd name="connsiteX29" fmla="*/ -329 w 1423075"/>
                <a:gd name="connsiteY29" fmla="*/ 216807 h 1167107"/>
                <a:gd name="connsiteX30" fmla="*/ 278439 w 1423075"/>
                <a:gd name="connsiteY30" fmla="*/ 216807 h 1167107"/>
                <a:gd name="connsiteX31" fmla="*/ 278439 w 1423075"/>
                <a:gd name="connsiteY31" fmla="*/ 293510 h 1167107"/>
                <a:gd name="connsiteX32" fmla="*/ -329 w 1423075"/>
                <a:gd name="connsiteY32" fmla="*/ 293510 h 1167107"/>
                <a:gd name="connsiteX33" fmla="*/ -329 w 1423075"/>
                <a:gd name="connsiteY33" fmla="*/ 435598 h 1167107"/>
                <a:gd name="connsiteX34" fmla="*/ 194133 w 1423075"/>
                <a:gd name="connsiteY34" fmla="*/ 435598 h 1167107"/>
                <a:gd name="connsiteX35" fmla="*/ 2881 w 1423075"/>
                <a:gd name="connsiteY35" fmla="*/ 600831 h 1167107"/>
                <a:gd name="connsiteX36" fmla="*/ 779208 w 1423075"/>
                <a:gd name="connsiteY36" fmla="*/ -294 h 1167107"/>
                <a:gd name="connsiteX37" fmla="*/ 779208 w 1423075"/>
                <a:gd name="connsiteY37" fmla="*/ 601000 h 1167107"/>
                <a:gd name="connsiteX38" fmla="*/ 1244498 w 1423075"/>
                <a:gd name="connsiteY38" fmla="*/ 601000 h 1167107"/>
                <a:gd name="connsiteX39" fmla="*/ 1314105 w 1423075"/>
                <a:gd name="connsiteY39" fmla="*/ 587315 h 1167107"/>
                <a:gd name="connsiteX40" fmla="*/ 1422740 w 1423075"/>
                <a:gd name="connsiteY40" fmla="*/ 422758 h 1167107"/>
                <a:gd name="connsiteX41" fmla="*/ 1422740 w 1423075"/>
                <a:gd name="connsiteY41" fmla="*/ 382 h 1167107"/>
                <a:gd name="connsiteX42" fmla="*/ 1197529 w 1423075"/>
                <a:gd name="connsiteY42" fmla="*/ 390319 h 1167107"/>
                <a:gd name="connsiteX43" fmla="*/ 1146844 w 1423075"/>
                <a:gd name="connsiteY43" fmla="*/ 441004 h 1167107"/>
                <a:gd name="connsiteX44" fmla="*/ 1004588 w 1423075"/>
                <a:gd name="connsiteY44" fmla="*/ 441004 h 1167107"/>
                <a:gd name="connsiteX45" fmla="*/ 1004588 w 1423075"/>
                <a:gd name="connsiteY45" fmla="*/ 160547 h 1167107"/>
                <a:gd name="connsiteX46" fmla="*/ 1197529 w 1423075"/>
                <a:gd name="connsiteY46" fmla="*/ 160547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23075" h="1167107">
                  <a:moveTo>
                    <a:pt x="19101" y="1166814"/>
                  </a:moveTo>
                  <a:lnTo>
                    <a:pt x="1225068" y="1166814"/>
                  </a:lnTo>
                  <a:cubicBezTo>
                    <a:pt x="1360228" y="1166814"/>
                    <a:pt x="1403310" y="1050745"/>
                    <a:pt x="1403310" y="990599"/>
                  </a:cubicBezTo>
                  <a:lnTo>
                    <a:pt x="1403310" y="643238"/>
                  </a:lnTo>
                  <a:lnTo>
                    <a:pt x="19101" y="643238"/>
                  </a:lnTo>
                  <a:close/>
                  <a:moveTo>
                    <a:pt x="249211" y="785832"/>
                  </a:moveTo>
                  <a:lnTo>
                    <a:pt x="1168301" y="785832"/>
                  </a:lnTo>
                  <a:lnTo>
                    <a:pt x="1168301" y="850708"/>
                  </a:lnTo>
                  <a:lnTo>
                    <a:pt x="249211" y="850708"/>
                  </a:lnTo>
                  <a:close/>
                  <a:moveTo>
                    <a:pt x="249211" y="960864"/>
                  </a:moveTo>
                  <a:lnTo>
                    <a:pt x="1168301" y="960864"/>
                  </a:lnTo>
                  <a:lnTo>
                    <a:pt x="1168301" y="964074"/>
                  </a:lnTo>
                  <a:cubicBezTo>
                    <a:pt x="1168841" y="979905"/>
                    <a:pt x="1163469" y="995380"/>
                    <a:pt x="1153264" y="1007494"/>
                  </a:cubicBezTo>
                  <a:cubicBezTo>
                    <a:pt x="1144090" y="1018594"/>
                    <a:pt x="1130321" y="1024828"/>
                    <a:pt x="1115926" y="1024389"/>
                  </a:cubicBezTo>
                  <a:lnTo>
                    <a:pt x="249211" y="1024389"/>
                  </a:lnTo>
                  <a:close/>
                  <a:moveTo>
                    <a:pt x="263910" y="601000"/>
                  </a:moveTo>
                  <a:lnTo>
                    <a:pt x="406504" y="477835"/>
                  </a:lnTo>
                  <a:lnTo>
                    <a:pt x="510239" y="601000"/>
                  </a:lnTo>
                  <a:lnTo>
                    <a:pt x="735450" y="601000"/>
                  </a:lnTo>
                  <a:lnTo>
                    <a:pt x="594545" y="435767"/>
                  </a:lnTo>
                  <a:lnTo>
                    <a:pt x="713993" y="435767"/>
                  </a:lnTo>
                  <a:lnTo>
                    <a:pt x="713993" y="293679"/>
                  </a:lnTo>
                  <a:lnTo>
                    <a:pt x="503650" y="293679"/>
                  </a:lnTo>
                  <a:lnTo>
                    <a:pt x="503650" y="216976"/>
                  </a:lnTo>
                  <a:lnTo>
                    <a:pt x="704701" y="216976"/>
                  </a:lnTo>
                  <a:lnTo>
                    <a:pt x="704701" y="56473"/>
                  </a:lnTo>
                  <a:lnTo>
                    <a:pt x="280129" y="56473"/>
                  </a:lnTo>
                  <a:lnTo>
                    <a:pt x="305303" y="-294"/>
                  </a:lnTo>
                  <a:lnTo>
                    <a:pt x="96311" y="-294"/>
                  </a:lnTo>
                  <a:lnTo>
                    <a:pt x="-329" y="216807"/>
                  </a:lnTo>
                  <a:lnTo>
                    <a:pt x="278439" y="216807"/>
                  </a:lnTo>
                  <a:lnTo>
                    <a:pt x="278439" y="293510"/>
                  </a:lnTo>
                  <a:lnTo>
                    <a:pt x="-329" y="293510"/>
                  </a:lnTo>
                  <a:lnTo>
                    <a:pt x="-329" y="435598"/>
                  </a:lnTo>
                  <a:lnTo>
                    <a:pt x="194133" y="435598"/>
                  </a:lnTo>
                  <a:lnTo>
                    <a:pt x="2881" y="600831"/>
                  </a:lnTo>
                  <a:close/>
                  <a:moveTo>
                    <a:pt x="779208" y="-294"/>
                  </a:moveTo>
                  <a:lnTo>
                    <a:pt x="779208" y="601000"/>
                  </a:lnTo>
                  <a:lnTo>
                    <a:pt x="1244498" y="601000"/>
                  </a:lnTo>
                  <a:cubicBezTo>
                    <a:pt x="1268387" y="601186"/>
                    <a:pt x="1292057" y="596523"/>
                    <a:pt x="1314105" y="587315"/>
                  </a:cubicBezTo>
                  <a:cubicBezTo>
                    <a:pt x="1380434" y="559674"/>
                    <a:pt x="1423381" y="494612"/>
                    <a:pt x="1422740" y="422758"/>
                  </a:cubicBezTo>
                  <a:lnTo>
                    <a:pt x="1422740" y="382"/>
                  </a:lnTo>
                  <a:close/>
                  <a:moveTo>
                    <a:pt x="1197529" y="390319"/>
                  </a:moveTo>
                  <a:cubicBezTo>
                    <a:pt x="1197529" y="418314"/>
                    <a:pt x="1174839" y="441004"/>
                    <a:pt x="1146844" y="441004"/>
                  </a:cubicBezTo>
                  <a:lnTo>
                    <a:pt x="1004588" y="441004"/>
                  </a:lnTo>
                  <a:lnTo>
                    <a:pt x="1004588" y="160547"/>
                  </a:lnTo>
                  <a:lnTo>
                    <a:pt x="1197529" y="160547"/>
                  </a:lnTo>
                  <a:close/>
                </a:path>
              </a:pathLst>
            </a:custGeom>
            <a:solidFill>
              <a:srgbClr val="898989"/>
            </a:solidFill>
            <a:ln w="16888" cap="flat">
              <a:noFill/>
              <a:prstDash val="solid"/>
              <a:miter/>
            </a:ln>
          </p:spPr>
          <p:txBody>
            <a:bodyPr rtlCol="0" anchor="ctr"/>
            <a:lstStyle/>
            <a:p>
              <a:endParaRPr lang="zh-CN" altLang="en-US"/>
            </a:p>
          </p:txBody>
        </p:sp>
        <p:sp>
          <p:nvSpPr>
            <p:cNvPr id="51" name="任意多边形: 形状 50"/>
            <p:cNvSpPr/>
            <p:nvPr/>
          </p:nvSpPr>
          <p:spPr>
            <a:xfrm>
              <a:off x="9181369" y="2982295"/>
              <a:ext cx="1416141" cy="1167107"/>
            </a:xfrm>
            <a:custGeom>
              <a:avLst/>
              <a:gdLst>
                <a:gd name="connsiteX0" fmla="*/ 312905 w 1416141"/>
                <a:gd name="connsiteY0" fmla="*/ 1012225 h 1167107"/>
                <a:gd name="connsiteX1" fmla="*/ 298375 w 1416141"/>
                <a:gd name="connsiteY1" fmla="*/ 976745 h 1167107"/>
                <a:gd name="connsiteX2" fmla="*/ 298375 w 1416141"/>
                <a:gd name="connsiteY2" fmla="*/ 353657 h 1167107"/>
                <a:gd name="connsiteX3" fmla="*/ -329 w 1416141"/>
                <a:gd name="connsiteY3" fmla="*/ 353657 h 1167107"/>
                <a:gd name="connsiteX4" fmla="*/ -329 w 1416141"/>
                <a:gd name="connsiteY4" fmla="*/ 511963 h 1167107"/>
                <a:gd name="connsiteX5" fmla="*/ 74010 w 1416141"/>
                <a:gd name="connsiteY5" fmla="*/ 511963 h 1167107"/>
                <a:gd name="connsiteX6" fmla="*/ 74010 w 1416141"/>
                <a:gd name="connsiteY6" fmla="*/ 988065 h 1167107"/>
                <a:gd name="connsiteX7" fmla="*/ 125877 w 1416141"/>
                <a:gd name="connsiteY7" fmla="*/ 1113933 h 1167107"/>
                <a:gd name="connsiteX8" fmla="*/ 252252 w 1416141"/>
                <a:gd name="connsiteY8" fmla="*/ 1165631 h 1167107"/>
                <a:gd name="connsiteX9" fmla="*/ 365111 w 1416141"/>
                <a:gd name="connsiteY9" fmla="*/ 1165631 h 1167107"/>
                <a:gd name="connsiteX10" fmla="*/ 426609 w 1416141"/>
                <a:gd name="connsiteY10" fmla="*/ 1026754 h 1167107"/>
                <a:gd name="connsiteX11" fmla="*/ 349905 w 1416141"/>
                <a:gd name="connsiteY11" fmla="*/ 1026754 h 1167107"/>
                <a:gd name="connsiteX12" fmla="*/ 312905 w 1416141"/>
                <a:gd name="connsiteY12" fmla="*/ 1012225 h 1167107"/>
                <a:gd name="connsiteX13" fmla="*/ 756737 w 1416141"/>
                <a:gd name="connsiteY13" fmla="*/ 117971 h 1167107"/>
                <a:gd name="connsiteX14" fmla="*/ 807422 w 1416141"/>
                <a:gd name="connsiteY14" fmla="*/ -294 h 1167107"/>
                <a:gd name="connsiteX15" fmla="*/ 548590 w 1416141"/>
                <a:gd name="connsiteY15" fmla="*/ -294 h 1167107"/>
                <a:gd name="connsiteX16" fmla="*/ 435563 w 1416141"/>
                <a:gd name="connsiteY16" fmla="*/ 259552 h 1167107"/>
                <a:gd name="connsiteX17" fmla="*/ 1197360 w 1416141"/>
                <a:gd name="connsiteY17" fmla="*/ 259552 h 1167107"/>
                <a:gd name="connsiteX18" fmla="*/ 1197360 w 1416141"/>
                <a:gd name="connsiteY18" fmla="*/ 948868 h 1167107"/>
                <a:gd name="connsiteX19" fmla="*/ 1149800 w 1416141"/>
                <a:gd name="connsiteY19" fmla="*/ 1000567 h 1167107"/>
                <a:gd name="connsiteX20" fmla="*/ 1145830 w 1416141"/>
                <a:gd name="connsiteY20" fmla="*/ 1000567 h 1167107"/>
                <a:gd name="connsiteX21" fmla="*/ 965053 w 1416141"/>
                <a:gd name="connsiteY21" fmla="*/ 1000567 h 1167107"/>
                <a:gd name="connsiteX22" fmla="*/ 890715 w 1416141"/>
                <a:gd name="connsiteY22" fmla="*/ 1166814 h 1167107"/>
                <a:gd name="connsiteX23" fmla="*/ 1228615 w 1416141"/>
                <a:gd name="connsiteY23" fmla="*/ 1166814 h 1167107"/>
                <a:gd name="connsiteX24" fmla="*/ 1415812 w 1416141"/>
                <a:gd name="connsiteY24" fmla="*/ 980969 h 1167107"/>
                <a:gd name="connsiteX25" fmla="*/ 1415812 w 1416141"/>
                <a:gd name="connsiteY25" fmla="*/ 117633 h 1167107"/>
                <a:gd name="connsiteX26" fmla="*/ 1013373 w 1416141"/>
                <a:gd name="connsiteY26" fmla="*/ 953430 h 1167107"/>
                <a:gd name="connsiteX27" fmla="*/ 1069971 w 1416141"/>
                <a:gd name="connsiteY27" fmla="*/ 915416 h 1167107"/>
                <a:gd name="connsiteX28" fmla="*/ 1108661 w 1416141"/>
                <a:gd name="connsiteY28" fmla="*/ 858987 h 1167107"/>
                <a:gd name="connsiteX29" fmla="*/ 1123190 w 1416141"/>
                <a:gd name="connsiteY29" fmla="*/ 789548 h 1167107"/>
                <a:gd name="connsiteX30" fmla="*/ 1123190 w 1416141"/>
                <a:gd name="connsiteY30" fmla="*/ 324597 h 1167107"/>
                <a:gd name="connsiteX31" fmla="*/ 448403 w 1416141"/>
                <a:gd name="connsiteY31" fmla="*/ 324597 h 1167107"/>
                <a:gd name="connsiteX32" fmla="*/ 448403 w 1416141"/>
                <a:gd name="connsiteY32" fmla="*/ 966608 h 1167107"/>
                <a:gd name="connsiteX33" fmla="*/ 945623 w 1416141"/>
                <a:gd name="connsiteY33" fmla="*/ 966608 h 1167107"/>
                <a:gd name="connsiteX34" fmla="*/ 1013373 w 1416141"/>
                <a:gd name="connsiteY34" fmla="*/ 953430 h 1167107"/>
                <a:gd name="connsiteX35" fmla="*/ 898824 w 1416141"/>
                <a:gd name="connsiteY35" fmla="*/ 756603 h 1167107"/>
                <a:gd name="connsiteX36" fmla="*/ 884294 w 1416141"/>
                <a:gd name="connsiteY36" fmla="*/ 793096 h 1167107"/>
                <a:gd name="connsiteX37" fmla="*/ 849153 w 1416141"/>
                <a:gd name="connsiteY37" fmla="*/ 807288 h 1167107"/>
                <a:gd name="connsiteX38" fmla="*/ 672769 w 1416141"/>
                <a:gd name="connsiteY38" fmla="*/ 807288 h 1167107"/>
                <a:gd name="connsiteX39" fmla="*/ 672769 w 1416141"/>
                <a:gd name="connsiteY39" fmla="*/ 715210 h 1167107"/>
                <a:gd name="connsiteX40" fmla="*/ 898824 w 1416141"/>
                <a:gd name="connsiteY40" fmla="*/ 715210 h 1167107"/>
                <a:gd name="connsiteX41" fmla="*/ 898824 w 1416141"/>
                <a:gd name="connsiteY41" fmla="*/ 555552 h 1167107"/>
                <a:gd name="connsiteX42" fmla="*/ 672769 w 1416141"/>
                <a:gd name="connsiteY42" fmla="*/ 555552 h 1167107"/>
                <a:gd name="connsiteX43" fmla="*/ 672769 w 1416141"/>
                <a:gd name="connsiteY43" fmla="*/ 484255 h 1167107"/>
                <a:gd name="connsiteX44" fmla="*/ 898824 w 1416141"/>
                <a:gd name="connsiteY44" fmla="*/ 484255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16141" h="1167107">
                  <a:moveTo>
                    <a:pt x="312905" y="1012225"/>
                  </a:moveTo>
                  <a:cubicBezTo>
                    <a:pt x="303308" y="1002949"/>
                    <a:pt x="298037" y="990092"/>
                    <a:pt x="298375" y="976745"/>
                  </a:cubicBezTo>
                  <a:lnTo>
                    <a:pt x="298375" y="353657"/>
                  </a:lnTo>
                  <a:lnTo>
                    <a:pt x="-329" y="353657"/>
                  </a:lnTo>
                  <a:lnTo>
                    <a:pt x="-329" y="511963"/>
                  </a:lnTo>
                  <a:lnTo>
                    <a:pt x="74010" y="511963"/>
                  </a:lnTo>
                  <a:lnTo>
                    <a:pt x="74010" y="988065"/>
                  </a:lnTo>
                  <a:cubicBezTo>
                    <a:pt x="73570" y="1035303"/>
                    <a:pt x="92273" y="1080717"/>
                    <a:pt x="125877" y="1113933"/>
                  </a:cubicBezTo>
                  <a:cubicBezTo>
                    <a:pt x="159346" y="1147452"/>
                    <a:pt x="204895" y="1166088"/>
                    <a:pt x="252252" y="1165631"/>
                  </a:cubicBezTo>
                  <a:lnTo>
                    <a:pt x="365111" y="1165631"/>
                  </a:lnTo>
                  <a:lnTo>
                    <a:pt x="426609" y="1026754"/>
                  </a:lnTo>
                  <a:lnTo>
                    <a:pt x="349905" y="1026754"/>
                  </a:lnTo>
                  <a:cubicBezTo>
                    <a:pt x="336085" y="1027295"/>
                    <a:pt x="322670" y="1022024"/>
                    <a:pt x="312905" y="1012225"/>
                  </a:cubicBezTo>
                  <a:close/>
                  <a:moveTo>
                    <a:pt x="756737" y="117971"/>
                  </a:moveTo>
                  <a:lnTo>
                    <a:pt x="807422" y="-294"/>
                  </a:lnTo>
                  <a:lnTo>
                    <a:pt x="548590" y="-294"/>
                  </a:lnTo>
                  <a:lnTo>
                    <a:pt x="435563" y="259552"/>
                  </a:lnTo>
                  <a:lnTo>
                    <a:pt x="1197360" y="259552"/>
                  </a:lnTo>
                  <a:lnTo>
                    <a:pt x="1197360" y="948868"/>
                  </a:lnTo>
                  <a:cubicBezTo>
                    <a:pt x="1198491" y="976272"/>
                    <a:pt x="1177204" y="999418"/>
                    <a:pt x="1149800" y="1000567"/>
                  </a:cubicBezTo>
                  <a:cubicBezTo>
                    <a:pt x="1148482" y="1000618"/>
                    <a:pt x="1147147" y="1000618"/>
                    <a:pt x="1145830" y="1000567"/>
                  </a:cubicBezTo>
                  <a:lnTo>
                    <a:pt x="965053" y="1000567"/>
                  </a:lnTo>
                  <a:lnTo>
                    <a:pt x="890715" y="1166814"/>
                  </a:lnTo>
                  <a:lnTo>
                    <a:pt x="1228615" y="1166814"/>
                  </a:lnTo>
                  <a:cubicBezTo>
                    <a:pt x="1353470" y="1166814"/>
                    <a:pt x="1415812" y="1077947"/>
                    <a:pt x="1415812" y="980969"/>
                  </a:cubicBezTo>
                  <a:lnTo>
                    <a:pt x="1415812" y="117633"/>
                  </a:lnTo>
                  <a:close/>
                  <a:moveTo>
                    <a:pt x="1013373" y="953430"/>
                  </a:moveTo>
                  <a:cubicBezTo>
                    <a:pt x="1034542" y="944577"/>
                    <a:pt x="1053769" y="931669"/>
                    <a:pt x="1069971" y="915416"/>
                  </a:cubicBezTo>
                  <a:cubicBezTo>
                    <a:pt x="1086207" y="899129"/>
                    <a:pt x="1099317" y="880004"/>
                    <a:pt x="1108661" y="858987"/>
                  </a:cubicBezTo>
                  <a:cubicBezTo>
                    <a:pt x="1118358" y="837124"/>
                    <a:pt x="1123309" y="813455"/>
                    <a:pt x="1123190" y="789548"/>
                  </a:cubicBezTo>
                  <a:lnTo>
                    <a:pt x="1123190" y="324597"/>
                  </a:lnTo>
                  <a:lnTo>
                    <a:pt x="448403" y="324597"/>
                  </a:lnTo>
                  <a:lnTo>
                    <a:pt x="448403" y="966608"/>
                  </a:lnTo>
                  <a:lnTo>
                    <a:pt x="945623" y="966608"/>
                  </a:lnTo>
                  <a:cubicBezTo>
                    <a:pt x="968872" y="966845"/>
                    <a:pt x="991916" y="962368"/>
                    <a:pt x="1013373" y="953430"/>
                  </a:cubicBezTo>
                  <a:close/>
                  <a:moveTo>
                    <a:pt x="898824" y="756603"/>
                  </a:moveTo>
                  <a:cubicBezTo>
                    <a:pt x="899213" y="770254"/>
                    <a:pt x="893959" y="783449"/>
                    <a:pt x="884294" y="793096"/>
                  </a:cubicBezTo>
                  <a:cubicBezTo>
                    <a:pt x="875019" y="802439"/>
                    <a:pt x="862315" y="807558"/>
                    <a:pt x="849153" y="807288"/>
                  </a:cubicBezTo>
                  <a:lnTo>
                    <a:pt x="672769" y="807288"/>
                  </a:lnTo>
                  <a:lnTo>
                    <a:pt x="672769" y="715210"/>
                  </a:lnTo>
                  <a:lnTo>
                    <a:pt x="898824" y="715210"/>
                  </a:lnTo>
                  <a:close/>
                  <a:moveTo>
                    <a:pt x="898824" y="555552"/>
                  </a:moveTo>
                  <a:lnTo>
                    <a:pt x="672769" y="555552"/>
                  </a:lnTo>
                  <a:lnTo>
                    <a:pt x="672769" y="484255"/>
                  </a:lnTo>
                  <a:lnTo>
                    <a:pt x="898824" y="484255"/>
                  </a:lnTo>
                  <a:close/>
                </a:path>
              </a:pathLst>
            </a:custGeom>
            <a:solidFill>
              <a:srgbClr val="898989"/>
            </a:solidFill>
            <a:ln w="16888" cap="flat">
              <a:noFill/>
              <a:prstDash val="solid"/>
              <a:miter/>
            </a:ln>
          </p:spPr>
          <p:txBody>
            <a:bodyPr rtlCol="0" anchor="ctr"/>
            <a:lstStyle/>
            <a:p>
              <a:endParaRPr lang="zh-CN" altLang="en-US"/>
            </a:p>
          </p:txBody>
        </p:sp>
        <p:sp>
          <p:nvSpPr>
            <p:cNvPr id="52" name="任意多边形: 形状 51"/>
            <p:cNvSpPr/>
            <p:nvPr/>
          </p:nvSpPr>
          <p:spPr>
            <a:xfrm>
              <a:off x="9181369"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F8B62D"/>
            </a:solidFill>
            <a:ln w="16888" cap="flat">
              <a:noFill/>
              <a:prstDash val="solid"/>
              <a:miter/>
            </a:ln>
          </p:spPr>
          <p:txBody>
            <a:bodyPr rtlCol="0" anchor="ctr"/>
            <a:lstStyle/>
            <a:p>
              <a:endParaRPr lang="zh-CN" altLang="en-US"/>
            </a:p>
          </p:txBody>
        </p:sp>
      </p:grpSp>
      <p:sp>
        <p:nvSpPr>
          <p:cNvPr id="53" name="Slide Number Placeholder 5"/>
          <p:cNvSpPr>
            <a:spLocks noGrp="1"/>
          </p:cNvSpPr>
          <p:nvPr>
            <p:ph type="sldNum" sz="quarter" idx="12"/>
          </p:nvPr>
        </p:nvSpPr>
        <p:spPr>
          <a:xfrm>
            <a:off x="11086900" y="6438900"/>
            <a:ext cx="432000" cy="215900"/>
          </a:xfrm>
          <a:prstGeom prst="roundRect">
            <a:avLst>
              <a:gd name="adj" fmla="val 12255"/>
            </a:avLst>
          </a:prstGeom>
          <a:solidFill>
            <a:schemeClr val="bg1">
              <a:lumMod val="95000"/>
            </a:schemeClr>
          </a:solidFill>
        </p:spPr>
        <p:txBody>
          <a:bodyPr lIns="0" tIns="0" rIns="0" bIns="0"/>
          <a:lstStyle>
            <a:lvl1pPr algn="ctr">
              <a:defRPr sz="800">
                <a:solidFill>
                  <a:schemeClr val="tx1"/>
                </a:solidFill>
              </a:defRPr>
            </a:lvl1pPr>
          </a:lstStyle>
          <a:p>
            <a:fld id="{7F65B630-C7FF-41C0-9923-C5E5E29EED81}" type="slidenum">
              <a:rPr lang="en-US" altLang="zh-CN" smtClean="0"/>
            </a:fld>
            <a:endParaRPr lang="en-US"/>
          </a:p>
        </p:txBody>
      </p:sp>
      <p:sp>
        <p:nvSpPr>
          <p:cNvPr id="54" name="Footer Placeholder 3"/>
          <p:cNvSpPr>
            <a:spLocks noGrp="1"/>
          </p:cNvSpPr>
          <p:nvPr>
            <p:ph type="ftr" sz="quarter" idx="11"/>
          </p:nvPr>
        </p:nvSpPr>
        <p:spPr>
          <a:xfrm>
            <a:off x="5016000" y="6438900"/>
            <a:ext cx="2160000" cy="215900"/>
          </a:xfrm>
        </p:spPr>
        <p:txBody>
          <a:bodyPr/>
          <a:lstStyle>
            <a:lvl1pPr algn="ctr">
              <a:defRPr sz="800"/>
            </a:lvl1pPr>
          </a:lstStyle>
          <a:p>
            <a:r>
              <a:rPr lang="en-US" altLang="zh-CN"/>
              <a:t>© </a:t>
            </a:r>
            <a:r>
              <a:rPr lang="zh-CN" altLang="en-US"/>
              <a:t>中智管理咨询有限公司│保留所有权利</a:t>
            </a:r>
            <a:endParaRPr lang="zh-CN" altLang="en-US" dirty="0"/>
          </a:p>
        </p:txBody>
      </p:sp>
      <p:sp>
        <p:nvSpPr>
          <p:cNvPr id="3" name="任意多边形: 形状 2"/>
          <p:cNvSpPr/>
          <p:nvPr userDrawn="1"/>
        </p:nvSpPr>
        <p:spPr>
          <a:xfrm>
            <a:off x="660400" y="1051559"/>
            <a:ext cx="10858500" cy="0"/>
          </a:xfrm>
          <a:custGeom>
            <a:avLst/>
            <a:gdLst>
              <a:gd name="connsiteX0" fmla="*/ 0 w 10033000"/>
              <a:gd name="connsiteY0" fmla="*/ 0 h 0"/>
              <a:gd name="connsiteX1" fmla="*/ 10033000 w 10033000"/>
              <a:gd name="connsiteY1" fmla="*/ 0 h 0"/>
            </a:gdLst>
            <a:ahLst/>
            <a:cxnLst>
              <a:cxn ang="0">
                <a:pos x="connsiteX0" y="connsiteY0"/>
              </a:cxn>
              <a:cxn ang="0">
                <a:pos x="connsiteX1" y="connsiteY1"/>
              </a:cxn>
            </a:cxnLst>
            <a:rect l="l" t="t" r="r" b="b"/>
            <a:pathLst>
              <a:path w="10033000">
                <a:moveTo>
                  <a:pt x="0" y="0"/>
                </a:moveTo>
                <a:lnTo>
                  <a:pt x="10033000" y="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重要观点1">
    <p:spTree>
      <p:nvGrpSpPr>
        <p:cNvPr id="1" name=""/>
        <p:cNvGrpSpPr/>
        <p:nvPr/>
      </p:nvGrpSpPr>
      <p:grpSpPr>
        <a:xfrm>
          <a:off x="0" y="0"/>
          <a:ext cx="0" cy="0"/>
          <a:chOff x="0" y="0"/>
          <a:chExt cx="0" cy="0"/>
        </a:xfrm>
      </p:grpSpPr>
      <p:grpSp>
        <p:nvGrpSpPr>
          <p:cNvPr id="22" name="组合 21"/>
          <p:cNvGrpSpPr/>
          <p:nvPr userDrawn="1"/>
        </p:nvGrpSpPr>
        <p:grpSpPr>
          <a:xfrm flipH="1">
            <a:off x="1920000" y="6551685"/>
            <a:ext cx="9178286" cy="0"/>
            <a:chOff x="1093714" y="6551685"/>
            <a:chExt cx="9178286" cy="0"/>
          </a:xfrm>
        </p:grpSpPr>
        <p:cxnSp>
          <p:nvCxnSpPr>
            <p:cNvPr id="23" name="直接连接符 22"/>
            <p:cNvCxnSpPr/>
            <p:nvPr userDrawn="1"/>
          </p:nvCxnSpPr>
          <p:spPr>
            <a:xfrm>
              <a:off x="1093714" y="6551685"/>
              <a:ext cx="3850286" cy="0"/>
            </a:xfrm>
            <a:prstGeom prst="line">
              <a:avLst/>
            </a:prstGeom>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userDrawn="1"/>
          </p:nvCxnSpPr>
          <p:spPr>
            <a:xfrm>
              <a:off x="7248000" y="6551685"/>
              <a:ext cx="3024000" cy="0"/>
            </a:xfrm>
            <a:prstGeom prst="line">
              <a:avLst/>
            </a:prstGeom>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5" name="文本占位符 4"/>
          <p:cNvSpPr>
            <a:spLocks noGrp="1"/>
          </p:cNvSpPr>
          <p:nvPr>
            <p:ph type="body" sz="quarter" idx="13" hasCustomPrompt="1"/>
          </p:nvPr>
        </p:nvSpPr>
        <p:spPr>
          <a:xfrm>
            <a:off x="660400" y="1266657"/>
            <a:ext cx="10858500" cy="387798"/>
          </a:xfrm>
          <a:solidFill>
            <a:schemeClr val="bg1">
              <a:lumMod val="95000"/>
            </a:schemeClr>
          </a:solidFill>
        </p:spPr>
        <p:txBody>
          <a:bodyPr>
            <a:spAutoFit/>
          </a:bodyPr>
          <a:lstStyle>
            <a:lvl1pPr marL="0" indent="0" algn="just">
              <a:lnSpc>
                <a:spcPct val="120000"/>
              </a:lnSpc>
              <a:spcBef>
                <a:spcPts val="0"/>
              </a:spcBef>
              <a:buFontTx/>
              <a:buNone/>
              <a:defRPr sz="1600" b="0">
                <a:solidFill>
                  <a:schemeClr val="accent4">
                    <a:lumMod val="75000"/>
                  </a:schemeClr>
                </a:solidFill>
                <a:latin typeface="汉仪旗黑-45S" panose="00020600040101010101" pitchFamily="18" charset="-122"/>
                <a:ea typeface="汉仪旗黑-45S" panose="00020600040101010101" pitchFamily="18" charset="-122"/>
              </a:defRPr>
            </a:lvl1pPr>
            <a:lvl2pPr marL="457200" indent="0">
              <a:buNone/>
              <a:defRPr/>
            </a:lvl2pPr>
          </a:lstStyle>
          <a:p>
            <a:pPr lvl="0"/>
            <a:r>
              <a:rPr lang="zh-CN" altLang="en-US" dirty="0"/>
              <a:t>此处添加本页重要观点</a:t>
            </a:r>
            <a:r>
              <a:rPr lang="en-US" altLang="zh-CN" dirty="0"/>
              <a:t>-16pt</a:t>
            </a:r>
            <a:endParaRPr lang="en-US" altLang="zh-CN" dirty="0"/>
          </a:p>
        </p:txBody>
      </p:sp>
      <p:grpSp>
        <p:nvGrpSpPr>
          <p:cNvPr id="37" name="组合 36"/>
          <p:cNvGrpSpPr/>
          <p:nvPr userDrawn="1"/>
        </p:nvGrpSpPr>
        <p:grpSpPr>
          <a:xfrm>
            <a:off x="660400" y="6438898"/>
            <a:ext cx="1127310" cy="215901"/>
            <a:chOff x="1593304" y="2567354"/>
            <a:chExt cx="9004206" cy="1724478"/>
          </a:xfrm>
        </p:grpSpPr>
        <p:sp>
          <p:nvSpPr>
            <p:cNvPr id="40" name="任意多边形: 形状 39"/>
            <p:cNvSpPr/>
            <p:nvPr/>
          </p:nvSpPr>
          <p:spPr>
            <a:xfrm>
              <a:off x="2592985" y="2567354"/>
              <a:ext cx="316950" cy="316950"/>
            </a:xfrm>
            <a:custGeom>
              <a:avLst/>
              <a:gdLst>
                <a:gd name="connsiteX0" fmla="*/ 158315 w 316950"/>
                <a:gd name="connsiteY0" fmla="*/ -294 h 316950"/>
                <a:gd name="connsiteX1" fmla="*/ -329 w 316950"/>
                <a:gd name="connsiteY1" fmla="*/ 158013 h 316950"/>
                <a:gd name="connsiteX2" fmla="*/ 157978 w 316950"/>
                <a:gd name="connsiteY2" fmla="*/ 316657 h 316950"/>
                <a:gd name="connsiteX3" fmla="*/ 316622 w 316950"/>
                <a:gd name="connsiteY3" fmla="*/ 158350 h 316950"/>
                <a:gd name="connsiteX4" fmla="*/ 158315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315" y="-294"/>
                  </a:moveTo>
                  <a:cubicBezTo>
                    <a:pt x="70799" y="-395"/>
                    <a:pt x="-228" y="70497"/>
                    <a:pt x="-329" y="158013"/>
                  </a:cubicBezTo>
                  <a:cubicBezTo>
                    <a:pt x="-430" y="245529"/>
                    <a:pt x="70461" y="316556"/>
                    <a:pt x="157978" y="316657"/>
                  </a:cubicBezTo>
                  <a:cubicBezTo>
                    <a:pt x="245494" y="316758"/>
                    <a:pt x="316521" y="245866"/>
                    <a:pt x="316622" y="158350"/>
                  </a:cubicBezTo>
                  <a:cubicBezTo>
                    <a:pt x="316622" y="70868"/>
                    <a:pt x="245798" y="-108"/>
                    <a:pt x="158315" y="-294"/>
                  </a:cubicBezTo>
                  <a:close/>
                </a:path>
              </a:pathLst>
            </a:custGeom>
            <a:solidFill>
              <a:srgbClr val="00387F"/>
            </a:solidFill>
            <a:ln w="16888" cap="flat">
              <a:noFill/>
              <a:prstDash val="solid"/>
              <a:miter/>
            </a:ln>
          </p:spPr>
          <p:txBody>
            <a:bodyPr rtlCol="0" anchor="ctr"/>
            <a:lstStyle/>
            <a:p>
              <a:endParaRPr lang="zh-CN" altLang="en-US"/>
            </a:p>
          </p:txBody>
        </p:sp>
        <p:sp>
          <p:nvSpPr>
            <p:cNvPr id="41" name="任意多边形: 形状 40"/>
            <p:cNvSpPr/>
            <p:nvPr/>
          </p:nvSpPr>
          <p:spPr>
            <a:xfrm>
              <a:off x="2608191" y="2985667"/>
              <a:ext cx="287046" cy="1163740"/>
            </a:xfrm>
            <a:custGeom>
              <a:avLst/>
              <a:gdLst>
                <a:gd name="connsiteX0" fmla="*/ 231809 w 287046"/>
                <a:gd name="connsiteY0" fmla="*/ -287 h 1163740"/>
                <a:gd name="connsiteX1" fmla="*/ 54580 w 287046"/>
                <a:gd name="connsiteY1" fmla="*/ -287 h 1163740"/>
                <a:gd name="connsiteX2" fmla="*/ -329 w 287046"/>
                <a:gd name="connsiteY2" fmla="*/ 52916 h 1163740"/>
                <a:gd name="connsiteX3" fmla="*/ -329 w 287046"/>
                <a:gd name="connsiteY3" fmla="*/ 53271 h 1163740"/>
                <a:gd name="connsiteX4" fmla="*/ -329 w 287046"/>
                <a:gd name="connsiteY4" fmla="*/ 1109885 h 1163740"/>
                <a:gd name="connsiteX5" fmla="*/ 54225 w 287046"/>
                <a:gd name="connsiteY5" fmla="*/ 1163442 h 1163740"/>
                <a:gd name="connsiteX6" fmla="*/ 54580 w 287046"/>
                <a:gd name="connsiteY6" fmla="*/ 1163442 h 1163740"/>
                <a:gd name="connsiteX7" fmla="*/ 231809 w 287046"/>
                <a:gd name="connsiteY7" fmla="*/ 1163442 h 1163740"/>
                <a:gd name="connsiteX8" fmla="*/ 286717 w 287046"/>
                <a:gd name="connsiteY8" fmla="*/ 1109885 h 1163740"/>
                <a:gd name="connsiteX9" fmla="*/ 286717 w 287046"/>
                <a:gd name="connsiteY9" fmla="*/ 1109885 h 1163740"/>
                <a:gd name="connsiteX10" fmla="*/ 286717 w 287046"/>
                <a:gd name="connsiteY10" fmla="*/ 53271 h 1163740"/>
                <a:gd name="connsiteX11" fmla="*/ 231809 w 287046"/>
                <a:gd name="connsiteY11" fmla="*/ -287 h 1163740"/>
                <a:gd name="connsiteX12" fmla="*/ 231809 w 287046"/>
                <a:gd name="connsiteY12" fmla="*/ -287 h 11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046" h="1163740">
                  <a:moveTo>
                    <a:pt x="231809" y="-287"/>
                  </a:moveTo>
                  <a:lnTo>
                    <a:pt x="54580" y="-287"/>
                  </a:lnTo>
                  <a:cubicBezTo>
                    <a:pt x="24727" y="-760"/>
                    <a:pt x="144" y="23062"/>
                    <a:pt x="-329" y="52916"/>
                  </a:cubicBezTo>
                  <a:cubicBezTo>
                    <a:pt x="-329" y="53034"/>
                    <a:pt x="-329" y="53153"/>
                    <a:pt x="-329" y="53271"/>
                  </a:cubicBezTo>
                  <a:lnTo>
                    <a:pt x="-329" y="1109885"/>
                  </a:lnTo>
                  <a:cubicBezTo>
                    <a:pt x="-59" y="1139739"/>
                    <a:pt x="24372" y="1163729"/>
                    <a:pt x="54225" y="1163442"/>
                  </a:cubicBezTo>
                  <a:cubicBezTo>
                    <a:pt x="54343" y="1163442"/>
                    <a:pt x="54461" y="1163442"/>
                    <a:pt x="54580" y="1163442"/>
                  </a:cubicBezTo>
                  <a:lnTo>
                    <a:pt x="231809" y="1163442"/>
                  </a:lnTo>
                  <a:cubicBezTo>
                    <a:pt x="261764" y="1163814"/>
                    <a:pt x="286346" y="1139840"/>
                    <a:pt x="286717" y="1109885"/>
                  </a:cubicBezTo>
                  <a:cubicBezTo>
                    <a:pt x="286717" y="1109885"/>
                    <a:pt x="286717" y="1109885"/>
                    <a:pt x="286717" y="1109885"/>
                  </a:cubicBezTo>
                  <a:lnTo>
                    <a:pt x="286717" y="53271"/>
                  </a:lnTo>
                  <a:cubicBezTo>
                    <a:pt x="286346" y="23316"/>
                    <a:pt x="261764" y="-659"/>
                    <a:pt x="231809" y="-287"/>
                  </a:cubicBezTo>
                  <a:cubicBezTo>
                    <a:pt x="231809" y="-287"/>
                    <a:pt x="231809" y="-287"/>
                    <a:pt x="231809" y="-287"/>
                  </a:cubicBezTo>
                  <a:close/>
                </a:path>
              </a:pathLst>
            </a:custGeom>
            <a:solidFill>
              <a:srgbClr val="00387F"/>
            </a:solidFill>
            <a:ln w="16888" cap="flat">
              <a:noFill/>
              <a:prstDash val="solid"/>
              <a:miter/>
            </a:ln>
          </p:spPr>
          <p:txBody>
            <a:bodyPr rtlCol="0" anchor="ctr"/>
            <a:lstStyle/>
            <a:p>
              <a:endParaRPr lang="zh-CN" altLang="en-US"/>
            </a:p>
          </p:txBody>
        </p:sp>
        <p:sp>
          <p:nvSpPr>
            <p:cNvPr id="42" name="任意多边形: 形状 41"/>
            <p:cNvSpPr/>
            <p:nvPr/>
          </p:nvSpPr>
          <p:spPr>
            <a:xfrm>
              <a:off x="3021443" y="2779386"/>
              <a:ext cx="316950" cy="316950"/>
            </a:xfrm>
            <a:custGeom>
              <a:avLst/>
              <a:gdLst>
                <a:gd name="connsiteX0" fmla="*/ 158147 w 316950"/>
                <a:gd name="connsiteY0" fmla="*/ -294 h 316950"/>
                <a:gd name="connsiteX1" fmla="*/ -329 w 316950"/>
                <a:gd name="connsiteY1" fmla="*/ 158182 h 316950"/>
                <a:gd name="connsiteX2" fmla="*/ 158147 w 316950"/>
                <a:gd name="connsiteY2" fmla="*/ 316657 h 316950"/>
                <a:gd name="connsiteX3" fmla="*/ 316622 w 316950"/>
                <a:gd name="connsiteY3" fmla="*/ 158182 h 316950"/>
                <a:gd name="connsiteX4" fmla="*/ 158147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147" y="-294"/>
                  </a:moveTo>
                  <a:cubicBezTo>
                    <a:pt x="70630" y="-294"/>
                    <a:pt x="-329" y="70666"/>
                    <a:pt x="-329" y="158182"/>
                  </a:cubicBezTo>
                  <a:cubicBezTo>
                    <a:pt x="-329" y="245698"/>
                    <a:pt x="70630" y="316657"/>
                    <a:pt x="158147" y="316657"/>
                  </a:cubicBezTo>
                  <a:cubicBezTo>
                    <a:pt x="245663" y="316657"/>
                    <a:pt x="316622" y="245698"/>
                    <a:pt x="316622" y="158182"/>
                  </a:cubicBezTo>
                  <a:cubicBezTo>
                    <a:pt x="316622" y="70666"/>
                    <a:pt x="245663" y="-294"/>
                    <a:pt x="158147" y="-294"/>
                  </a:cubicBezTo>
                  <a:close/>
                </a:path>
              </a:pathLst>
            </a:custGeom>
            <a:solidFill>
              <a:srgbClr val="00387F"/>
            </a:solidFill>
            <a:ln w="16888" cap="flat">
              <a:noFill/>
              <a:prstDash val="solid"/>
              <a:miter/>
            </a:ln>
          </p:spPr>
          <p:txBody>
            <a:bodyPr rtlCol="0" anchor="ctr"/>
            <a:lstStyle/>
            <a:p>
              <a:endParaRPr lang="zh-CN" altLang="en-US"/>
            </a:p>
          </p:txBody>
        </p:sp>
        <p:sp>
          <p:nvSpPr>
            <p:cNvPr id="43" name="任意多边形: 形状 42"/>
            <p:cNvSpPr/>
            <p:nvPr/>
          </p:nvSpPr>
          <p:spPr>
            <a:xfrm>
              <a:off x="3040028" y="3193983"/>
              <a:ext cx="287215" cy="1097849"/>
            </a:xfrm>
            <a:custGeom>
              <a:avLst/>
              <a:gdLst>
                <a:gd name="connsiteX0" fmla="*/ 231809 w 287215"/>
                <a:gd name="connsiteY0" fmla="*/ -287 h 1097849"/>
                <a:gd name="connsiteX1" fmla="*/ 54749 w 287215"/>
                <a:gd name="connsiteY1" fmla="*/ -287 h 1097849"/>
                <a:gd name="connsiteX2" fmla="*/ -329 w 287215"/>
                <a:gd name="connsiteY2" fmla="*/ 53084 h 1097849"/>
                <a:gd name="connsiteX3" fmla="*/ -329 w 287215"/>
                <a:gd name="connsiteY3" fmla="*/ 53439 h 1097849"/>
                <a:gd name="connsiteX4" fmla="*/ -329 w 287215"/>
                <a:gd name="connsiteY4" fmla="*/ 1043994 h 1097849"/>
                <a:gd name="connsiteX5" fmla="*/ 54225 w 287215"/>
                <a:gd name="connsiteY5" fmla="*/ 1097551 h 1097849"/>
                <a:gd name="connsiteX6" fmla="*/ 54749 w 287215"/>
                <a:gd name="connsiteY6" fmla="*/ 1097551 h 1097849"/>
                <a:gd name="connsiteX7" fmla="*/ 231809 w 287215"/>
                <a:gd name="connsiteY7" fmla="*/ 1097551 h 1097849"/>
                <a:gd name="connsiteX8" fmla="*/ 286887 w 287215"/>
                <a:gd name="connsiteY8" fmla="*/ 1043994 h 1097849"/>
                <a:gd name="connsiteX9" fmla="*/ 286887 w 287215"/>
                <a:gd name="connsiteY9" fmla="*/ 52932 h 1097849"/>
                <a:gd name="connsiteX10" fmla="*/ 231809 w 287215"/>
                <a:gd name="connsiteY10" fmla="*/ -287 h 109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215" h="1097849">
                  <a:moveTo>
                    <a:pt x="231809" y="-287"/>
                  </a:moveTo>
                  <a:lnTo>
                    <a:pt x="54749" y="-287"/>
                  </a:lnTo>
                  <a:cubicBezTo>
                    <a:pt x="24794" y="-760"/>
                    <a:pt x="144" y="23146"/>
                    <a:pt x="-329" y="53084"/>
                  </a:cubicBezTo>
                  <a:cubicBezTo>
                    <a:pt x="-329" y="53203"/>
                    <a:pt x="-329" y="53321"/>
                    <a:pt x="-329" y="53439"/>
                  </a:cubicBezTo>
                  <a:lnTo>
                    <a:pt x="-329" y="1043994"/>
                  </a:lnTo>
                  <a:cubicBezTo>
                    <a:pt x="-59" y="1073848"/>
                    <a:pt x="24372" y="1097838"/>
                    <a:pt x="54225" y="1097551"/>
                  </a:cubicBezTo>
                  <a:cubicBezTo>
                    <a:pt x="54411" y="1097551"/>
                    <a:pt x="54580" y="1097551"/>
                    <a:pt x="54749" y="1097551"/>
                  </a:cubicBezTo>
                  <a:lnTo>
                    <a:pt x="231809" y="1097551"/>
                  </a:lnTo>
                  <a:cubicBezTo>
                    <a:pt x="261797" y="1097923"/>
                    <a:pt x="286430" y="1073966"/>
                    <a:pt x="286887" y="1043994"/>
                  </a:cubicBezTo>
                  <a:lnTo>
                    <a:pt x="286887" y="52932"/>
                  </a:lnTo>
                  <a:cubicBezTo>
                    <a:pt x="286143" y="23129"/>
                    <a:pt x="261629" y="-574"/>
                    <a:pt x="231809" y="-287"/>
                  </a:cubicBezTo>
                  <a:close/>
                </a:path>
              </a:pathLst>
            </a:custGeom>
            <a:solidFill>
              <a:srgbClr val="00387F"/>
            </a:solidFill>
            <a:ln w="16888" cap="flat">
              <a:noFill/>
              <a:prstDash val="solid"/>
              <a:miter/>
            </a:ln>
          </p:spPr>
          <p:txBody>
            <a:bodyPr rtlCol="0" anchor="ctr"/>
            <a:lstStyle/>
            <a:p>
              <a:endParaRPr lang="zh-CN" altLang="en-US"/>
            </a:p>
          </p:txBody>
        </p:sp>
        <p:sp>
          <p:nvSpPr>
            <p:cNvPr id="44" name="任意多边形: 形状 43"/>
            <p:cNvSpPr/>
            <p:nvPr/>
          </p:nvSpPr>
          <p:spPr>
            <a:xfrm>
              <a:off x="3466619" y="2982123"/>
              <a:ext cx="871284" cy="1167111"/>
            </a:xfrm>
            <a:custGeom>
              <a:avLst/>
              <a:gdLst>
                <a:gd name="connsiteX0" fmla="*/ 870955 w 871284"/>
                <a:gd name="connsiteY0" fmla="*/ 909337 h 1167111"/>
                <a:gd name="connsiteX1" fmla="*/ 828042 w 871284"/>
                <a:gd name="connsiteY1" fmla="*/ 873689 h 1167111"/>
                <a:gd name="connsiteX2" fmla="*/ 573603 w 871284"/>
                <a:gd name="connsiteY2" fmla="*/ 875209 h 1167111"/>
                <a:gd name="connsiteX3" fmla="*/ 320178 w 871284"/>
                <a:gd name="connsiteY3" fmla="*/ 707610 h 1167111"/>
                <a:gd name="connsiteX4" fmla="*/ 293145 w 871284"/>
                <a:gd name="connsiteY4" fmla="*/ 599651 h 1167111"/>
                <a:gd name="connsiteX5" fmla="*/ 573941 w 871284"/>
                <a:gd name="connsiteY5" fmla="*/ 294021 h 1167111"/>
                <a:gd name="connsiteX6" fmla="*/ 824325 w 871284"/>
                <a:gd name="connsiteY6" fmla="*/ 294021 h 1167111"/>
                <a:gd name="connsiteX7" fmla="*/ 867069 w 871284"/>
                <a:gd name="connsiteY7" fmla="*/ 261920 h 1167111"/>
                <a:gd name="connsiteX8" fmla="*/ 867069 w 871284"/>
                <a:gd name="connsiteY8" fmla="*/ 52253 h 1167111"/>
                <a:gd name="connsiteX9" fmla="*/ 827873 w 871284"/>
                <a:gd name="connsiteY9" fmla="*/ 1568 h 1167111"/>
                <a:gd name="connsiteX10" fmla="*/ 587288 w 871284"/>
                <a:gd name="connsiteY10" fmla="*/ -291 h 1167111"/>
                <a:gd name="connsiteX11" fmla="*/ -321 w 871284"/>
                <a:gd name="connsiteY11" fmla="*/ 572788 h 1167111"/>
                <a:gd name="connsiteX12" fmla="*/ 3396 w 871284"/>
                <a:gd name="connsiteY12" fmla="*/ 646113 h 1167111"/>
                <a:gd name="connsiteX13" fmla="*/ 117100 w 871284"/>
                <a:gd name="connsiteY13" fmla="*/ 934680 h 1167111"/>
                <a:gd name="connsiteX14" fmla="*/ 170994 w 871284"/>
                <a:gd name="connsiteY14" fmla="*/ 996684 h 1167111"/>
                <a:gd name="connsiteX15" fmla="*/ 472909 w 871284"/>
                <a:gd name="connsiteY15" fmla="*/ 1156849 h 1167111"/>
                <a:gd name="connsiteX16" fmla="*/ 566676 w 871284"/>
                <a:gd name="connsiteY16" fmla="*/ 1166817 h 1167111"/>
                <a:gd name="connsiteX17" fmla="*/ 801179 w 871284"/>
                <a:gd name="connsiteY17" fmla="*/ 1166817 h 1167111"/>
                <a:gd name="connsiteX18" fmla="*/ 870786 w 871284"/>
                <a:gd name="connsiteY18" fmla="*/ 1121370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284" h="1167111">
                  <a:moveTo>
                    <a:pt x="870955" y="909337"/>
                  </a:moveTo>
                  <a:cubicBezTo>
                    <a:pt x="870955" y="878926"/>
                    <a:pt x="828042" y="873689"/>
                    <a:pt x="828042" y="873689"/>
                  </a:cubicBezTo>
                  <a:lnTo>
                    <a:pt x="573603" y="875209"/>
                  </a:lnTo>
                  <a:cubicBezTo>
                    <a:pt x="464191" y="871898"/>
                    <a:pt x="366047" y="807004"/>
                    <a:pt x="320178" y="707610"/>
                  </a:cubicBezTo>
                  <a:cubicBezTo>
                    <a:pt x="304330" y="673685"/>
                    <a:pt x="295156" y="637040"/>
                    <a:pt x="293145" y="599651"/>
                  </a:cubicBezTo>
                  <a:cubicBezTo>
                    <a:pt x="286844" y="437915"/>
                    <a:pt x="412255" y="301420"/>
                    <a:pt x="573941" y="294021"/>
                  </a:cubicBezTo>
                  <a:lnTo>
                    <a:pt x="824325" y="294021"/>
                  </a:lnTo>
                  <a:cubicBezTo>
                    <a:pt x="844616" y="295558"/>
                    <a:pt x="862896" y="281822"/>
                    <a:pt x="867069" y="261920"/>
                  </a:cubicBezTo>
                  <a:lnTo>
                    <a:pt x="867069" y="52253"/>
                  </a:lnTo>
                  <a:cubicBezTo>
                    <a:pt x="867069" y="385"/>
                    <a:pt x="827873" y="1568"/>
                    <a:pt x="827873" y="1568"/>
                  </a:cubicBezTo>
                  <a:cubicBezTo>
                    <a:pt x="827873" y="1568"/>
                    <a:pt x="667708" y="-291"/>
                    <a:pt x="587288" y="-291"/>
                  </a:cubicBezTo>
                  <a:cubicBezTo>
                    <a:pt x="267989" y="-1287"/>
                    <a:pt x="6673" y="253557"/>
                    <a:pt x="-321" y="572788"/>
                  </a:cubicBezTo>
                  <a:cubicBezTo>
                    <a:pt x="-439" y="597286"/>
                    <a:pt x="794" y="621767"/>
                    <a:pt x="3396" y="646113"/>
                  </a:cubicBezTo>
                  <a:cubicBezTo>
                    <a:pt x="13888" y="750963"/>
                    <a:pt x="53236" y="850863"/>
                    <a:pt x="117100" y="934680"/>
                  </a:cubicBezTo>
                  <a:cubicBezTo>
                    <a:pt x="133487" y="956660"/>
                    <a:pt x="151514" y="977390"/>
                    <a:pt x="170994" y="996684"/>
                  </a:cubicBezTo>
                  <a:cubicBezTo>
                    <a:pt x="253222" y="1079233"/>
                    <a:pt x="358445" y="1135038"/>
                    <a:pt x="472909" y="1156849"/>
                  </a:cubicBezTo>
                  <a:cubicBezTo>
                    <a:pt x="503759" y="1163219"/>
                    <a:pt x="535167" y="1166547"/>
                    <a:pt x="566676" y="1166817"/>
                  </a:cubicBezTo>
                  <a:lnTo>
                    <a:pt x="801179" y="1166817"/>
                  </a:lnTo>
                  <a:cubicBezTo>
                    <a:pt x="874503" y="1166817"/>
                    <a:pt x="870786" y="1121370"/>
                    <a:pt x="870786" y="1121370"/>
                  </a:cubicBezTo>
                  <a:close/>
                </a:path>
              </a:pathLst>
            </a:custGeom>
            <a:solidFill>
              <a:srgbClr val="00387F"/>
            </a:solidFill>
            <a:ln w="16888" cap="flat">
              <a:noFill/>
              <a:prstDash val="solid"/>
              <a:miter/>
            </a:ln>
          </p:spPr>
          <p:txBody>
            <a:bodyPr rtlCol="0" anchor="ctr"/>
            <a:lstStyle/>
            <a:p>
              <a:endParaRPr lang="zh-CN" altLang="en-US"/>
            </a:p>
          </p:txBody>
        </p:sp>
        <p:sp>
          <p:nvSpPr>
            <p:cNvPr id="45" name="任意多边形: 形状 44"/>
            <p:cNvSpPr/>
            <p:nvPr/>
          </p:nvSpPr>
          <p:spPr>
            <a:xfrm>
              <a:off x="1593304" y="2982124"/>
              <a:ext cx="871616" cy="1167110"/>
            </a:xfrm>
            <a:custGeom>
              <a:avLst/>
              <a:gdLst>
                <a:gd name="connsiteX0" fmla="*/ 871288 w 871616"/>
                <a:gd name="connsiteY0" fmla="*/ 909336 h 1167110"/>
                <a:gd name="connsiteX1" fmla="*/ 828374 w 871616"/>
                <a:gd name="connsiteY1" fmla="*/ 873688 h 1167110"/>
                <a:gd name="connsiteX2" fmla="*/ 573767 w 871616"/>
                <a:gd name="connsiteY2" fmla="*/ 875208 h 1167110"/>
                <a:gd name="connsiteX3" fmla="*/ 320341 w 871616"/>
                <a:gd name="connsiteY3" fmla="*/ 707610 h 1167110"/>
                <a:gd name="connsiteX4" fmla="*/ 293478 w 871616"/>
                <a:gd name="connsiteY4" fmla="*/ 599651 h 1167110"/>
                <a:gd name="connsiteX5" fmla="*/ 574274 w 871616"/>
                <a:gd name="connsiteY5" fmla="*/ 294020 h 1167110"/>
                <a:gd name="connsiteX6" fmla="*/ 824658 w 871616"/>
                <a:gd name="connsiteY6" fmla="*/ 294020 h 1167110"/>
                <a:gd name="connsiteX7" fmla="*/ 867064 w 871616"/>
                <a:gd name="connsiteY7" fmla="*/ 261919 h 1167110"/>
                <a:gd name="connsiteX8" fmla="*/ 867064 w 871616"/>
                <a:gd name="connsiteY8" fmla="*/ 52252 h 1167110"/>
                <a:gd name="connsiteX9" fmla="*/ 828206 w 871616"/>
                <a:gd name="connsiteY9" fmla="*/ 1567 h 1167110"/>
                <a:gd name="connsiteX10" fmla="*/ 587620 w 871616"/>
                <a:gd name="connsiteY10" fmla="*/ -292 h 1167110"/>
                <a:gd name="connsiteX11" fmla="*/ -326 w 871616"/>
                <a:gd name="connsiteY11" fmla="*/ 572788 h 1167110"/>
                <a:gd name="connsiteX12" fmla="*/ 3560 w 871616"/>
                <a:gd name="connsiteY12" fmla="*/ 646112 h 1167110"/>
                <a:gd name="connsiteX13" fmla="*/ 117263 w 871616"/>
                <a:gd name="connsiteY13" fmla="*/ 934679 h 1167110"/>
                <a:gd name="connsiteX14" fmla="*/ 171158 w 871616"/>
                <a:gd name="connsiteY14" fmla="*/ 996684 h 1167110"/>
                <a:gd name="connsiteX15" fmla="*/ 472734 w 871616"/>
                <a:gd name="connsiteY15" fmla="*/ 1156848 h 1167110"/>
                <a:gd name="connsiteX16" fmla="*/ 566840 w 871616"/>
                <a:gd name="connsiteY16" fmla="*/ 1166817 h 1167110"/>
                <a:gd name="connsiteX17" fmla="*/ 801343 w 871616"/>
                <a:gd name="connsiteY17" fmla="*/ 1166817 h 1167110"/>
                <a:gd name="connsiteX18" fmla="*/ 871119 w 871616"/>
                <a:gd name="connsiteY18" fmla="*/ 1121369 h 116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616" h="1167110">
                  <a:moveTo>
                    <a:pt x="871288" y="909336"/>
                  </a:moveTo>
                  <a:cubicBezTo>
                    <a:pt x="871288" y="878925"/>
                    <a:pt x="828374" y="873688"/>
                    <a:pt x="828374" y="873688"/>
                  </a:cubicBezTo>
                  <a:lnTo>
                    <a:pt x="573767" y="875208"/>
                  </a:lnTo>
                  <a:cubicBezTo>
                    <a:pt x="464371" y="871812"/>
                    <a:pt x="366279" y="806952"/>
                    <a:pt x="320341" y="707610"/>
                  </a:cubicBezTo>
                  <a:cubicBezTo>
                    <a:pt x="304680" y="673634"/>
                    <a:pt x="295573" y="637005"/>
                    <a:pt x="293478" y="599651"/>
                  </a:cubicBezTo>
                  <a:cubicBezTo>
                    <a:pt x="286906" y="437813"/>
                    <a:pt x="412470" y="301149"/>
                    <a:pt x="574274" y="294020"/>
                  </a:cubicBezTo>
                  <a:lnTo>
                    <a:pt x="824658" y="294020"/>
                  </a:lnTo>
                  <a:cubicBezTo>
                    <a:pt x="844864" y="295523"/>
                    <a:pt x="863027" y="281771"/>
                    <a:pt x="867064" y="261919"/>
                  </a:cubicBezTo>
                  <a:lnTo>
                    <a:pt x="867064" y="52252"/>
                  </a:lnTo>
                  <a:cubicBezTo>
                    <a:pt x="867064" y="384"/>
                    <a:pt x="828206" y="1567"/>
                    <a:pt x="828206" y="1567"/>
                  </a:cubicBezTo>
                  <a:cubicBezTo>
                    <a:pt x="828206" y="1567"/>
                    <a:pt x="667872" y="-292"/>
                    <a:pt x="587620" y="-292"/>
                  </a:cubicBezTo>
                  <a:cubicBezTo>
                    <a:pt x="268339" y="-1120"/>
                    <a:pt x="7023" y="253590"/>
                    <a:pt x="-326" y="572788"/>
                  </a:cubicBezTo>
                  <a:cubicBezTo>
                    <a:pt x="-394" y="597285"/>
                    <a:pt x="907" y="621766"/>
                    <a:pt x="3560" y="646112"/>
                  </a:cubicBezTo>
                  <a:cubicBezTo>
                    <a:pt x="14119" y="750945"/>
                    <a:pt x="53467" y="850812"/>
                    <a:pt x="117263" y="934679"/>
                  </a:cubicBezTo>
                  <a:cubicBezTo>
                    <a:pt x="133651" y="956659"/>
                    <a:pt x="151678" y="977389"/>
                    <a:pt x="171158" y="996684"/>
                  </a:cubicBezTo>
                  <a:cubicBezTo>
                    <a:pt x="253319" y="1079148"/>
                    <a:pt x="358406" y="1134969"/>
                    <a:pt x="472734" y="1156848"/>
                  </a:cubicBezTo>
                  <a:cubicBezTo>
                    <a:pt x="503703" y="1163201"/>
                    <a:pt x="535229" y="1166546"/>
                    <a:pt x="566840" y="1166817"/>
                  </a:cubicBezTo>
                  <a:lnTo>
                    <a:pt x="801343" y="1166817"/>
                  </a:lnTo>
                  <a:cubicBezTo>
                    <a:pt x="874498" y="1166817"/>
                    <a:pt x="871119" y="1121369"/>
                    <a:pt x="871119" y="1121369"/>
                  </a:cubicBezTo>
                  <a:close/>
                </a:path>
              </a:pathLst>
            </a:custGeom>
            <a:solidFill>
              <a:srgbClr val="00387F"/>
            </a:solidFill>
            <a:ln w="16888" cap="flat">
              <a:noFill/>
              <a:prstDash val="solid"/>
              <a:miter/>
            </a:ln>
          </p:spPr>
          <p:txBody>
            <a:bodyPr rtlCol="0" anchor="ctr"/>
            <a:lstStyle/>
            <a:p>
              <a:endParaRPr lang="zh-CN" altLang="en-US"/>
            </a:p>
          </p:txBody>
        </p:sp>
        <p:sp>
          <p:nvSpPr>
            <p:cNvPr id="46" name="任意多边形: 形状 45"/>
            <p:cNvSpPr/>
            <p:nvPr/>
          </p:nvSpPr>
          <p:spPr>
            <a:xfrm>
              <a:off x="4612448" y="2982802"/>
              <a:ext cx="1424250" cy="1167783"/>
            </a:xfrm>
            <a:custGeom>
              <a:avLst/>
              <a:gdLst>
                <a:gd name="connsiteX0" fmla="*/ 821614 w 1424250"/>
                <a:gd name="connsiteY0" fmla="*/ -294 h 1167783"/>
                <a:gd name="connsiteX1" fmla="*/ 821614 w 1424250"/>
                <a:gd name="connsiteY1" fmla="*/ 97359 h 1167783"/>
                <a:gd name="connsiteX2" fmla="*/ 1423922 w 1424250"/>
                <a:gd name="connsiteY2" fmla="*/ 97359 h 1167783"/>
                <a:gd name="connsiteX3" fmla="*/ 1423922 w 1424250"/>
                <a:gd name="connsiteY3" fmla="*/ 795630 h 1167783"/>
                <a:gd name="connsiteX4" fmla="*/ 1247707 w 1424250"/>
                <a:gd name="connsiteY4" fmla="*/ 973704 h 1167783"/>
                <a:gd name="connsiteX5" fmla="*/ 821614 w 1424250"/>
                <a:gd name="connsiteY5" fmla="*/ 973704 h 1167783"/>
                <a:gd name="connsiteX6" fmla="*/ 821614 w 1424250"/>
                <a:gd name="connsiteY6" fmla="*/ 1167490 h 1167783"/>
                <a:gd name="connsiteX7" fmla="*/ 603499 w 1424250"/>
                <a:gd name="connsiteY7" fmla="*/ 1167490 h 1167783"/>
                <a:gd name="connsiteX8" fmla="*/ 603499 w 1424250"/>
                <a:gd name="connsiteY8" fmla="*/ 973704 h 1167783"/>
                <a:gd name="connsiteX9" fmla="*/ -329 w 1424250"/>
                <a:gd name="connsiteY9" fmla="*/ 973704 h 1167783"/>
                <a:gd name="connsiteX10" fmla="*/ -329 w 1424250"/>
                <a:gd name="connsiteY10" fmla="*/ 97359 h 1167783"/>
                <a:gd name="connsiteX11" fmla="*/ 603499 w 1424250"/>
                <a:gd name="connsiteY11" fmla="*/ 97359 h 1167783"/>
                <a:gd name="connsiteX12" fmla="*/ 603499 w 1424250"/>
                <a:gd name="connsiteY12" fmla="*/ -294 h 1167783"/>
                <a:gd name="connsiteX13" fmla="*/ 603499 w 1424250"/>
                <a:gd name="connsiteY13" fmla="*/ 821649 h 1167783"/>
                <a:gd name="connsiteX14" fmla="*/ 603499 w 1424250"/>
                <a:gd name="connsiteY14" fmla="*/ 248739 h 1167783"/>
                <a:gd name="connsiteX15" fmla="*/ 217785 w 1424250"/>
                <a:gd name="connsiteY15" fmla="*/ 248739 h 1167783"/>
                <a:gd name="connsiteX16" fmla="*/ 217785 w 1424250"/>
                <a:gd name="connsiteY16" fmla="*/ 821649 h 1167783"/>
                <a:gd name="connsiteX17" fmla="*/ 821614 w 1424250"/>
                <a:gd name="connsiteY17" fmla="*/ 248739 h 1167783"/>
                <a:gd name="connsiteX18" fmla="*/ 821614 w 1424250"/>
                <a:gd name="connsiteY18" fmla="*/ 821649 h 1167783"/>
                <a:gd name="connsiteX19" fmla="*/ 1169990 w 1424250"/>
                <a:gd name="connsiteY19" fmla="*/ 821649 h 1167783"/>
                <a:gd name="connsiteX20" fmla="*/ 1205807 w 1424250"/>
                <a:gd name="connsiteY20" fmla="*/ 785832 h 1167783"/>
                <a:gd name="connsiteX21" fmla="*/ 1205807 w 1424250"/>
                <a:gd name="connsiteY21" fmla="*/ 248739 h 116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4250" h="1167783">
                  <a:moveTo>
                    <a:pt x="821614" y="-294"/>
                  </a:moveTo>
                  <a:lnTo>
                    <a:pt x="821614" y="97359"/>
                  </a:lnTo>
                  <a:lnTo>
                    <a:pt x="1423922" y="97359"/>
                  </a:lnTo>
                  <a:lnTo>
                    <a:pt x="1423922" y="795630"/>
                  </a:lnTo>
                  <a:cubicBezTo>
                    <a:pt x="1422587" y="892692"/>
                    <a:pt x="1344752" y="971356"/>
                    <a:pt x="1247707" y="973704"/>
                  </a:cubicBezTo>
                  <a:lnTo>
                    <a:pt x="821614" y="973704"/>
                  </a:lnTo>
                  <a:lnTo>
                    <a:pt x="821614" y="1167490"/>
                  </a:lnTo>
                  <a:lnTo>
                    <a:pt x="603499" y="1167490"/>
                  </a:lnTo>
                  <a:lnTo>
                    <a:pt x="603499" y="973704"/>
                  </a:lnTo>
                  <a:lnTo>
                    <a:pt x="-329" y="973704"/>
                  </a:lnTo>
                  <a:lnTo>
                    <a:pt x="-329" y="97359"/>
                  </a:lnTo>
                  <a:lnTo>
                    <a:pt x="603499" y="97359"/>
                  </a:lnTo>
                  <a:lnTo>
                    <a:pt x="603499" y="-294"/>
                  </a:lnTo>
                  <a:close/>
                  <a:moveTo>
                    <a:pt x="603499" y="821649"/>
                  </a:moveTo>
                  <a:lnTo>
                    <a:pt x="603499" y="248739"/>
                  </a:lnTo>
                  <a:lnTo>
                    <a:pt x="217785" y="248739"/>
                  </a:lnTo>
                  <a:lnTo>
                    <a:pt x="217785" y="821649"/>
                  </a:lnTo>
                  <a:close/>
                  <a:moveTo>
                    <a:pt x="821614" y="248739"/>
                  </a:moveTo>
                  <a:lnTo>
                    <a:pt x="821614" y="821649"/>
                  </a:lnTo>
                  <a:lnTo>
                    <a:pt x="1169990" y="821649"/>
                  </a:lnTo>
                  <a:cubicBezTo>
                    <a:pt x="1189739" y="821564"/>
                    <a:pt x="1205723" y="805582"/>
                    <a:pt x="1205807" y="785832"/>
                  </a:cubicBezTo>
                  <a:lnTo>
                    <a:pt x="1205807" y="248739"/>
                  </a:lnTo>
                  <a:close/>
                </a:path>
              </a:pathLst>
            </a:custGeom>
            <a:solidFill>
              <a:srgbClr val="898989"/>
            </a:solidFill>
            <a:ln w="16888" cap="flat">
              <a:noFill/>
              <a:prstDash val="solid"/>
              <a:miter/>
            </a:ln>
          </p:spPr>
          <p:txBody>
            <a:bodyPr rtlCol="0" anchor="ctr"/>
            <a:lstStyle/>
            <a:p>
              <a:endParaRPr lang="zh-CN" altLang="en-US"/>
            </a:p>
          </p:txBody>
        </p:sp>
        <p:sp>
          <p:nvSpPr>
            <p:cNvPr id="47" name="任意多边形: 形状 46"/>
            <p:cNvSpPr/>
            <p:nvPr/>
          </p:nvSpPr>
          <p:spPr>
            <a:xfrm>
              <a:off x="7734479" y="2982802"/>
              <a:ext cx="1366469" cy="1167113"/>
            </a:xfrm>
            <a:custGeom>
              <a:avLst/>
              <a:gdLst>
                <a:gd name="connsiteX0" fmla="*/ 179 w 1366469"/>
                <a:gd name="connsiteY0" fmla="*/ 1166814 h 1167113"/>
                <a:gd name="connsiteX1" fmla="*/ 1135017 w 1366469"/>
                <a:gd name="connsiteY1" fmla="*/ 1166814 h 1167113"/>
                <a:gd name="connsiteX2" fmla="*/ 1204625 w 1366469"/>
                <a:gd name="connsiteY2" fmla="*/ 1152960 h 1167113"/>
                <a:gd name="connsiteX3" fmla="*/ 1299236 w 1366469"/>
                <a:gd name="connsiteY3" fmla="*/ 1059024 h 1167113"/>
                <a:gd name="connsiteX4" fmla="*/ 1312415 w 1366469"/>
                <a:gd name="connsiteY4" fmla="*/ 990599 h 1167113"/>
                <a:gd name="connsiteX5" fmla="*/ 1312415 w 1366469"/>
                <a:gd name="connsiteY5" fmla="*/ 692402 h 1167113"/>
                <a:gd name="connsiteX6" fmla="*/ -329 w 1366469"/>
                <a:gd name="connsiteY6" fmla="*/ 692402 h 1167113"/>
                <a:gd name="connsiteX7" fmla="*/ 225220 w 1366469"/>
                <a:gd name="connsiteY7" fmla="*/ 852736 h 1167113"/>
                <a:gd name="connsiteX8" fmla="*/ 1088048 w 1366469"/>
                <a:gd name="connsiteY8" fmla="*/ 852736 h 1167113"/>
                <a:gd name="connsiteX9" fmla="*/ 1088048 w 1366469"/>
                <a:gd name="connsiteY9" fmla="*/ 956809 h 1167113"/>
                <a:gd name="connsiteX10" fmla="*/ 1037363 w 1366469"/>
                <a:gd name="connsiteY10" fmla="*/ 1007494 h 1167113"/>
                <a:gd name="connsiteX11" fmla="*/ 224713 w 1366469"/>
                <a:gd name="connsiteY11" fmla="*/ 1007494 h 1167113"/>
                <a:gd name="connsiteX12" fmla="*/ 1008304 w 1366469"/>
                <a:gd name="connsiteY12" fmla="*/ 342844 h 1167113"/>
                <a:gd name="connsiteX13" fmla="*/ 1242977 w 1366469"/>
                <a:gd name="connsiteY13" fmla="*/ 342844 h 1167113"/>
                <a:gd name="connsiteX14" fmla="*/ 1366141 w 1366469"/>
                <a:gd name="connsiteY14" fmla="*/ 70834 h 1167113"/>
                <a:gd name="connsiteX15" fmla="*/ 731902 w 1366469"/>
                <a:gd name="connsiteY15" fmla="*/ 70834 h 1167113"/>
                <a:gd name="connsiteX16" fmla="*/ 764340 w 1366469"/>
                <a:gd name="connsiteY16" fmla="*/ -294 h 1167113"/>
                <a:gd name="connsiteX17" fmla="*/ 524769 w 1366469"/>
                <a:gd name="connsiteY17" fmla="*/ -294 h 1167113"/>
                <a:gd name="connsiteX18" fmla="*/ 421033 w 1366469"/>
                <a:gd name="connsiteY18" fmla="*/ 231168 h 1167113"/>
                <a:gd name="connsiteX19" fmla="*/ 1058989 w 1366469"/>
                <a:gd name="connsiteY19" fmla="*/ 231168 h 1167113"/>
                <a:gd name="connsiteX20" fmla="*/ 920957 w 1366469"/>
                <a:gd name="connsiteY20" fmla="*/ 286246 h 1167113"/>
                <a:gd name="connsiteX21" fmla="*/ 660604 w 1366469"/>
                <a:gd name="connsiteY21" fmla="*/ 286246 h 1167113"/>
                <a:gd name="connsiteX22" fmla="*/ 660604 w 1366469"/>
                <a:gd name="connsiteY22" fmla="*/ 406031 h 1167113"/>
                <a:gd name="connsiteX23" fmla="*/ 330476 w 1366469"/>
                <a:gd name="connsiteY23" fmla="*/ 653712 h 1167113"/>
                <a:gd name="connsiteX24" fmla="*/ 600796 w 1366469"/>
                <a:gd name="connsiteY24" fmla="*/ 653712 h 1167113"/>
                <a:gd name="connsiteX25" fmla="*/ 819249 w 1366469"/>
                <a:gd name="connsiteY25" fmla="*/ 491689 h 1167113"/>
                <a:gd name="connsiteX26" fmla="*/ 1026551 w 1366469"/>
                <a:gd name="connsiteY26" fmla="*/ 653712 h 1167113"/>
                <a:gd name="connsiteX27" fmla="*/ 1296872 w 1366469"/>
                <a:gd name="connsiteY27" fmla="*/ 653712 h 1167113"/>
                <a:gd name="connsiteX28" fmla="*/ 1055610 w 1366469"/>
                <a:gd name="connsiteY28" fmla="*/ 464319 h 1167113"/>
                <a:gd name="connsiteX29" fmla="*/ 856249 w 1366469"/>
                <a:gd name="connsiteY29" fmla="*/ 464319 h 1167113"/>
                <a:gd name="connsiteX30" fmla="*/ 920957 w 1366469"/>
                <a:gd name="connsiteY30" fmla="*/ 415662 h 116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6469" h="1167113">
                  <a:moveTo>
                    <a:pt x="179" y="1166814"/>
                  </a:moveTo>
                  <a:lnTo>
                    <a:pt x="1135017" y="1166814"/>
                  </a:lnTo>
                  <a:cubicBezTo>
                    <a:pt x="1158923" y="1167000"/>
                    <a:pt x="1182611" y="1162286"/>
                    <a:pt x="1204625" y="1152960"/>
                  </a:cubicBezTo>
                  <a:cubicBezTo>
                    <a:pt x="1247098" y="1135018"/>
                    <a:pt x="1280990" y="1101363"/>
                    <a:pt x="1299236" y="1059024"/>
                  </a:cubicBezTo>
                  <a:cubicBezTo>
                    <a:pt x="1308292" y="1037365"/>
                    <a:pt x="1312786" y="1014066"/>
                    <a:pt x="1312415" y="990599"/>
                  </a:cubicBezTo>
                  <a:lnTo>
                    <a:pt x="1312415" y="692402"/>
                  </a:lnTo>
                  <a:lnTo>
                    <a:pt x="-329" y="692402"/>
                  </a:lnTo>
                  <a:close/>
                  <a:moveTo>
                    <a:pt x="225220" y="852736"/>
                  </a:moveTo>
                  <a:lnTo>
                    <a:pt x="1088048" y="852736"/>
                  </a:lnTo>
                  <a:lnTo>
                    <a:pt x="1088048" y="956809"/>
                  </a:lnTo>
                  <a:cubicBezTo>
                    <a:pt x="1088048" y="984804"/>
                    <a:pt x="1065359" y="1007494"/>
                    <a:pt x="1037363" y="1007494"/>
                  </a:cubicBezTo>
                  <a:lnTo>
                    <a:pt x="224713" y="1007494"/>
                  </a:lnTo>
                  <a:close/>
                  <a:moveTo>
                    <a:pt x="1008304" y="342844"/>
                  </a:moveTo>
                  <a:lnTo>
                    <a:pt x="1242977" y="342844"/>
                  </a:lnTo>
                  <a:lnTo>
                    <a:pt x="1366141" y="70834"/>
                  </a:lnTo>
                  <a:lnTo>
                    <a:pt x="731902" y="70834"/>
                  </a:lnTo>
                  <a:lnTo>
                    <a:pt x="764340" y="-294"/>
                  </a:lnTo>
                  <a:lnTo>
                    <a:pt x="524769" y="-294"/>
                  </a:lnTo>
                  <a:lnTo>
                    <a:pt x="421033" y="231168"/>
                  </a:lnTo>
                  <a:lnTo>
                    <a:pt x="1058989" y="231168"/>
                  </a:lnTo>
                  <a:close/>
                  <a:moveTo>
                    <a:pt x="920957" y="286246"/>
                  </a:moveTo>
                  <a:lnTo>
                    <a:pt x="660604" y="286246"/>
                  </a:lnTo>
                  <a:lnTo>
                    <a:pt x="660604" y="406031"/>
                  </a:lnTo>
                  <a:lnTo>
                    <a:pt x="330476" y="653712"/>
                  </a:lnTo>
                  <a:lnTo>
                    <a:pt x="600796" y="653712"/>
                  </a:lnTo>
                  <a:lnTo>
                    <a:pt x="819249" y="491689"/>
                  </a:lnTo>
                  <a:lnTo>
                    <a:pt x="1026551" y="653712"/>
                  </a:lnTo>
                  <a:lnTo>
                    <a:pt x="1296872" y="653712"/>
                  </a:lnTo>
                  <a:lnTo>
                    <a:pt x="1055610" y="464319"/>
                  </a:lnTo>
                  <a:lnTo>
                    <a:pt x="856249" y="464319"/>
                  </a:lnTo>
                  <a:lnTo>
                    <a:pt x="920957" y="415662"/>
                  </a:lnTo>
                  <a:close/>
                </a:path>
              </a:pathLst>
            </a:custGeom>
            <a:solidFill>
              <a:srgbClr val="898989"/>
            </a:solidFill>
            <a:ln w="16888" cap="flat">
              <a:noFill/>
              <a:prstDash val="solid"/>
              <a:miter/>
            </a:ln>
          </p:spPr>
          <p:txBody>
            <a:bodyPr rtlCol="0" anchor="ctr"/>
            <a:lstStyle/>
            <a:p>
              <a:endParaRPr lang="zh-CN" altLang="en-US"/>
            </a:p>
          </p:txBody>
        </p:sp>
        <p:sp>
          <p:nvSpPr>
            <p:cNvPr id="48" name="任意多边形: 形状 47"/>
            <p:cNvSpPr/>
            <p:nvPr/>
          </p:nvSpPr>
          <p:spPr>
            <a:xfrm>
              <a:off x="7727045"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898989"/>
            </a:solidFill>
            <a:ln w="16888" cap="flat">
              <a:noFill/>
              <a:prstDash val="solid"/>
              <a:miter/>
            </a:ln>
          </p:spPr>
          <p:txBody>
            <a:bodyPr rtlCol="0" anchor="ctr"/>
            <a:lstStyle/>
            <a:p>
              <a:endParaRPr lang="zh-CN" altLang="en-US"/>
            </a:p>
          </p:txBody>
        </p:sp>
        <p:sp>
          <p:nvSpPr>
            <p:cNvPr id="49" name="任意多边形: 形状 48"/>
            <p:cNvSpPr/>
            <p:nvPr/>
          </p:nvSpPr>
          <p:spPr>
            <a:xfrm>
              <a:off x="7727045" y="3343511"/>
              <a:ext cx="391626" cy="293804"/>
            </a:xfrm>
            <a:custGeom>
              <a:avLst/>
              <a:gdLst>
                <a:gd name="connsiteX0" fmla="*/ 260859 w 391626"/>
                <a:gd name="connsiteY0" fmla="*/ 293804 h 293804"/>
                <a:gd name="connsiteX1" fmla="*/ 0 w 391626"/>
                <a:gd name="connsiteY1" fmla="*/ 293804 h 293804"/>
                <a:gd name="connsiteX2" fmla="*/ 130767 w 391626"/>
                <a:gd name="connsiteY2" fmla="*/ 0 h 293804"/>
                <a:gd name="connsiteX3" fmla="*/ 391627 w 391626"/>
                <a:gd name="connsiteY3" fmla="*/ 0 h 293804"/>
                <a:gd name="connsiteX4" fmla="*/ 260859 w 391626"/>
                <a:gd name="connsiteY4" fmla="*/ 293804 h 293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804">
                  <a:moveTo>
                    <a:pt x="260859" y="293804"/>
                  </a:moveTo>
                  <a:lnTo>
                    <a:pt x="0" y="293804"/>
                  </a:lnTo>
                  <a:lnTo>
                    <a:pt x="130767" y="0"/>
                  </a:lnTo>
                  <a:lnTo>
                    <a:pt x="391627" y="0"/>
                  </a:lnTo>
                  <a:lnTo>
                    <a:pt x="260859" y="293804"/>
                  </a:lnTo>
                  <a:close/>
                </a:path>
              </a:pathLst>
            </a:custGeom>
            <a:solidFill>
              <a:srgbClr val="898989"/>
            </a:solidFill>
            <a:ln w="16888" cap="flat">
              <a:noFill/>
              <a:prstDash val="solid"/>
              <a:miter/>
            </a:ln>
          </p:spPr>
          <p:txBody>
            <a:bodyPr rtlCol="0" anchor="ctr"/>
            <a:lstStyle/>
            <a:p>
              <a:endParaRPr lang="zh-CN" altLang="en-US"/>
            </a:p>
          </p:txBody>
        </p:sp>
        <p:sp>
          <p:nvSpPr>
            <p:cNvPr id="50" name="任意多边形: 形状 49"/>
            <p:cNvSpPr/>
            <p:nvPr/>
          </p:nvSpPr>
          <p:spPr>
            <a:xfrm>
              <a:off x="6170337" y="2982802"/>
              <a:ext cx="1423075" cy="1167107"/>
            </a:xfrm>
            <a:custGeom>
              <a:avLst/>
              <a:gdLst>
                <a:gd name="connsiteX0" fmla="*/ 19101 w 1423075"/>
                <a:gd name="connsiteY0" fmla="*/ 1166814 h 1167107"/>
                <a:gd name="connsiteX1" fmla="*/ 1225068 w 1423075"/>
                <a:gd name="connsiteY1" fmla="*/ 1166814 h 1167107"/>
                <a:gd name="connsiteX2" fmla="*/ 1403310 w 1423075"/>
                <a:gd name="connsiteY2" fmla="*/ 990599 h 1167107"/>
                <a:gd name="connsiteX3" fmla="*/ 1403310 w 1423075"/>
                <a:gd name="connsiteY3" fmla="*/ 643238 h 1167107"/>
                <a:gd name="connsiteX4" fmla="*/ 19101 w 1423075"/>
                <a:gd name="connsiteY4" fmla="*/ 643238 h 1167107"/>
                <a:gd name="connsiteX5" fmla="*/ 249211 w 1423075"/>
                <a:gd name="connsiteY5" fmla="*/ 785832 h 1167107"/>
                <a:gd name="connsiteX6" fmla="*/ 1168301 w 1423075"/>
                <a:gd name="connsiteY6" fmla="*/ 785832 h 1167107"/>
                <a:gd name="connsiteX7" fmla="*/ 1168301 w 1423075"/>
                <a:gd name="connsiteY7" fmla="*/ 850708 h 1167107"/>
                <a:gd name="connsiteX8" fmla="*/ 249211 w 1423075"/>
                <a:gd name="connsiteY8" fmla="*/ 850708 h 1167107"/>
                <a:gd name="connsiteX9" fmla="*/ 249211 w 1423075"/>
                <a:gd name="connsiteY9" fmla="*/ 960864 h 1167107"/>
                <a:gd name="connsiteX10" fmla="*/ 1168301 w 1423075"/>
                <a:gd name="connsiteY10" fmla="*/ 960864 h 1167107"/>
                <a:gd name="connsiteX11" fmla="*/ 1168301 w 1423075"/>
                <a:gd name="connsiteY11" fmla="*/ 964074 h 1167107"/>
                <a:gd name="connsiteX12" fmla="*/ 1153264 w 1423075"/>
                <a:gd name="connsiteY12" fmla="*/ 1007494 h 1167107"/>
                <a:gd name="connsiteX13" fmla="*/ 1115926 w 1423075"/>
                <a:gd name="connsiteY13" fmla="*/ 1024389 h 1167107"/>
                <a:gd name="connsiteX14" fmla="*/ 249211 w 1423075"/>
                <a:gd name="connsiteY14" fmla="*/ 1024389 h 1167107"/>
                <a:gd name="connsiteX15" fmla="*/ 263910 w 1423075"/>
                <a:gd name="connsiteY15" fmla="*/ 601000 h 1167107"/>
                <a:gd name="connsiteX16" fmla="*/ 406504 w 1423075"/>
                <a:gd name="connsiteY16" fmla="*/ 477835 h 1167107"/>
                <a:gd name="connsiteX17" fmla="*/ 510239 w 1423075"/>
                <a:gd name="connsiteY17" fmla="*/ 601000 h 1167107"/>
                <a:gd name="connsiteX18" fmla="*/ 735450 w 1423075"/>
                <a:gd name="connsiteY18" fmla="*/ 601000 h 1167107"/>
                <a:gd name="connsiteX19" fmla="*/ 594545 w 1423075"/>
                <a:gd name="connsiteY19" fmla="*/ 435767 h 1167107"/>
                <a:gd name="connsiteX20" fmla="*/ 713993 w 1423075"/>
                <a:gd name="connsiteY20" fmla="*/ 435767 h 1167107"/>
                <a:gd name="connsiteX21" fmla="*/ 713993 w 1423075"/>
                <a:gd name="connsiteY21" fmla="*/ 293679 h 1167107"/>
                <a:gd name="connsiteX22" fmla="*/ 503650 w 1423075"/>
                <a:gd name="connsiteY22" fmla="*/ 293679 h 1167107"/>
                <a:gd name="connsiteX23" fmla="*/ 503650 w 1423075"/>
                <a:gd name="connsiteY23" fmla="*/ 216976 h 1167107"/>
                <a:gd name="connsiteX24" fmla="*/ 704701 w 1423075"/>
                <a:gd name="connsiteY24" fmla="*/ 216976 h 1167107"/>
                <a:gd name="connsiteX25" fmla="*/ 704701 w 1423075"/>
                <a:gd name="connsiteY25" fmla="*/ 56473 h 1167107"/>
                <a:gd name="connsiteX26" fmla="*/ 280129 w 1423075"/>
                <a:gd name="connsiteY26" fmla="*/ 56473 h 1167107"/>
                <a:gd name="connsiteX27" fmla="*/ 305303 w 1423075"/>
                <a:gd name="connsiteY27" fmla="*/ -294 h 1167107"/>
                <a:gd name="connsiteX28" fmla="*/ 96311 w 1423075"/>
                <a:gd name="connsiteY28" fmla="*/ -294 h 1167107"/>
                <a:gd name="connsiteX29" fmla="*/ -329 w 1423075"/>
                <a:gd name="connsiteY29" fmla="*/ 216807 h 1167107"/>
                <a:gd name="connsiteX30" fmla="*/ 278439 w 1423075"/>
                <a:gd name="connsiteY30" fmla="*/ 216807 h 1167107"/>
                <a:gd name="connsiteX31" fmla="*/ 278439 w 1423075"/>
                <a:gd name="connsiteY31" fmla="*/ 293510 h 1167107"/>
                <a:gd name="connsiteX32" fmla="*/ -329 w 1423075"/>
                <a:gd name="connsiteY32" fmla="*/ 293510 h 1167107"/>
                <a:gd name="connsiteX33" fmla="*/ -329 w 1423075"/>
                <a:gd name="connsiteY33" fmla="*/ 435598 h 1167107"/>
                <a:gd name="connsiteX34" fmla="*/ 194133 w 1423075"/>
                <a:gd name="connsiteY34" fmla="*/ 435598 h 1167107"/>
                <a:gd name="connsiteX35" fmla="*/ 2881 w 1423075"/>
                <a:gd name="connsiteY35" fmla="*/ 600831 h 1167107"/>
                <a:gd name="connsiteX36" fmla="*/ 779208 w 1423075"/>
                <a:gd name="connsiteY36" fmla="*/ -294 h 1167107"/>
                <a:gd name="connsiteX37" fmla="*/ 779208 w 1423075"/>
                <a:gd name="connsiteY37" fmla="*/ 601000 h 1167107"/>
                <a:gd name="connsiteX38" fmla="*/ 1244498 w 1423075"/>
                <a:gd name="connsiteY38" fmla="*/ 601000 h 1167107"/>
                <a:gd name="connsiteX39" fmla="*/ 1314105 w 1423075"/>
                <a:gd name="connsiteY39" fmla="*/ 587315 h 1167107"/>
                <a:gd name="connsiteX40" fmla="*/ 1422740 w 1423075"/>
                <a:gd name="connsiteY40" fmla="*/ 422758 h 1167107"/>
                <a:gd name="connsiteX41" fmla="*/ 1422740 w 1423075"/>
                <a:gd name="connsiteY41" fmla="*/ 382 h 1167107"/>
                <a:gd name="connsiteX42" fmla="*/ 1197529 w 1423075"/>
                <a:gd name="connsiteY42" fmla="*/ 390319 h 1167107"/>
                <a:gd name="connsiteX43" fmla="*/ 1146844 w 1423075"/>
                <a:gd name="connsiteY43" fmla="*/ 441004 h 1167107"/>
                <a:gd name="connsiteX44" fmla="*/ 1004588 w 1423075"/>
                <a:gd name="connsiteY44" fmla="*/ 441004 h 1167107"/>
                <a:gd name="connsiteX45" fmla="*/ 1004588 w 1423075"/>
                <a:gd name="connsiteY45" fmla="*/ 160547 h 1167107"/>
                <a:gd name="connsiteX46" fmla="*/ 1197529 w 1423075"/>
                <a:gd name="connsiteY46" fmla="*/ 160547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23075" h="1167107">
                  <a:moveTo>
                    <a:pt x="19101" y="1166814"/>
                  </a:moveTo>
                  <a:lnTo>
                    <a:pt x="1225068" y="1166814"/>
                  </a:lnTo>
                  <a:cubicBezTo>
                    <a:pt x="1360228" y="1166814"/>
                    <a:pt x="1403310" y="1050745"/>
                    <a:pt x="1403310" y="990599"/>
                  </a:cubicBezTo>
                  <a:lnTo>
                    <a:pt x="1403310" y="643238"/>
                  </a:lnTo>
                  <a:lnTo>
                    <a:pt x="19101" y="643238"/>
                  </a:lnTo>
                  <a:close/>
                  <a:moveTo>
                    <a:pt x="249211" y="785832"/>
                  </a:moveTo>
                  <a:lnTo>
                    <a:pt x="1168301" y="785832"/>
                  </a:lnTo>
                  <a:lnTo>
                    <a:pt x="1168301" y="850708"/>
                  </a:lnTo>
                  <a:lnTo>
                    <a:pt x="249211" y="850708"/>
                  </a:lnTo>
                  <a:close/>
                  <a:moveTo>
                    <a:pt x="249211" y="960864"/>
                  </a:moveTo>
                  <a:lnTo>
                    <a:pt x="1168301" y="960864"/>
                  </a:lnTo>
                  <a:lnTo>
                    <a:pt x="1168301" y="964074"/>
                  </a:lnTo>
                  <a:cubicBezTo>
                    <a:pt x="1168841" y="979905"/>
                    <a:pt x="1163469" y="995380"/>
                    <a:pt x="1153264" y="1007494"/>
                  </a:cubicBezTo>
                  <a:cubicBezTo>
                    <a:pt x="1144090" y="1018594"/>
                    <a:pt x="1130321" y="1024828"/>
                    <a:pt x="1115926" y="1024389"/>
                  </a:cubicBezTo>
                  <a:lnTo>
                    <a:pt x="249211" y="1024389"/>
                  </a:lnTo>
                  <a:close/>
                  <a:moveTo>
                    <a:pt x="263910" y="601000"/>
                  </a:moveTo>
                  <a:lnTo>
                    <a:pt x="406504" y="477835"/>
                  </a:lnTo>
                  <a:lnTo>
                    <a:pt x="510239" y="601000"/>
                  </a:lnTo>
                  <a:lnTo>
                    <a:pt x="735450" y="601000"/>
                  </a:lnTo>
                  <a:lnTo>
                    <a:pt x="594545" y="435767"/>
                  </a:lnTo>
                  <a:lnTo>
                    <a:pt x="713993" y="435767"/>
                  </a:lnTo>
                  <a:lnTo>
                    <a:pt x="713993" y="293679"/>
                  </a:lnTo>
                  <a:lnTo>
                    <a:pt x="503650" y="293679"/>
                  </a:lnTo>
                  <a:lnTo>
                    <a:pt x="503650" y="216976"/>
                  </a:lnTo>
                  <a:lnTo>
                    <a:pt x="704701" y="216976"/>
                  </a:lnTo>
                  <a:lnTo>
                    <a:pt x="704701" y="56473"/>
                  </a:lnTo>
                  <a:lnTo>
                    <a:pt x="280129" y="56473"/>
                  </a:lnTo>
                  <a:lnTo>
                    <a:pt x="305303" y="-294"/>
                  </a:lnTo>
                  <a:lnTo>
                    <a:pt x="96311" y="-294"/>
                  </a:lnTo>
                  <a:lnTo>
                    <a:pt x="-329" y="216807"/>
                  </a:lnTo>
                  <a:lnTo>
                    <a:pt x="278439" y="216807"/>
                  </a:lnTo>
                  <a:lnTo>
                    <a:pt x="278439" y="293510"/>
                  </a:lnTo>
                  <a:lnTo>
                    <a:pt x="-329" y="293510"/>
                  </a:lnTo>
                  <a:lnTo>
                    <a:pt x="-329" y="435598"/>
                  </a:lnTo>
                  <a:lnTo>
                    <a:pt x="194133" y="435598"/>
                  </a:lnTo>
                  <a:lnTo>
                    <a:pt x="2881" y="600831"/>
                  </a:lnTo>
                  <a:close/>
                  <a:moveTo>
                    <a:pt x="779208" y="-294"/>
                  </a:moveTo>
                  <a:lnTo>
                    <a:pt x="779208" y="601000"/>
                  </a:lnTo>
                  <a:lnTo>
                    <a:pt x="1244498" y="601000"/>
                  </a:lnTo>
                  <a:cubicBezTo>
                    <a:pt x="1268387" y="601186"/>
                    <a:pt x="1292057" y="596523"/>
                    <a:pt x="1314105" y="587315"/>
                  </a:cubicBezTo>
                  <a:cubicBezTo>
                    <a:pt x="1380434" y="559674"/>
                    <a:pt x="1423381" y="494612"/>
                    <a:pt x="1422740" y="422758"/>
                  </a:cubicBezTo>
                  <a:lnTo>
                    <a:pt x="1422740" y="382"/>
                  </a:lnTo>
                  <a:close/>
                  <a:moveTo>
                    <a:pt x="1197529" y="390319"/>
                  </a:moveTo>
                  <a:cubicBezTo>
                    <a:pt x="1197529" y="418314"/>
                    <a:pt x="1174839" y="441004"/>
                    <a:pt x="1146844" y="441004"/>
                  </a:cubicBezTo>
                  <a:lnTo>
                    <a:pt x="1004588" y="441004"/>
                  </a:lnTo>
                  <a:lnTo>
                    <a:pt x="1004588" y="160547"/>
                  </a:lnTo>
                  <a:lnTo>
                    <a:pt x="1197529" y="160547"/>
                  </a:lnTo>
                  <a:close/>
                </a:path>
              </a:pathLst>
            </a:custGeom>
            <a:solidFill>
              <a:srgbClr val="898989"/>
            </a:solidFill>
            <a:ln w="16888" cap="flat">
              <a:noFill/>
              <a:prstDash val="solid"/>
              <a:miter/>
            </a:ln>
          </p:spPr>
          <p:txBody>
            <a:bodyPr rtlCol="0" anchor="ctr"/>
            <a:lstStyle/>
            <a:p>
              <a:endParaRPr lang="zh-CN" altLang="en-US"/>
            </a:p>
          </p:txBody>
        </p:sp>
        <p:sp>
          <p:nvSpPr>
            <p:cNvPr id="51" name="任意多边形: 形状 50"/>
            <p:cNvSpPr/>
            <p:nvPr/>
          </p:nvSpPr>
          <p:spPr>
            <a:xfrm>
              <a:off x="9181369" y="2982295"/>
              <a:ext cx="1416141" cy="1167107"/>
            </a:xfrm>
            <a:custGeom>
              <a:avLst/>
              <a:gdLst>
                <a:gd name="connsiteX0" fmla="*/ 312905 w 1416141"/>
                <a:gd name="connsiteY0" fmla="*/ 1012225 h 1167107"/>
                <a:gd name="connsiteX1" fmla="*/ 298375 w 1416141"/>
                <a:gd name="connsiteY1" fmla="*/ 976745 h 1167107"/>
                <a:gd name="connsiteX2" fmla="*/ 298375 w 1416141"/>
                <a:gd name="connsiteY2" fmla="*/ 353657 h 1167107"/>
                <a:gd name="connsiteX3" fmla="*/ -329 w 1416141"/>
                <a:gd name="connsiteY3" fmla="*/ 353657 h 1167107"/>
                <a:gd name="connsiteX4" fmla="*/ -329 w 1416141"/>
                <a:gd name="connsiteY4" fmla="*/ 511963 h 1167107"/>
                <a:gd name="connsiteX5" fmla="*/ 74010 w 1416141"/>
                <a:gd name="connsiteY5" fmla="*/ 511963 h 1167107"/>
                <a:gd name="connsiteX6" fmla="*/ 74010 w 1416141"/>
                <a:gd name="connsiteY6" fmla="*/ 988065 h 1167107"/>
                <a:gd name="connsiteX7" fmla="*/ 125877 w 1416141"/>
                <a:gd name="connsiteY7" fmla="*/ 1113933 h 1167107"/>
                <a:gd name="connsiteX8" fmla="*/ 252252 w 1416141"/>
                <a:gd name="connsiteY8" fmla="*/ 1165631 h 1167107"/>
                <a:gd name="connsiteX9" fmla="*/ 365111 w 1416141"/>
                <a:gd name="connsiteY9" fmla="*/ 1165631 h 1167107"/>
                <a:gd name="connsiteX10" fmla="*/ 426609 w 1416141"/>
                <a:gd name="connsiteY10" fmla="*/ 1026754 h 1167107"/>
                <a:gd name="connsiteX11" fmla="*/ 349905 w 1416141"/>
                <a:gd name="connsiteY11" fmla="*/ 1026754 h 1167107"/>
                <a:gd name="connsiteX12" fmla="*/ 312905 w 1416141"/>
                <a:gd name="connsiteY12" fmla="*/ 1012225 h 1167107"/>
                <a:gd name="connsiteX13" fmla="*/ 756737 w 1416141"/>
                <a:gd name="connsiteY13" fmla="*/ 117971 h 1167107"/>
                <a:gd name="connsiteX14" fmla="*/ 807422 w 1416141"/>
                <a:gd name="connsiteY14" fmla="*/ -294 h 1167107"/>
                <a:gd name="connsiteX15" fmla="*/ 548590 w 1416141"/>
                <a:gd name="connsiteY15" fmla="*/ -294 h 1167107"/>
                <a:gd name="connsiteX16" fmla="*/ 435563 w 1416141"/>
                <a:gd name="connsiteY16" fmla="*/ 259552 h 1167107"/>
                <a:gd name="connsiteX17" fmla="*/ 1197360 w 1416141"/>
                <a:gd name="connsiteY17" fmla="*/ 259552 h 1167107"/>
                <a:gd name="connsiteX18" fmla="*/ 1197360 w 1416141"/>
                <a:gd name="connsiteY18" fmla="*/ 948868 h 1167107"/>
                <a:gd name="connsiteX19" fmla="*/ 1149800 w 1416141"/>
                <a:gd name="connsiteY19" fmla="*/ 1000567 h 1167107"/>
                <a:gd name="connsiteX20" fmla="*/ 1145830 w 1416141"/>
                <a:gd name="connsiteY20" fmla="*/ 1000567 h 1167107"/>
                <a:gd name="connsiteX21" fmla="*/ 965053 w 1416141"/>
                <a:gd name="connsiteY21" fmla="*/ 1000567 h 1167107"/>
                <a:gd name="connsiteX22" fmla="*/ 890715 w 1416141"/>
                <a:gd name="connsiteY22" fmla="*/ 1166814 h 1167107"/>
                <a:gd name="connsiteX23" fmla="*/ 1228615 w 1416141"/>
                <a:gd name="connsiteY23" fmla="*/ 1166814 h 1167107"/>
                <a:gd name="connsiteX24" fmla="*/ 1415812 w 1416141"/>
                <a:gd name="connsiteY24" fmla="*/ 980969 h 1167107"/>
                <a:gd name="connsiteX25" fmla="*/ 1415812 w 1416141"/>
                <a:gd name="connsiteY25" fmla="*/ 117633 h 1167107"/>
                <a:gd name="connsiteX26" fmla="*/ 1013373 w 1416141"/>
                <a:gd name="connsiteY26" fmla="*/ 953430 h 1167107"/>
                <a:gd name="connsiteX27" fmla="*/ 1069971 w 1416141"/>
                <a:gd name="connsiteY27" fmla="*/ 915416 h 1167107"/>
                <a:gd name="connsiteX28" fmla="*/ 1108661 w 1416141"/>
                <a:gd name="connsiteY28" fmla="*/ 858987 h 1167107"/>
                <a:gd name="connsiteX29" fmla="*/ 1123190 w 1416141"/>
                <a:gd name="connsiteY29" fmla="*/ 789548 h 1167107"/>
                <a:gd name="connsiteX30" fmla="*/ 1123190 w 1416141"/>
                <a:gd name="connsiteY30" fmla="*/ 324597 h 1167107"/>
                <a:gd name="connsiteX31" fmla="*/ 448403 w 1416141"/>
                <a:gd name="connsiteY31" fmla="*/ 324597 h 1167107"/>
                <a:gd name="connsiteX32" fmla="*/ 448403 w 1416141"/>
                <a:gd name="connsiteY32" fmla="*/ 966608 h 1167107"/>
                <a:gd name="connsiteX33" fmla="*/ 945623 w 1416141"/>
                <a:gd name="connsiteY33" fmla="*/ 966608 h 1167107"/>
                <a:gd name="connsiteX34" fmla="*/ 1013373 w 1416141"/>
                <a:gd name="connsiteY34" fmla="*/ 953430 h 1167107"/>
                <a:gd name="connsiteX35" fmla="*/ 898824 w 1416141"/>
                <a:gd name="connsiteY35" fmla="*/ 756603 h 1167107"/>
                <a:gd name="connsiteX36" fmla="*/ 884294 w 1416141"/>
                <a:gd name="connsiteY36" fmla="*/ 793096 h 1167107"/>
                <a:gd name="connsiteX37" fmla="*/ 849153 w 1416141"/>
                <a:gd name="connsiteY37" fmla="*/ 807288 h 1167107"/>
                <a:gd name="connsiteX38" fmla="*/ 672769 w 1416141"/>
                <a:gd name="connsiteY38" fmla="*/ 807288 h 1167107"/>
                <a:gd name="connsiteX39" fmla="*/ 672769 w 1416141"/>
                <a:gd name="connsiteY39" fmla="*/ 715210 h 1167107"/>
                <a:gd name="connsiteX40" fmla="*/ 898824 w 1416141"/>
                <a:gd name="connsiteY40" fmla="*/ 715210 h 1167107"/>
                <a:gd name="connsiteX41" fmla="*/ 898824 w 1416141"/>
                <a:gd name="connsiteY41" fmla="*/ 555552 h 1167107"/>
                <a:gd name="connsiteX42" fmla="*/ 672769 w 1416141"/>
                <a:gd name="connsiteY42" fmla="*/ 555552 h 1167107"/>
                <a:gd name="connsiteX43" fmla="*/ 672769 w 1416141"/>
                <a:gd name="connsiteY43" fmla="*/ 484255 h 1167107"/>
                <a:gd name="connsiteX44" fmla="*/ 898824 w 1416141"/>
                <a:gd name="connsiteY44" fmla="*/ 484255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16141" h="1167107">
                  <a:moveTo>
                    <a:pt x="312905" y="1012225"/>
                  </a:moveTo>
                  <a:cubicBezTo>
                    <a:pt x="303308" y="1002949"/>
                    <a:pt x="298037" y="990092"/>
                    <a:pt x="298375" y="976745"/>
                  </a:cubicBezTo>
                  <a:lnTo>
                    <a:pt x="298375" y="353657"/>
                  </a:lnTo>
                  <a:lnTo>
                    <a:pt x="-329" y="353657"/>
                  </a:lnTo>
                  <a:lnTo>
                    <a:pt x="-329" y="511963"/>
                  </a:lnTo>
                  <a:lnTo>
                    <a:pt x="74010" y="511963"/>
                  </a:lnTo>
                  <a:lnTo>
                    <a:pt x="74010" y="988065"/>
                  </a:lnTo>
                  <a:cubicBezTo>
                    <a:pt x="73570" y="1035303"/>
                    <a:pt x="92273" y="1080717"/>
                    <a:pt x="125877" y="1113933"/>
                  </a:cubicBezTo>
                  <a:cubicBezTo>
                    <a:pt x="159346" y="1147452"/>
                    <a:pt x="204895" y="1166088"/>
                    <a:pt x="252252" y="1165631"/>
                  </a:cubicBezTo>
                  <a:lnTo>
                    <a:pt x="365111" y="1165631"/>
                  </a:lnTo>
                  <a:lnTo>
                    <a:pt x="426609" y="1026754"/>
                  </a:lnTo>
                  <a:lnTo>
                    <a:pt x="349905" y="1026754"/>
                  </a:lnTo>
                  <a:cubicBezTo>
                    <a:pt x="336085" y="1027295"/>
                    <a:pt x="322670" y="1022024"/>
                    <a:pt x="312905" y="1012225"/>
                  </a:cubicBezTo>
                  <a:close/>
                  <a:moveTo>
                    <a:pt x="756737" y="117971"/>
                  </a:moveTo>
                  <a:lnTo>
                    <a:pt x="807422" y="-294"/>
                  </a:lnTo>
                  <a:lnTo>
                    <a:pt x="548590" y="-294"/>
                  </a:lnTo>
                  <a:lnTo>
                    <a:pt x="435563" y="259552"/>
                  </a:lnTo>
                  <a:lnTo>
                    <a:pt x="1197360" y="259552"/>
                  </a:lnTo>
                  <a:lnTo>
                    <a:pt x="1197360" y="948868"/>
                  </a:lnTo>
                  <a:cubicBezTo>
                    <a:pt x="1198491" y="976272"/>
                    <a:pt x="1177204" y="999418"/>
                    <a:pt x="1149800" y="1000567"/>
                  </a:cubicBezTo>
                  <a:cubicBezTo>
                    <a:pt x="1148482" y="1000618"/>
                    <a:pt x="1147147" y="1000618"/>
                    <a:pt x="1145830" y="1000567"/>
                  </a:cubicBezTo>
                  <a:lnTo>
                    <a:pt x="965053" y="1000567"/>
                  </a:lnTo>
                  <a:lnTo>
                    <a:pt x="890715" y="1166814"/>
                  </a:lnTo>
                  <a:lnTo>
                    <a:pt x="1228615" y="1166814"/>
                  </a:lnTo>
                  <a:cubicBezTo>
                    <a:pt x="1353470" y="1166814"/>
                    <a:pt x="1415812" y="1077947"/>
                    <a:pt x="1415812" y="980969"/>
                  </a:cubicBezTo>
                  <a:lnTo>
                    <a:pt x="1415812" y="117633"/>
                  </a:lnTo>
                  <a:close/>
                  <a:moveTo>
                    <a:pt x="1013373" y="953430"/>
                  </a:moveTo>
                  <a:cubicBezTo>
                    <a:pt x="1034542" y="944577"/>
                    <a:pt x="1053769" y="931669"/>
                    <a:pt x="1069971" y="915416"/>
                  </a:cubicBezTo>
                  <a:cubicBezTo>
                    <a:pt x="1086207" y="899129"/>
                    <a:pt x="1099317" y="880004"/>
                    <a:pt x="1108661" y="858987"/>
                  </a:cubicBezTo>
                  <a:cubicBezTo>
                    <a:pt x="1118358" y="837124"/>
                    <a:pt x="1123309" y="813455"/>
                    <a:pt x="1123190" y="789548"/>
                  </a:cubicBezTo>
                  <a:lnTo>
                    <a:pt x="1123190" y="324597"/>
                  </a:lnTo>
                  <a:lnTo>
                    <a:pt x="448403" y="324597"/>
                  </a:lnTo>
                  <a:lnTo>
                    <a:pt x="448403" y="966608"/>
                  </a:lnTo>
                  <a:lnTo>
                    <a:pt x="945623" y="966608"/>
                  </a:lnTo>
                  <a:cubicBezTo>
                    <a:pt x="968872" y="966845"/>
                    <a:pt x="991916" y="962368"/>
                    <a:pt x="1013373" y="953430"/>
                  </a:cubicBezTo>
                  <a:close/>
                  <a:moveTo>
                    <a:pt x="898824" y="756603"/>
                  </a:moveTo>
                  <a:cubicBezTo>
                    <a:pt x="899213" y="770254"/>
                    <a:pt x="893959" y="783449"/>
                    <a:pt x="884294" y="793096"/>
                  </a:cubicBezTo>
                  <a:cubicBezTo>
                    <a:pt x="875019" y="802439"/>
                    <a:pt x="862315" y="807558"/>
                    <a:pt x="849153" y="807288"/>
                  </a:cubicBezTo>
                  <a:lnTo>
                    <a:pt x="672769" y="807288"/>
                  </a:lnTo>
                  <a:lnTo>
                    <a:pt x="672769" y="715210"/>
                  </a:lnTo>
                  <a:lnTo>
                    <a:pt x="898824" y="715210"/>
                  </a:lnTo>
                  <a:close/>
                  <a:moveTo>
                    <a:pt x="898824" y="555552"/>
                  </a:moveTo>
                  <a:lnTo>
                    <a:pt x="672769" y="555552"/>
                  </a:lnTo>
                  <a:lnTo>
                    <a:pt x="672769" y="484255"/>
                  </a:lnTo>
                  <a:lnTo>
                    <a:pt x="898824" y="484255"/>
                  </a:lnTo>
                  <a:close/>
                </a:path>
              </a:pathLst>
            </a:custGeom>
            <a:solidFill>
              <a:srgbClr val="898989"/>
            </a:solidFill>
            <a:ln w="16888" cap="flat">
              <a:noFill/>
              <a:prstDash val="solid"/>
              <a:miter/>
            </a:ln>
          </p:spPr>
          <p:txBody>
            <a:bodyPr rtlCol="0" anchor="ctr"/>
            <a:lstStyle/>
            <a:p>
              <a:endParaRPr lang="zh-CN" altLang="en-US"/>
            </a:p>
          </p:txBody>
        </p:sp>
        <p:sp>
          <p:nvSpPr>
            <p:cNvPr id="52" name="任意多边形: 形状 51"/>
            <p:cNvSpPr/>
            <p:nvPr/>
          </p:nvSpPr>
          <p:spPr>
            <a:xfrm>
              <a:off x="9181369"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F8B62D"/>
            </a:solidFill>
            <a:ln w="16888" cap="flat">
              <a:noFill/>
              <a:prstDash val="solid"/>
              <a:miter/>
            </a:ln>
          </p:spPr>
          <p:txBody>
            <a:bodyPr rtlCol="0" anchor="ctr"/>
            <a:lstStyle/>
            <a:p>
              <a:endParaRPr lang="zh-CN" altLang="en-US"/>
            </a:p>
          </p:txBody>
        </p:sp>
      </p:grpSp>
      <p:sp>
        <p:nvSpPr>
          <p:cNvPr id="53" name="Slide Number Placeholder 5"/>
          <p:cNvSpPr>
            <a:spLocks noGrp="1"/>
          </p:cNvSpPr>
          <p:nvPr>
            <p:ph type="sldNum" sz="quarter" idx="12"/>
          </p:nvPr>
        </p:nvSpPr>
        <p:spPr>
          <a:xfrm>
            <a:off x="11086900" y="6438900"/>
            <a:ext cx="432000" cy="215900"/>
          </a:xfrm>
          <a:prstGeom prst="roundRect">
            <a:avLst>
              <a:gd name="adj" fmla="val 12255"/>
            </a:avLst>
          </a:prstGeom>
          <a:solidFill>
            <a:schemeClr val="bg1">
              <a:lumMod val="95000"/>
            </a:schemeClr>
          </a:solidFill>
        </p:spPr>
        <p:txBody>
          <a:bodyPr lIns="0" tIns="0" rIns="0" bIns="0"/>
          <a:lstStyle>
            <a:lvl1pPr algn="ctr">
              <a:defRPr sz="800">
                <a:solidFill>
                  <a:srgbClr val="595757"/>
                </a:solidFill>
                <a:latin typeface="汉仪旗黑-45S" panose="00020600040101010101" pitchFamily="18" charset="-122"/>
                <a:ea typeface="汉仪旗黑-45S" panose="00020600040101010101" pitchFamily="18" charset="-122"/>
              </a:defRPr>
            </a:lvl1pPr>
          </a:lstStyle>
          <a:p>
            <a:fld id="{7F65B630-C7FF-41C0-9923-C5E5E29EED81}" type="slidenum">
              <a:rPr lang="en-US" altLang="zh-CN" smtClean="0"/>
            </a:fld>
            <a:endParaRPr lang="en-US" dirty="0"/>
          </a:p>
        </p:txBody>
      </p:sp>
      <p:sp>
        <p:nvSpPr>
          <p:cNvPr id="54" name="Footer Placeholder 3"/>
          <p:cNvSpPr>
            <a:spLocks noGrp="1"/>
          </p:cNvSpPr>
          <p:nvPr>
            <p:ph type="ftr" sz="quarter" idx="11"/>
          </p:nvPr>
        </p:nvSpPr>
        <p:spPr>
          <a:xfrm>
            <a:off x="5016000" y="6438900"/>
            <a:ext cx="2160000" cy="215900"/>
          </a:xfrm>
        </p:spPr>
        <p:txBody>
          <a:bodyPr/>
          <a:lstStyle>
            <a:lvl1pPr algn="ctr">
              <a:defRPr sz="800">
                <a:solidFill>
                  <a:srgbClr val="595757"/>
                </a:solidFill>
                <a:latin typeface="汉仪旗黑-45S" panose="00020600040101010101" pitchFamily="18" charset="-122"/>
                <a:ea typeface="汉仪旗黑-45S" panose="00020600040101010101" pitchFamily="18" charset="-122"/>
              </a:defRPr>
            </a:lvl1pPr>
          </a:lstStyle>
          <a:p>
            <a:r>
              <a:rPr lang="en-US" altLang="zh-CN"/>
              <a:t>© </a:t>
            </a:r>
            <a:r>
              <a:rPr lang="zh-CN" altLang="en-US"/>
              <a:t>中智管理咨询有限公司│保留所有权利</a:t>
            </a:r>
            <a:endParaRPr lang="zh-CN" altLang="en-US" dirty="0"/>
          </a:p>
        </p:txBody>
      </p:sp>
      <p:sp>
        <p:nvSpPr>
          <p:cNvPr id="4" name="标题 3"/>
          <p:cNvSpPr>
            <a:spLocks noGrp="1"/>
          </p:cNvSpPr>
          <p:nvPr>
            <p:ph type="title"/>
          </p:nvPr>
        </p:nvSpPr>
        <p:spPr/>
        <p:txBody>
          <a:bodyPr/>
          <a:lstStyle>
            <a:lvl1pPr algn="just">
              <a:defRPr b="0">
                <a:latin typeface="汉仪旗黑-80S" panose="00020600040101010101" pitchFamily="18" charset="-122"/>
                <a:ea typeface="汉仪旗黑-80S" panose="00020600040101010101" pitchFamily="18" charset="-122"/>
              </a:defRPr>
            </a:lvl1pPr>
          </a:lstStyle>
          <a:p>
            <a:r>
              <a:rPr lang="zh-CN" altLang="en-US" dirty="0"/>
              <a:t>单击此处编辑母版标题样式</a:t>
            </a:r>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7" name="任意多边形: 形状 6"/>
          <p:cNvSpPr/>
          <p:nvPr userDrawn="1"/>
        </p:nvSpPr>
        <p:spPr>
          <a:xfrm>
            <a:off x="660400" y="1051559"/>
            <a:ext cx="10858500" cy="0"/>
          </a:xfrm>
          <a:custGeom>
            <a:avLst/>
            <a:gdLst>
              <a:gd name="connsiteX0" fmla="*/ 0 w 10033000"/>
              <a:gd name="connsiteY0" fmla="*/ 0 h 0"/>
              <a:gd name="connsiteX1" fmla="*/ 10033000 w 10033000"/>
              <a:gd name="connsiteY1" fmla="*/ 0 h 0"/>
            </a:gdLst>
            <a:ahLst/>
            <a:cxnLst>
              <a:cxn ang="0">
                <a:pos x="connsiteX0" y="connsiteY0"/>
              </a:cxn>
              <a:cxn ang="0">
                <a:pos x="connsiteX1" y="connsiteY1"/>
              </a:cxn>
            </a:cxnLst>
            <a:rect l="l" t="t" r="r" b="b"/>
            <a:pathLst>
              <a:path w="10033000">
                <a:moveTo>
                  <a:pt x="0" y="0"/>
                </a:moveTo>
                <a:lnTo>
                  <a:pt x="1003300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a:p>
        </p:txBody>
      </p:sp>
      <p:sp>
        <p:nvSpPr>
          <p:cNvPr id="8" name="任意多边形: 形状 7"/>
          <p:cNvSpPr/>
          <p:nvPr userDrawn="1"/>
        </p:nvSpPr>
        <p:spPr>
          <a:xfrm>
            <a:off x="1464874" y="1028700"/>
            <a:ext cx="60977" cy="45719"/>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F8B62D"/>
          </a:solidFill>
          <a:ln w="16888" cap="flat">
            <a:noFill/>
            <a:prstDash val="solid"/>
            <a:miter/>
          </a:ln>
        </p:spPr>
        <p:txBody>
          <a:bodyPr rtlCol="0" anchor="ctr"/>
          <a:lstStyle/>
          <a:p>
            <a:pPr algn="just"/>
            <a:endParaRPr lang="zh-CN" altLang="en-US"/>
          </a:p>
        </p:txBody>
      </p:sp>
      <p:sp>
        <p:nvSpPr>
          <p:cNvPr id="9" name="任意多边形: 形状 8"/>
          <p:cNvSpPr/>
          <p:nvPr userDrawn="1"/>
        </p:nvSpPr>
        <p:spPr>
          <a:xfrm>
            <a:off x="660400" y="1028700"/>
            <a:ext cx="804435" cy="45719"/>
          </a:xfrm>
          <a:custGeom>
            <a:avLst/>
            <a:gdLst>
              <a:gd name="connsiteX0" fmla="*/ 0 w 804435"/>
              <a:gd name="connsiteY0" fmla="*/ 0 h 45719"/>
              <a:gd name="connsiteX1" fmla="*/ 36435 w 804435"/>
              <a:gd name="connsiteY1" fmla="*/ 0 h 45719"/>
              <a:gd name="connsiteX2" fmla="*/ 72053 w 804435"/>
              <a:gd name="connsiteY2" fmla="*/ 0 h 45719"/>
              <a:gd name="connsiteX3" fmla="*/ 85328 w 804435"/>
              <a:gd name="connsiteY3" fmla="*/ 0 h 45719"/>
              <a:gd name="connsiteX4" fmla="*/ 157917 w 804435"/>
              <a:gd name="connsiteY4" fmla="*/ 0 h 45719"/>
              <a:gd name="connsiteX5" fmla="*/ 164268 w 804435"/>
              <a:gd name="connsiteY5" fmla="*/ 0 h 45719"/>
              <a:gd name="connsiteX6" fmla="*/ 187450 w 804435"/>
              <a:gd name="connsiteY6" fmla="*/ 0 h 45719"/>
              <a:gd name="connsiteX7" fmla="*/ 250132 w 804435"/>
              <a:gd name="connsiteY7" fmla="*/ 0 h 45719"/>
              <a:gd name="connsiteX8" fmla="*/ 273314 w 804435"/>
              <a:gd name="connsiteY8" fmla="*/ 0 h 45719"/>
              <a:gd name="connsiteX9" fmla="*/ 301319 w 804435"/>
              <a:gd name="connsiteY9" fmla="*/ 0 h 45719"/>
              <a:gd name="connsiteX10" fmla="*/ 387183 w 804435"/>
              <a:gd name="connsiteY10" fmla="*/ 0 h 45719"/>
              <a:gd name="connsiteX11" fmla="*/ 416716 w 804435"/>
              <a:gd name="connsiteY11" fmla="*/ 0 h 45719"/>
              <a:gd name="connsiteX12" fmla="*/ 489305 w 804435"/>
              <a:gd name="connsiteY12" fmla="*/ 0 h 45719"/>
              <a:gd name="connsiteX13" fmla="*/ 502580 w 804435"/>
              <a:gd name="connsiteY13" fmla="*/ 0 h 45719"/>
              <a:gd name="connsiteX14" fmla="*/ 575169 w 804435"/>
              <a:gd name="connsiteY14" fmla="*/ 0 h 45719"/>
              <a:gd name="connsiteX15" fmla="*/ 718571 w 804435"/>
              <a:gd name="connsiteY15" fmla="*/ 0 h 45719"/>
              <a:gd name="connsiteX16" fmla="*/ 804435 w 804435"/>
              <a:gd name="connsiteY16" fmla="*/ 0 h 45719"/>
              <a:gd name="connsiteX17" fmla="*/ 784075 w 804435"/>
              <a:gd name="connsiteY17" fmla="*/ 45719 h 45719"/>
              <a:gd name="connsiteX18" fmla="*/ 718571 w 804435"/>
              <a:gd name="connsiteY18" fmla="*/ 45719 h 45719"/>
              <a:gd name="connsiteX19" fmla="*/ 575169 w 804435"/>
              <a:gd name="connsiteY19" fmla="*/ 45719 h 45719"/>
              <a:gd name="connsiteX20" fmla="*/ 502580 w 804435"/>
              <a:gd name="connsiteY20" fmla="*/ 45719 h 45719"/>
              <a:gd name="connsiteX21" fmla="*/ 489305 w 804435"/>
              <a:gd name="connsiteY21" fmla="*/ 45719 h 45719"/>
              <a:gd name="connsiteX22" fmla="*/ 416716 w 804435"/>
              <a:gd name="connsiteY22" fmla="*/ 45719 h 45719"/>
              <a:gd name="connsiteX23" fmla="*/ 387183 w 804435"/>
              <a:gd name="connsiteY23" fmla="*/ 45719 h 45719"/>
              <a:gd name="connsiteX24" fmla="*/ 301319 w 804435"/>
              <a:gd name="connsiteY24" fmla="*/ 45719 h 45719"/>
              <a:gd name="connsiteX25" fmla="*/ 273314 w 804435"/>
              <a:gd name="connsiteY25" fmla="*/ 45719 h 45719"/>
              <a:gd name="connsiteX26" fmla="*/ 250132 w 804435"/>
              <a:gd name="connsiteY26" fmla="*/ 45719 h 45719"/>
              <a:gd name="connsiteX27" fmla="*/ 187450 w 804435"/>
              <a:gd name="connsiteY27" fmla="*/ 45719 h 45719"/>
              <a:gd name="connsiteX28" fmla="*/ 164268 w 804435"/>
              <a:gd name="connsiteY28" fmla="*/ 45719 h 45719"/>
              <a:gd name="connsiteX29" fmla="*/ 157917 w 804435"/>
              <a:gd name="connsiteY29" fmla="*/ 45719 h 45719"/>
              <a:gd name="connsiteX30" fmla="*/ 85328 w 804435"/>
              <a:gd name="connsiteY30" fmla="*/ 45719 h 45719"/>
              <a:gd name="connsiteX31" fmla="*/ 72053 w 804435"/>
              <a:gd name="connsiteY31" fmla="*/ 45719 h 45719"/>
              <a:gd name="connsiteX32" fmla="*/ 16075 w 804435"/>
              <a:gd name="connsiteY32" fmla="*/ 45719 h 45719"/>
              <a:gd name="connsiteX33" fmla="*/ 0 w 804435"/>
              <a:gd name="connsiteY33"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4435" h="45719">
                <a:moveTo>
                  <a:pt x="0" y="0"/>
                </a:moveTo>
                <a:lnTo>
                  <a:pt x="36435" y="0"/>
                </a:lnTo>
                <a:lnTo>
                  <a:pt x="72053" y="0"/>
                </a:lnTo>
                <a:lnTo>
                  <a:pt x="85328" y="0"/>
                </a:lnTo>
                <a:lnTo>
                  <a:pt x="157917" y="0"/>
                </a:lnTo>
                <a:lnTo>
                  <a:pt x="164268" y="0"/>
                </a:lnTo>
                <a:lnTo>
                  <a:pt x="187450" y="0"/>
                </a:lnTo>
                <a:lnTo>
                  <a:pt x="250132" y="0"/>
                </a:lnTo>
                <a:lnTo>
                  <a:pt x="273314" y="0"/>
                </a:lnTo>
                <a:lnTo>
                  <a:pt x="301319" y="0"/>
                </a:lnTo>
                <a:lnTo>
                  <a:pt x="387183" y="0"/>
                </a:lnTo>
                <a:lnTo>
                  <a:pt x="416716" y="0"/>
                </a:lnTo>
                <a:lnTo>
                  <a:pt x="489305" y="0"/>
                </a:lnTo>
                <a:lnTo>
                  <a:pt x="502580" y="0"/>
                </a:lnTo>
                <a:lnTo>
                  <a:pt x="575169" y="0"/>
                </a:lnTo>
                <a:lnTo>
                  <a:pt x="718571" y="0"/>
                </a:lnTo>
                <a:lnTo>
                  <a:pt x="804435" y="0"/>
                </a:lnTo>
                <a:lnTo>
                  <a:pt x="784075" y="45719"/>
                </a:lnTo>
                <a:lnTo>
                  <a:pt x="718571" y="45719"/>
                </a:lnTo>
                <a:lnTo>
                  <a:pt x="575169" y="45719"/>
                </a:lnTo>
                <a:lnTo>
                  <a:pt x="502580" y="45719"/>
                </a:lnTo>
                <a:lnTo>
                  <a:pt x="489305" y="45719"/>
                </a:lnTo>
                <a:lnTo>
                  <a:pt x="416716" y="45719"/>
                </a:lnTo>
                <a:lnTo>
                  <a:pt x="387183" y="45719"/>
                </a:lnTo>
                <a:lnTo>
                  <a:pt x="301319" y="45719"/>
                </a:lnTo>
                <a:lnTo>
                  <a:pt x="273314" y="45719"/>
                </a:lnTo>
                <a:lnTo>
                  <a:pt x="250132" y="45719"/>
                </a:lnTo>
                <a:lnTo>
                  <a:pt x="187450" y="45719"/>
                </a:lnTo>
                <a:lnTo>
                  <a:pt x="164268" y="45719"/>
                </a:lnTo>
                <a:lnTo>
                  <a:pt x="157917" y="45719"/>
                </a:lnTo>
                <a:lnTo>
                  <a:pt x="85328" y="45719"/>
                </a:lnTo>
                <a:lnTo>
                  <a:pt x="72053" y="45719"/>
                </a:lnTo>
                <a:lnTo>
                  <a:pt x="16075" y="45719"/>
                </a:lnTo>
                <a:lnTo>
                  <a:pt x="0" y="45719"/>
                </a:lnTo>
                <a:close/>
              </a:path>
            </a:pathLst>
          </a:custGeom>
          <a:gradFill>
            <a:gsLst>
              <a:gs pos="0">
                <a:schemeClr val="accent4"/>
              </a:gs>
              <a:gs pos="100000">
                <a:schemeClr val="accent1"/>
              </a:gs>
            </a:gsLst>
            <a:lin ang="1440000" scaled="0"/>
          </a:gradFill>
          <a:ln w="16888" cap="flat">
            <a:noFill/>
            <a:prstDash val="solid"/>
            <a:miter/>
          </a:ln>
        </p:spPr>
        <p:txBody>
          <a:bodyPr wrap="square" rtlCol="0" anchor="ctr">
            <a:noAutofit/>
          </a:bodyPr>
          <a:lstStyle/>
          <a:p>
            <a:pPr algn="just"/>
            <a:endParaRPr lang="zh-CN" altLang="en-US" dirty="0"/>
          </a:p>
        </p:txBody>
      </p:sp>
      <p:sp>
        <p:nvSpPr>
          <p:cNvPr id="2" name="Title Placeholder 1"/>
          <p:cNvSpPr>
            <a:spLocks noGrp="1"/>
          </p:cNvSpPr>
          <p:nvPr>
            <p:ph type="title"/>
          </p:nvPr>
        </p:nvSpPr>
        <p:spPr>
          <a:xfrm>
            <a:off x="660400" y="0"/>
            <a:ext cx="10858500" cy="1028700"/>
          </a:xfrm>
          <a:prstGeom prst="rect">
            <a:avLst/>
          </a:prstGeom>
        </p:spPr>
        <p:txBody>
          <a:bodyPr vert="horz" lIns="91440" tIns="45720" rIns="91440" bIns="45720" rtlCol="0" anchor="b">
            <a:normAutofit/>
          </a:bodyPr>
          <a:lstStyle/>
          <a:p>
            <a:pPr lvl="0" defTabSz="914400"/>
            <a:r>
              <a:rPr lang="zh-CN" altLang="en-US" dirty="0"/>
              <a:t>页面大标题字号建议</a:t>
            </a:r>
            <a:r>
              <a:rPr lang="en-US" altLang="zh-CN" dirty="0"/>
              <a:t>-24pt</a:t>
            </a:r>
            <a:endParaRPr lang="zh-CN" altLang="en-US" dirty="0"/>
          </a:p>
        </p:txBody>
      </p:sp>
      <p:sp>
        <p:nvSpPr>
          <p:cNvPr id="3" name="Text Placeholder 2"/>
          <p:cNvSpPr>
            <a:spLocks noGrp="1"/>
          </p:cNvSpPr>
          <p:nvPr>
            <p:ph type="body" idx="1"/>
          </p:nvPr>
        </p:nvSpPr>
        <p:spPr>
          <a:xfrm>
            <a:off x="660400" y="1130300"/>
            <a:ext cx="10858500" cy="5003800"/>
          </a:xfrm>
          <a:prstGeom prst="rect">
            <a:avLst/>
          </a:prstGeom>
        </p:spPr>
        <p:txBody>
          <a:bodyPr vert="horz" lIns="91440" tIns="45720" rIns="91440" bIns="45720" rtlCol="0">
            <a:normAutofit/>
          </a:bodyPr>
          <a:lstStyle/>
          <a:p>
            <a:pPr lvl="0"/>
            <a:r>
              <a:rPr lang="zh-CN" altLang="en-US" dirty="0"/>
              <a:t>正文</a:t>
            </a:r>
            <a:r>
              <a:rPr lang="en-US" altLang="zh-CN" dirty="0"/>
              <a:t>-12pt</a:t>
            </a:r>
            <a:endParaRPr lang="zh-CN" altLang="en-US" dirty="0"/>
          </a:p>
        </p:txBody>
      </p:sp>
      <p:sp>
        <p:nvSpPr>
          <p:cNvPr id="5" name="Footer Placeholder 4"/>
          <p:cNvSpPr>
            <a:spLocks noGrp="1"/>
          </p:cNvSpPr>
          <p:nvPr>
            <p:ph type="ftr" sz="quarter" idx="3"/>
          </p:nvPr>
        </p:nvSpPr>
        <p:spPr>
          <a:xfrm>
            <a:off x="4972034" y="6442075"/>
            <a:ext cx="2253476" cy="215900"/>
          </a:xfrm>
          <a:prstGeom prst="rect">
            <a:avLst/>
          </a:prstGeom>
        </p:spPr>
        <p:txBody>
          <a:bodyPr vert="horz" lIns="91440" tIns="45720" rIns="91440" bIns="45720" rtlCol="0" anchor="ctr"/>
          <a:lstStyle>
            <a:lvl1pPr algn="ctr">
              <a:defRPr lang="zh-CN" altLang="en-US" sz="800">
                <a:solidFill>
                  <a:schemeClr val="tx1"/>
                </a:solidFill>
              </a:defRPr>
            </a:lvl1pPr>
          </a:lstStyle>
          <a:p>
            <a:r>
              <a:rPr lang="en-US" altLang="zh-CN" dirty="0"/>
              <a:t>© </a:t>
            </a:r>
            <a:r>
              <a:rPr lang="zh-CN" altLang="en-US" dirty="0"/>
              <a:t>中智管理咨询有限公司│保留所有权利</a:t>
            </a:r>
            <a:endParaRPr lang="zh-CN" altLang="en-US" dirty="0"/>
          </a:p>
        </p:txBody>
      </p:sp>
      <p:grpSp>
        <p:nvGrpSpPr>
          <p:cNvPr id="10" name="组合 9"/>
          <p:cNvGrpSpPr/>
          <p:nvPr userDrawn="1"/>
        </p:nvGrpSpPr>
        <p:grpSpPr>
          <a:xfrm flipH="1">
            <a:off x="1920000" y="6551685"/>
            <a:ext cx="9178286" cy="0"/>
            <a:chOff x="1093714" y="6551685"/>
            <a:chExt cx="9178286" cy="0"/>
          </a:xfrm>
        </p:grpSpPr>
        <p:cxnSp>
          <p:nvCxnSpPr>
            <p:cNvPr id="11" name="直接连接符 10"/>
            <p:cNvCxnSpPr/>
            <p:nvPr userDrawn="1"/>
          </p:nvCxnSpPr>
          <p:spPr>
            <a:xfrm>
              <a:off x="1093714" y="6551685"/>
              <a:ext cx="3850286" cy="0"/>
            </a:xfrm>
            <a:prstGeom prst="line">
              <a:avLst/>
            </a:prstGeom>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nvCxnSpPr>
          <p:spPr>
            <a:xfrm>
              <a:off x="7248000" y="6551685"/>
              <a:ext cx="3024000" cy="0"/>
            </a:xfrm>
            <a:prstGeom prst="line">
              <a:avLst/>
            </a:prstGeom>
            <a:ln w="63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userDrawn="1"/>
        </p:nvGrpSpPr>
        <p:grpSpPr>
          <a:xfrm>
            <a:off x="660400" y="6438898"/>
            <a:ext cx="1127310" cy="215901"/>
            <a:chOff x="1593304" y="2567354"/>
            <a:chExt cx="9004206" cy="1724478"/>
          </a:xfrm>
        </p:grpSpPr>
        <p:sp>
          <p:nvSpPr>
            <p:cNvPr id="14" name="任意多边形: 形状 13"/>
            <p:cNvSpPr/>
            <p:nvPr/>
          </p:nvSpPr>
          <p:spPr>
            <a:xfrm>
              <a:off x="2592985" y="2567354"/>
              <a:ext cx="316950" cy="316950"/>
            </a:xfrm>
            <a:custGeom>
              <a:avLst/>
              <a:gdLst>
                <a:gd name="connsiteX0" fmla="*/ 158315 w 316950"/>
                <a:gd name="connsiteY0" fmla="*/ -294 h 316950"/>
                <a:gd name="connsiteX1" fmla="*/ -329 w 316950"/>
                <a:gd name="connsiteY1" fmla="*/ 158013 h 316950"/>
                <a:gd name="connsiteX2" fmla="*/ 157978 w 316950"/>
                <a:gd name="connsiteY2" fmla="*/ 316657 h 316950"/>
                <a:gd name="connsiteX3" fmla="*/ 316622 w 316950"/>
                <a:gd name="connsiteY3" fmla="*/ 158350 h 316950"/>
                <a:gd name="connsiteX4" fmla="*/ 158315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315" y="-294"/>
                  </a:moveTo>
                  <a:cubicBezTo>
                    <a:pt x="70799" y="-395"/>
                    <a:pt x="-228" y="70497"/>
                    <a:pt x="-329" y="158013"/>
                  </a:cubicBezTo>
                  <a:cubicBezTo>
                    <a:pt x="-430" y="245529"/>
                    <a:pt x="70461" y="316556"/>
                    <a:pt x="157978" y="316657"/>
                  </a:cubicBezTo>
                  <a:cubicBezTo>
                    <a:pt x="245494" y="316758"/>
                    <a:pt x="316521" y="245866"/>
                    <a:pt x="316622" y="158350"/>
                  </a:cubicBezTo>
                  <a:cubicBezTo>
                    <a:pt x="316622" y="70868"/>
                    <a:pt x="245798" y="-108"/>
                    <a:pt x="158315" y="-294"/>
                  </a:cubicBezTo>
                  <a:close/>
                </a:path>
              </a:pathLst>
            </a:custGeom>
            <a:solidFill>
              <a:srgbClr val="00387F"/>
            </a:solidFill>
            <a:ln w="16888" cap="flat">
              <a:noFill/>
              <a:prstDash val="solid"/>
              <a:miter/>
            </a:ln>
          </p:spPr>
          <p:txBody>
            <a:bodyPr rtlCol="0" anchor="ctr"/>
            <a:lstStyle/>
            <a:p>
              <a:endParaRPr lang="zh-CN" altLang="en-US"/>
            </a:p>
          </p:txBody>
        </p:sp>
        <p:sp>
          <p:nvSpPr>
            <p:cNvPr id="15" name="任意多边形: 形状 14"/>
            <p:cNvSpPr/>
            <p:nvPr/>
          </p:nvSpPr>
          <p:spPr>
            <a:xfrm>
              <a:off x="2608191" y="2985667"/>
              <a:ext cx="287046" cy="1163740"/>
            </a:xfrm>
            <a:custGeom>
              <a:avLst/>
              <a:gdLst>
                <a:gd name="connsiteX0" fmla="*/ 231809 w 287046"/>
                <a:gd name="connsiteY0" fmla="*/ -287 h 1163740"/>
                <a:gd name="connsiteX1" fmla="*/ 54580 w 287046"/>
                <a:gd name="connsiteY1" fmla="*/ -287 h 1163740"/>
                <a:gd name="connsiteX2" fmla="*/ -329 w 287046"/>
                <a:gd name="connsiteY2" fmla="*/ 52916 h 1163740"/>
                <a:gd name="connsiteX3" fmla="*/ -329 w 287046"/>
                <a:gd name="connsiteY3" fmla="*/ 53271 h 1163740"/>
                <a:gd name="connsiteX4" fmla="*/ -329 w 287046"/>
                <a:gd name="connsiteY4" fmla="*/ 1109885 h 1163740"/>
                <a:gd name="connsiteX5" fmla="*/ 54225 w 287046"/>
                <a:gd name="connsiteY5" fmla="*/ 1163442 h 1163740"/>
                <a:gd name="connsiteX6" fmla="*/ 54580 w 287046"/>
                <a:gd name="connsiteY6" fmla="*/ 1163442 h 1163740"/>
                <a:gd name="connsiteX7" fmla="*/ 231809 w 287046"/>
                <a:gd name="connsiteY7" fmla="*/ 1163442 h 1163740"/>
                <a:gd name="connsiteX8" fmla="*/ 286717 w 287046"/>
                <a:gd name="connsiteY8" fmla="*/ 1109885 h 1163740"/>
                <a:gd name="connsiteX9" fmla="*/ 286717 w 287046"/>
                <a:gd name="connsiteY9" fmla="*/ 1109885 h 1163740"/>
                <a:gd name="connsiteX10" fmla="*/ 286717 w 287046"/>
                <a:gd name="connsiteY10" fmla="*/ 53271 h 1163740"/>
                <a:gd name="connsiteX11" fmla="*/ 231809 w 287046"/>
                <a:gd name="connsiteY11" fmla="*/ -287 h 1163740"/>
                <a:gd name="connsiteX12" fmla="*/ 231809 w 287046"/>
                <a:gd name="connsiteY12" fmla="*/ -287 h 11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046" h="1163740">
                  <a:moveTo>
                    <a:pt x="231809" y="-287"/>
                  </a:moveTo>
                  <a:lnTo>
                    <a:pt x="54580" y="-287"/>
                  </a:lnTo>
                  <a:cubicBezTo>
                    <a:pt x="24727" y="-760"/>
                    <a:pt x="144" y="23062"/>
                    <a:pt x="-329" y="52916"/>
                  </a:cubicBezTo>
                  <a:cubicBezTo>
                    <a:pt x="-329" y="53034"/>
                    <a:pt x="-329" y="53153"/>
                    <a:pt x="-329" y="53271"/>
                  </a:cubicBezTo>
                  <a:lnTo>
                    <a:pt x="-329" y="1109885"/>
                  </a:lnTo>
                  <a:cubicBezTo>
                    <a:pt x="-59" y="1139739"/>
                    <a:pt x="24372" y="1163729"/>
                    <a:pt x="54225" y="1163442"/>
                  </a:cubicBezTo>
                  <a:cubicBezTo>
                    <a:pt x="54343" y="1163442"/>
                    <a:pt x="54461" y="1163442"/>
                    <a:pt x="54580" y="1163442"/>
                  </a:cubicBezTo>
                  <a:lnTo>
                    <a:pt x="231809" y="1163442"/>
                  </a:lnTo>
                  <a:cubicBezTo>
                    <a:pt x="261764" y="1163814"/>
                    <a:pt x="286346" y="1139840"/>
                    <a:pt x="286717" y="1109885"/>
                  </a:cubicBezTo>
                  <a:cubicBezTo>
                    <a:pt x="286717" y="1109885"/>
                    <a:pt x="286717" y="1109885"/>
                    <a:pt x="286717" y="1109885"/>
                  </a:cubicBezTo>
                  <a:lnTo>
                    <a:pt x="286717" y="53271"/>
                  </a:lnTo>
                  <a:cubicBezTo>
                    <a:pt x="286346" y="23316"/>
                    <a:pt x="261764" y="-659"/>
                    <a:pt x="231809" y="-287"/>
                  </a:cubicBezTo>
                  <a:cubicBezTo>
                    <a:pt x="231809" y="-287"/>
                    <a:pt x="231809" y="-287"/>
                    <a:pt x="231809" y="-287"/>
                  </a:cubicBezTo>
                  <a:close/>
                </a:path>
              </a:pathLst>
            </a:custGeom>
            <a:solidFill>
              <a:srgbClr val="00387F"/>
            </a:solidFill>
            <a:ln w="16888" cap="flat">
              <a:noFill/>
              <a:prstDash val="solid"/>
              <a:miter/>
            </a:ln>
          </p:spPr>
          <p:txBody>
            <a:bodyPr rtlCol="0" anchor="ctr"/>
            <a:lstStyle/>
            <a:p>
              <a:endParaRPr lang="zh-CN" altLang="en-US"/>
            </a:p>
          </p:txBody>
        </p:sp>
        <p:sp>
          <p:nvSpPr>
            <p:cNvPr id="16" name="任意多边形: 形状 15"/>
            <p:cNvSpPr/>
            <p:nvPr/>
          </p:nvSpPr>
          <p:spPr>
            <a:xfrm>
              <a:off x="3021443" y="2779386"/>
              <a:ext cx="316950" cy="316950"/>
            </a:xfrm>
            <a:custGeom>
              <a:avLst/>
              <a:gdLst>
                <a:gd name="connsiteX0" fmla="*/ 158147 w 316950"/>
                <a:gd name="connsiteY0" fmla="*/ -294 h 316950"/>
                <a:gd name="connsiteX1" fmla="*/ -329 w 316950"/>
                <a:gd name="connsiteY1" fmla="*/ 158182 h 316950"/>
                <a:gd name="connsiteX2" fmla="*/ 158147 w 316950"/>
                <a:gd name="connsiteY2" fmla="*/ 316657 h 316950"/>
                <a:gd name="connsiteX3" fmla="*/ 316622 w 316950"/>
                <a:gd name="connsiteY3" fmla="*/ 158182 h 316950"/>
                <a:gd name="connsiteX4" fmla="*/ 158147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147" y="-294"/>
                  </a:moveTo>
                  <a:cubicBezTo>
                    <a:pt x="70630" y="-294"/>
                    <a:pt x="-329" y="70666"/>
                    <a:pt x="-329" y="158182"/>
                  </a:cubicBezTo>
                  <a:cubicBezTo>
                    <a:pt x="-329" y="245698"/>
                    <a:pt x="70630" y="316657"/>
                    <a:pt x="158147" y="316657"/>
                  </a:cubicBezTo>
                  <a:cubicBezTo>
                    <a:pt x="245663" y="316657"/>
                    <a:pt x="316622" y="245698"/>
                    <a:pt x="316622" y="158182"/>
                  </a:cubicBezTo>
                  <a:cubicBezTo>
                    <a:pt x="316622" y="70666"/>
                    <a:pt x="245663" y="-294"/>
                    <a:pt x="158147" y="-294"/>
                  </a:cubicBezTo>
                  <a:close/>
                </a:path>
              </a:pathLst>
            </a:custGeom>
            <a:solidFill>
              <a:srgbClr val="00387F"/>
            </a:solidFill>
            <a:ln w="16888" cap="flat">
              <a:noFill/>
              <a:prstDash val="solid"/>
              <a:miter/>
            </a:ln>
          </p:spPr>
          <p:txBody>
            <a:bodyPr rtlCol="0" anchor="ctr"/>
            <a:lstStyle/>
            <a:p>
              <a:endParaRPr lang="zh-CN" altLang="en-US"/>
            </a:p>
          </p:txBody>
        </p:sp>
        <p:sp>
          <p:nvSpPr>
            <p:cNvPr id="17" name="任意多边形: 形状 16"/>
            <p:cNvSpPr/>
            <p:nvPr/>
          </p:nvSpPr>
          <p:spPr>
            <a:xfrm>
              <a:off x="3040028" y="3193983"/>
              <a:ext cx="287215" cy="1097849"/>
            </a:xfrm>
            <a:custGeom>
              <a:avLst/>
              <a:gdLst>
                <a:gd name="connsiteX0" fmla="*/ 231809 w 287215"/>
                <a:gd name="connsiteY0" fmla="*/ -287 h 1097849"/>
                <a:gd name="connsiteX1" fmla="*/ 54749 w 287215"/>
                <a:gd name="connsiteY1" fmla="*/ -287 h 1097849"/>
                <a:gd name="connsiteX2" fmla="*/ -329 w 287215"/>
                <a:gd name="connsiteY2" fmla="*/ 53084 h 1097849"/>
                <a:gd name="connsiteX3" fmla="*/ -329 w 287215"/>
                <a:gd name="connsiteY3" fmla="*/ 53439 h 1097849"/>
                <a:gd name="connsiteX4" fmla="*/ -329 w 287215"/>
                <a:gd name="connsiteY4" fmla="*/ 1043994 h 1097849"/>
                <a:gd name="connsiteX5" fmla="*/ 54225 w 287215"/>
                <a:gd name="connsiteY5" fmla="*/ 1097551 h 1097849"/>
                <a:gd name="connsiteX6" fmla="*/ 54749 w 287215"/>
                <a:gd name="connsiteY6" fmla="*/ 1097551 h 1097849"/>
                <a:gd name="connsiteX7" fmla="*/ 231809 w 287215"/>
                <a:gd name="connsiteY7" fmla="*/ 1097551 h 1097849"/>
                <a:gd name="connsiteX8" fmla="*/ 286887 w 287215"/>
                <a:gd name="connsiteY8" fmla="*/ 1043994 h 1097849"/>
                <a:gd name="connsiteX9" fmla="*/ 286887 w 287215"/>
                <a:gd name="connsiteY9" fmla="*/ 52932 h 1097849"/>
                <a:gd name="connsiteX10" fmla="*/ 231809 w 287215"/>
                <a:gd name="connsiteY10" fmla="*/ -287 h 109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215" h="1097849">
                  <a:moveTo>
                    <a:pt x="231809" y="-287"/>
                  </a:moveTo>
                  <a:lnTo>
                    <a:pt x="54749" y="-287"/>
                  </a:lnTo>
                  <a:cubicBezTo>
                    <a:pt x="24794" y="-760"/>
                    <a:pt x="144" y="23146"/>
                    <a:pt x="-329" y="53084"/>
                  </a:cubicBezTo>
                  <a:cubicBezTo>
                    <a:pt x="-329" y="53203"/>
                    <a:pt x="-329" y="53321"/>
                    <a:pt x="-329" y="53439"/>
                  </a:cubicBezTo>
                  <a:lnTo>
                    <a:pt x="-329" y="1043994"/>
                  </a:lnTo>
                  <a:cubicBezTo>
                    <a:pt x="-59" y="1073848"/>
                    <a:pt x="24372" y="1097838"/>
                    <a:pt x="54225" y="1097551"/>
                  </a:cubicBezTo>
                  <a:cubicBezTo>
                    <a:pt x="54411" y="1097551"/>
                    <a:pt x="54580" y="1097551"/>
                    <a:pt x="54749" y="1097551"/>
                  </a:cubicBezTo>
                  <a:lnTo>
                    <a:pt x="231809" y="1097551"/>
                  </a:lnTo>
                  <a:cubicBezTo>
                    <a:pt x="261797" y="1097923"/>
                    <a:pt x="286430" y="1073966"/>
                    <a:pt x="286887" y="1043994"/>
                  </a:cubicBezTo>
                  <a:lnTo>
                    <a:pt x="286887" y="52932"/>
                  </a:lnTo>
                  <a:cubicBezTo>
                    <a:pt x="286143" y="23129"/>
                    <a:pt x="261629" y="-574"/>
                    <a:pt x="231809" y="-287"/>
                  </a:cubicBezTo>
                  <a:close/>
                </a:path>
              </a:pathLst>
            </a:custGeom>
            <a:solidFill>
              <a:srgbClr val="00387F"/>
            </a:solidFill>
            <a:ln w="16888" cap="flat">
              <a:noFill/>
              <a:prstDash val="solid"/>
              <a:miter/>
            </a:ln>
          </p:spPr>
          <p:txBody>
            <a:bodyPr rtlCol="0" anchor="ctr"/>
            <a:lstStyle/>
            <a:p>
              <a:endParaRPr lang="zh-CN" altLang="en-US"/>
            </a:p>
          </p:txBody>
        </p:sp>
        <p:sp>
          <p:nvSpPr>
            <p:cNvPr id="18" name="任意多边形: 形状 17"/>
            <p:cNvSpPr/>
            <p:nvPr/>
          </p:nvSpPr>
          <p:spPr>
            <a:xfrm>
              <a:off x="3466619" y="2982123"/>
              <a:ext cx="871284" cy="1167111"/>
            </a:xfrm>
            <a:custGeom>
              <a:avLst/>
              <a:gdLst>
                <a:gd name="connsiteX0" fmla="*/ 870955 w 871284"/>
                <a:gd name="connsiteY0" fmla="*/ 909337 h 1167111"/>
                <a:gd name="connsiteX1" fmla="*/ 828042 w 871284"/>
                <a:gd name="connsiteY1" fmla="*/ 873689 h 1167111"/>
                <a:gd name="connsiteX2" fmla="*/ 573603 w 871284"/>
                <a:gd name="connsiteY2" fmla="*/ 875209 h 1167111"/>
                <a:gd name="connsiteX3" fmla="*/ 320178 w 871284"/>
                <a:gd name="connsiteY3" fmla="*/ 707610 h 1167111"/>
                <a:gd name="connsiteX4" fmla="*/ 293145 w 871284"/>
                <a:gd name="connsiteY4" fmla="*/ 599651 h 1167111"/>
                <a:gd name="connsiteX5" fmla="*/ 573941 w 871284"/>
                <a:gd name="connsiteY5" fmla="*/ 294021 h 1167111"/>
                <a:gd name="connsiteX6" fmla="*/ 824325 w 871284"/>
                <a:gd name="connsiteY6" fmla="*/ 294021 h 1167111"/>
                <a:gd name="connsiteX7" fmla="*/ 867069 w 871284"/>
                <a:gd name="connsiteY7" fmla="*/ 261920 h 1167111"/>
                <a:gd name="connsiteX8" fmla="*/ 867069 w 871284"/>
                <a:gd name="connsiteY8" fmla="*/ 52253 h 1167111"/>
                <a:gd name="connsiteX9" fmla="*/ 827873 w 871284"/>
                <a:gd name="connsiteY9" fmla="*/ 1568 h 1167111"/>
                <a:gd name="connsiteX10" fmla="*/ 587288 w 871284"/>
                <a:gd name="connsiteY10" fmla="*/ -291 h 1167111"/>
                <a:gd name="connsiteX11" fmla="*/ -321 w 871284"/>
                <a:gd name="connsiteY11" fmla="*/ 572788 h 1167111"/>
                <a:gd name="connsiteX12" fmla="*/ 3396 w 871284"/>
                <a:gd name="connsiteY12" fmla="*/ 646113 h 1167111"/>
                <a:gd name="connsiteX13" fmla="*/ 117100 w 871284"/>
                <a:gd name="connsiteY13" fmla="*/ 934680 h 1167111"/>
                <a:gd name="connsiteX14" fmla="*/ 170994 w 871284"/>
                <a:gd name="connsiteY14" fmla="*/ 996684 h 1167111"/>
                <a:gd name="connsiteX15" fmla="*/ 472909 w 871284"/>
                <a:gd name="connsiteY15" fmla="*/ 1156849 h 1167111"/>
                <a:gd name="connsiteX16" fmla="*/ 566676 w 871284"/>
                <a:gd name="connsiteY16" fmla="*/ 1166817 h 1167111"/>
                <a:gd name="connsiteX17" fmla="*/ 801179 w 871284"/>
                <a:gd name="connsiteY17" fmla="*/ 1166817 h 1167111"/>
                <a:gd name="connsiteX18" fmla="*/ 870786 w 871284"/>
                <a:gd name="connsiteY18" fmla="*/ 1121370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284" h="1167111">
                  <a:moveTo>
                    <a:pt x="870955" y="909337"/>
                  </a:moveTo>
                  <a:cubicBezTo>
                    <a:pt x="870955" y="878926"/>
                    <a:pt x="828042" y="873689"/>
                    <a:pt x="828042" y="873689"/>
                  </a:cubicBezTo>
                  <a:lnTo>
                    <a:pt x="573603" y="875209"/>
                  </a:lnTo>
                  <a:cubicBezTo>
                    <a:pt x="464191" y="871898"/>
                    <a:pt x="366047" y="807004"/>
                    <a:pt x="320178" y="707610"/>
                  </a:cubicBezTo>
                  <a:cubicBezTo>
                    <a:pt x="304330" y="673685"/>
                    <a:pt x="295156" y="637040"/>
                    <a:pt x="293145" y="599651"/>
                  </a:cubicBezTo>
                  <a:cubicBezTo>
                    <a:pt x="286844" y="437915"/>
                    <a:pt x="412255" y="301420"/>
                    <a:pt x="573941" y="294021"/>
                  </a:cubicBezTo>
                  <a:lnTo>
                    <a:pt x="824325" y="294021"/>
                  </a:lnTo>
                  <a:cubicBezTo>
                    <a:pt x="844616" y="295558"/>
                    <a:pt x="862896" y="281822"/>
                    <a:pt x="867069" y="261920"/>
                  </a:cubicBezTo>
                  <a:lnTo>
                    <a:pt x="867069" y="52253"/>
                  </a:lnTo>
                  <a:cubicBezTo>
                    <a:pt x="867069" y="385"/>
                    <a:pt x="827873" y="1568"/>
                    <a:pt x="827873" y="1568"/>
                  </a:cubicBezTo>
                  <a:cubicBezTo>
                    <a:pt x="827873" y="1568"/>
                    <a:pt x="667708" y="-291"/>
                    <a:pt x="587288" y="-291"/>
                  </a:cubicBezTo>
                  <a:cubicBezTo>
                    <a:pt x="267989" y="-1287"/>
                    <a:pt x="6673" y="253557"/>
                    <a:pt x="-321" y="572788"/>
                  </a:cubicBezTo>
                  <a:cubicBezTo>
                    <a:pt x="-439" y="597286"/>
                    <a:pt x="794" y="621767"/>
                    <a:pt x="3396" y="646113"/>
                  </a:cubicBezTo>
                  <a:cubicBezTo>
                    <a:pt x="13888" y="750963"/>
                    <a:pt x="53236" y="850863"/>
                    <a:pt x="117100" y="934680"/>
                  </a:cubicBezTo>
                  <a:cubicBezTo>
                    <a:pt x="133487" y="956660"/>
                    <a:pt x="151514" y="977390"/>
                    <a:pt x="170994" y="996684"/>
                  </a:cubicBezTo>
                  <a:cubicBezTo>
                    <a:pt x="253222" y="1079233"/>
                    <a:pt x="358445" y="1135038"/>
                    <a:pt x="472909" y="1156849"/>
                  </a:cubicBezTo>
                  <a:cubicBezTo>
                    <a:pt x="503759" y="1163219"/>
                    <a:pt x="535167" y="1166547"/>
                    <a:pt x="566676" y="1166817"/>
                  </a:cubicBezTo>
                  <a:lnTo>
                    <a:pt x="801179" y="1166817"/>
                  </a:lnTo>
                  <a:cubicBezTo>
                    <a:pt x="874503" y="1166817"/>
                    <a:pt x="870786" y="1121370"/>
                    <a:pt x="870786" y="1121370"/>
                  </a:cubicBezTo>
                  <a:close/>
                </a:path>
              </a:pathLst>
            </a:custGeom>
            <a:solidFill>
              <a:srgbClr val="00387F"/>
            </a:solidFill>
            <a:ln w="16888" cap="flat">
              <a:noFill/>
              <a:prstDash val="solid"/>
              <a:miter/>
            </a:ln>
          </p:spPr>
          <p:txBody>
            <a:bodyPr rtlCol="0" anchor="ctr"/>
            <a:lstStyle/>
            <a:p>
              <a:endParaRPr lang="zh-CN" altLang="en-US"/>
            </a:p>
          </p:txBody>
        </p:sp>
        <p:sp>
          <p:nvSpPr>
            <p:cNvPr id="19" name="任意多边形: 形状 18"/>
            <p:cNvSpPr/>
            <p:nvPr/>
          </p:nvSpPr>
          <p:spPr>
            <a:xfrm>
              <a:off x="1593304" y="2982124"/>
              <a:ext cx="871616" cy="1167110"/>
            </a:xfrm>
            <a:custGeom>
              <a:avLst/>
              <a:gdLst>
                <a:gd name="connsiteX0" fmla="*/ 871288 w 871616"/>
                <a:gd name="connsiteY0" fmla="*/ 909336 h 1167110"/>
                <a:gd name="connsiteX1" fmla="*/ 828374 w 871616"/>
                <a:gd name="connsiteY1" fmla="*/ 873688 h 1167110"/>
                <a:gd name="connsiteX2" fmla="*/ 573767 w 871616"/>
                <a:gd name="connsiteY2" fmla="*/ 875208 h 1167110"/>
                <a:gd name="connsiteX3" fmla="*/ 320341 w 871616"/>
                <a:gd name="connsiteY3" fmla="*/ 707610 h 1167110"/>
                <a:gd name="connsiteX4" fmla="*/ 293478 w 871616"/>
                <a:gd name="connsiteY4" fmla="*/ 599651 h 1167110"/>
                <a:gd name="connsiteX5" fmla="*/ 574274 w 871616"/>
                <a:gd name="connsiteY5" fmla="*/ 294020 h 1167110"/>
                <a:gd name="connsiteX6" fmla="*/ 824658 w 871616"/>
                <a:gd name="connsiteY6" fmla="*/ 294020 h 1167110"/>
                <a:gd name="connsiteX7" fmla="*/ 867064 w 871616"/>
                <a:gd name="connsiteY7" fmla="*/ 261919 h 1167110"/>
                <a:gd name="connsiteX8" fmla="*/ 867064 w 871616"/>
                <a:gd name="connsiteY8" fmla="*/ 52252 h 1167110"/>
                <a:gd name="connsiteX9" fmla="*/ 828206 w 871616"/>
                <a:gd name="connsiteY9" fmla="*/ 1567 h 1167110"/>
                <a:gd name="connsiteX10" fmla="*/ 587620 w 871616"/>
                <a:gd name="connsiteY10" fmla="*/ -292 h 1167110"/>
                <a:gd name="connsiteX11" fmla="*/ -326 w 871616"/>
                <a:gd name="connsiteY11" fmla="*/ 572788 h 1167110"/>
                <a:gd name="connsiteX12" fmla="*/ 3560 w 871616"/>
                <a:gd name="connsiteY12" fmla="*/ 646112 h 1167110"/>
                <a:gd name="connsiteX13" fmla="*/ 117263 w 871616"/>
                <a:gd name="connsiteY13" fmla="*/ 934679 h 1167110"/>
                <a:gd name="connsiteX14" fmla="*/ 171158 w 871616"/>
                <a:gd name="connsiteY14" fmla="*/ 996684 h 1167110"/>
                <a:gd name="connsiteX15" fmla="*/ 472734 w 871616"/>
                <a:gd name="connsiteY15" fmla="*/ 1156848 h 1167110"/>
                <a:gd name="connsiteX16" fmla="*/ 566840 w 871616"/>
                <a:gd name="connsiteY16" fmla="*/ 1166817 h 1167110"/>
                <a:gd name="connsiteX17" fmla="*/ 801343 w 871616"/>
                <a:gd name="connsiteY17" fmla="*/ 1166817 h 1167110"/>
                <a:gd name="connsiteX18" fmla="*/ 871119 w 871616"/>
                <a:gd name="connsiteY18" fmla="*/ 1121369 h 116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616" h="1167110">
                  <a:moveTo>
                    <a:pt x="871288" y="909336"/>
                  </a:moveTo>
                  <a:cubicBezTo>
                    <a:pt x="871288" y="878925"/>
                    <a:pt x="828374" y="873688"/>
                    <a:pt x="828374" y="873688"/>
                  </a:cubicBezTo>
                  <a:lnTo>
                    <a:pt x="573767" y="875208"/>
                  </a:lnTo>
                  <a:cubicBezTo>
                    <a:pt x="464371" y="871812"/>
                    <a:pt x="366279" y="806952"/>
                    <a:pt x="320341" y="707610"/>
                  </a:cubicBezTo>
                  <a:cubicBezTo>
                    <a:pt x="304680" y="673634"/>
                    <a:pt x="295573" y="637005"/>
                    <a:pt x="293478" y="599651"/>
                  </a:cubicBezTo>
                  <a:cubicBezTo>
                    <a:pt x="286906" y="437813"/>
                    <a:pt x="412470" y="301149"/>
                    <a:pt x="574274" y="294020"/>
                  </a:cubicBezTo>
                  <a:lnTo>
                    <a:pt x="824658" y="294020"/>
                  </a:lnTo>
                  <a:cubicBezTo>
                    <a:pt x="844864" y="295523"/>
                    <a:pt x="863027" y="281771"/>
                    <a:pt x="867064" y="261919"/>
                  </a:cubicBezTo>
                  <a:lnTo>
                    <a:pt x="867064" y="52252"/>
                  </a:lnTo>
                  <a:cubicBezTo>
                    <a:pt x="867064" y="384"/>
                    <a:pt x="828206" y="1567"/>
                    <a:pt x="828206" y="1567"/>
                  </a:cubicBezTo>
                  <a:cubicBezTo>
                    <a:pt x="828206" y="1567"/>
                    <a:pt x="667872" y="-292"/>
                    <a:pt x="587620" y="-292"/>
                  </a:cubicBezTo>
                  <a:cubicBezTo>
                    <a:pt x="268339" y="-1120"/>
                    <a:pt x="7023" y="253590"/>
                    <a:pt x="-326" y="572788"/>
                  </a:cubicBezTo>
                  <a:cubicBezTo>
                    <a:pt x="-394" y="597285"/>
                    <a:pt x="907" y="621766"/>
                    <a:pt x="3560" y="646112"/>
                  </a:cubicBezTo>
                  <a:cubicBezTo>
                    <a:pt x="14119" y="750945"/>
                    <a:pt x="53467" y="850812"/>
                    <a:pt x="117263" y="934679"/>
                  </a:cubicBezTo>
                  <a:cubicBezTo>
                    <a:pt x="133651" y="956659"/>
                    <a:pt x="151678" y="977389"/>
                    <a:pt x="171158" y="996684"/>
                  </a:cubicBezTo>
                  <a:cubicBezTo>
                    <a:pt x="253319" y="1079148"/>
                    <a:pt x="358406" y="1134969"/>
                    <a:pt x="472734" y="1156848"/>
                  </a:cubicBezTo>
                  <a:cubicBezTo>
                    <a:pt x="503703" y="1163201"/>
                    <a:pt x="535229" y="1166546"/>
                    <a:pt x="566840" y="1166817"/>
                  </a:cubicBezTo>
                  <a:lnTo>
                    <a:pt x="801343" y="1166817"/>
                  </a:lnTo>
                  <a:cubicBezTo>
                    <a:pt x="874498" y="1166817"/>
                    <a:pt x="871119" y="1121369"/>
                    <a:pt x="871119" y="1121369"/>
                  </a:cubicBezTo>
                  <a:close/>
                </a:path>
              </a:pathLst>
            </a:custGeom>
            <a:solidFill>
              <a:srgbClr val="00387F"/>
            </a:solidFill>
            <a:ln w="16888" cap="flat">
              <a:noFill/>
              <a:prstDash val="solid"/>
              <a:miter/>
            </a:ln>
          </p:spPr>
          <p:txBody>
            <a:bodyPr rtlCol="0" anchor="ctr"/>
            <a:lstStyle/>
            <a:p>
              <a:endParaRPr lang="zh-CN" altLang="en-US"/>
            </a:p>
          </p:txBody>
        </p:sp>
        <p:sp>
          <p:nvSpPr>
            <p:cNvPr id="20" name="任意多边形: 形状 19"/>
            <p:cNvSpPr/>
            <p:nvPr/>
          </p:nvSpPr>
          <p:spPr>
            <a:xfrm>
              <a:off x="4612448" y="2982802"/>
              <a:ext cx="1424250" cy="1167783"/>
            </a:xfrm>
            <a:custGeom>
              <a:avLst/>
              <a:gdLst>
                <a:gd name="connsiteX0" fmla="*/ 821614 w 1424250"/>
                <a:gd name="connsiteY0" fmla="*/ -294 h 1167783"/>
                <a:gd name="connsiteX1" fmla="*/ 821614 w 1424250"/>
                <a:gd name="connsiteY1" fmla="*/ 97359 h 1167783"/>
                <a:gd name="connsiteX2" fmla="*/ 1423922 w 1424250"/>
                <a:gd name="connsiteY2" fmla="*/ 97359 h 1167783"/>
                <a:gd name="connsiteX3" fmla="*/ 1423922 w 1424250"/>
                <a:gd name="connsiteY3" fmla="*/ 795630 h 1167783"/>
                <a:gd name="connsiteX4" fmla="*/ 1247707 w 1424250"/>
                <a:gd name="connsiteY4" fmla="*/ 973704 h 1167783"/>
                <a:gd name="connsiteX5" fmla="*/ 821614 w 1424250"/>
                <a:gd name="connsiteY5" fmla="*/ 973704 h 1167783"/>
                <a:gd name="connsiteX6" fmla="*/ 821614 w 1424250"/>
                <a:gd name="connsiteY6" fmla="*/ 1167490 h 1167783"/>
                <a:gd name="connsiteX7" fmla="*/ 603499 w 1424250"/>
                <a:gd name="connsiteY7" fmla="*/ 1167490 h 1167783"/>
                <a:gd name="connsiteX8" fmla="*/ 603499 w 1424250"/>
                <a:gd name="connsiteY8" fmla="*/ 973704 h 1167783"/>
                <a:gd name="connsiteX9" fmla="*/ -329 w 1424250"/>
                <a:gd name="connsiteY9" fmla="*/ 973704 h 1167783"/>
                <a:gd name="connsiteX10" fmla="*/ -329 w 1424250"/>
                <a:gd name="connsiteY10" fmla="*/ 97359 h 1167783"/>
                <a:gd name="connsiteX11" fmla="*/ 603499 w 1424250"/>
                <a:gd name="connsiteY11" fmla="*/ 97359 h 1167783"/>
                <a:gd name="connsiteX12" fmla="*/ 603499 w 1424250"/>
                <a:gd name="connsiteY12" fmla="*/ -294 h 1167783"/>
                <a:gd name="connsiteX13" fmla="*/ 603499 w 1424250"/>
                <a:gd name="connsiteY13" fmla="*/ 821649 h 1167783"/>
                <a:gd name="connsiteX14" fmla="*/ 603499 w 1424250"/>
                <a:gd name="connsiteY14" fmla="*/ 248739 h 1167783"/>
                <a:gd name="connsiteX15" fmla="*/ 217785 w 1424250"/>
                <a:gd name="connsiteY15" fmla="*/ 248739 h 1167783"/>
                <a:gd name="connsiteX16" fmla="*/ 217785 w 1424250"/>
                <a:gd name="connsiteY16" fmla="*/ 821649 h 1167783"/>
                <a:gd name="connsiteX17" fmla="*/ 821614 w 1424250"/>
                <a:gd name="connsiteY17" fmla="*/ 248739 h 1167783"/>
                <a:gd name="connsiteX18" fmla="*/ 821614 w 1424250"/>
                <a:gd name="connsiteY18" fmla="*/ 821649 h 1167783"/>
                <a:gd name="connsiteX19" fmla="*/ 1169990 w 1424250"/>
                <a:gd name="connsiteY19" fmla="*/ 821649 h 1167783"/>
                <a:gd name="connsiteX20" fmla="*/ 1205807 w 1424250"/>
                <a:gd name="connsiteY20" fmla="*/ 785832 h 1167783"/>
                <a:gd name="connsiteX21" fmla="*/ 1205807 w 1424250"/>
                <a:gd name="connsiteY21" fmla="*/ 248739 h 116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4250" h="1167783">
                  <a:moveTo>
                    <a:pt x="821614" y="-294"/>
                  </a:moveTo>
                  <a:lnTo>
                    <a:pt x="821614" y="97359"/>
                  </a:lnTo>
                  <a:lnTo>
                    <a:pt x="1423922" y="97359"/>
                  </a:lnTo>
                  <a:lnTo>
                    <a:pt x="1423922" y="795630"/>
                  </a:lnTo>
                  <a:cubicBezTo>
                    <a:pt x="1422587" y="892692"/>
                    <a:pt x="1344752" y="971356"/>
                    <a:pt x="1247707" y="973704"/>
                  </a:cubicBezTo>
                  <a:lnTo>
                    <a:pt x="821614" y="973704"/>
                  </a:lnTo>
                  <a:lnTo>
                    <a:pt x="821614" y="1167490"/>
                  </a:lnTo>
                  <a:lnTo>
                    <a:pt x="603499" y="1167490"/>
                  </a:lnTo>
                  <a:lnTo>
                    <a:pt x="603499" y="973704"/>
                  </a:lnTo>
                  <a:lnTo>
                    <a:pt x="-329" y="973704"/>
                  </a:lnTo>
                  <a:lnTo>
                    <a:pt x="-329" y="97359"/>
                  </a:lnTo>
                  <a:lnTo>
                    <a:pt x="603499" y="97359"/>
                  </a:lnTo>
                  <a:lnTo>
                    <a:pt x="603499" y="-294"/>
                  </a:lnTo>
                  <a:close/>
                  <a:moveTo>
                    <a:pt x="603499" y="821649"/>
                  </a:moveTo>
                  <a:lnTo>
                    <a:pt x="603499" y="248739"/>
                  </a:lnTo>
                  <a:lnTo>
                    <a:pt x="217785" y="248739"/>
                  </a:lnTo>
                  <a:lnTo>
                    <a:pt x="217785" y="821649"/>
                  </a:lnTo>
                  <a:close/>
                  <a:moveTo>
                    <a:pt x="821614" y="248739"/>
                  </a:moveTo>
                  <a:lnTo>
                    <a:pt x="821614" y="821649"/>
                  </a:lnTo>
                  <a:lnTo>
                    <a:pt x="1169990" y="821649"/>
                  </a:lnTo>
                  <a:cubicBezTo>
                    <a:pt x="1189739" y="821564"/>
                    <a:pt x="1205723" y="805582"/>
                    <a:pt x="1205807" y="785832"/>
                  </a:cubicBezTo>
                  <a:lnTo>
                    <a:pt x="1205807" y="248739"/>
                  </a:lnTo>
                  <a:close/>
                </a:path>
              </a:pathLst>
            </a:custGeom>
            <a:solidFill>
              <a:srgbClr val="898989"/>
            </a:solidFill>
            <a:ln w="16888" cap="flat">
              <a:noFill/>
              <a:prstDash val="solid"/>
              <a:miter/>
            </a:ln>
          </p:spPr>
          <p:txBody>
            <a:bodyPr rtlCol="0" anchor="ctr"/>
            <a:lstStyle/>
            <a:p>
              <a:endParaRPr lang="zh-CN" altLang="en-US"/>
            </a:p>
          </p:txBody>
        </p:sp>
        <p:sp>
          <p:nvSpPr>
            <p:cNvPr id="21" name="任意多边形: 形状 20"/>
            <p:cNvSpPr/>
            <p:nvPr/>
          </p:nvSpPr>
          <p:spPr>
            <a:xfrm>
              <a:off x="7734479" y="2982802"/>
              <a:ext cx="1366469" cy="1167113"/>
            </a:xfrm>
            <a:custGeom>
              <a:avLst/>
              <a:gdLst>
                <a:gd name="connsiteX0" fmla="*/ 179 w 1366469"/>
                <a:gd name="connsiteY0" fmla="*/ 1166814 h 1167113"/>
                <a:gd name="connsiteX1" fmla="*/ 1135017 w 1366469"/>
                <a:gd name="connsiteY1" fmla="*/ 1166814 h 1167113"/>
                <a:gd name="connsiteX2" fmla="*/ 1204625 w 1366469"/>
                <a:gd name="connsiteY2" fmla="*/ 1152960 h 1167113"/>
                <a:gd name="connsiteX3" fmla="*/ 1299236 w 1366469"/>
                <a:gd name="connsiteY3" fmla="*/ 1059024 h 1167113"/>
                <a:gd name="connsiteX4" fmla="*/ 1312415 w 1366469"/>
                <a:gd name="connsiteY4" fmla="*/ 990599 h 1167113"/>
                <a:gd name="connsiteX5" fmla="*/ 1312415 w 1366469"/>
                <a:gd name="connsiteY5" fmla="*/ 692402 h 1167113"/>
                <a:gd name="connsiteX6" fmla="*/ -329 w 1366469"/>
                <a:gd name="connsiteY6" fmla="*/ 692402 h 1167113"/>
                <a:gd name="connsiteX7" fmla="*/ 225220 w 1366469"/>
                <a:gd name="connsiteY7" fmla="*/ 852736 h 1167113"/>
                <a:gd name="connsiteX8" fmla="*/ 1088048 w 1366469"/>
                <a:gd name="connsiteY8" fmla="*/ 852736 h 1167113"/>
                <a:gd name="connsiteX9" fmla="*/ 1088048 w 1366469"/>
                <a:gd name="connsiteY9" fmla="*/ 956809 h 1167113"/>
                <a:gd name="connsiteX10" fmla="*/ 1037363 w 1366469"/>
                <a:gd name="connsiteY10" fmla="*/ 1007494 h 1167113"/>
                <a:gd name="connsiteX11" fmla="*/ 224713 w 1366469"/>
                <a:gd name="connsiteY11" fmla="*/ 1007494 h 1167113"/>
                <a:gd name="connsiteX12" fmla="*/ 1008304 w 1366469"/>
                <a:gd name="connsiteY12" fmla="*/ 342844 h 1167113"/>
                <a:gd name="connsiteX13" fmla="*/ 1242977 w 1366469"/>
                <a:gd name="connsiteY13" fmla="*/ 342844 h 1167113"/>
                <a:gd name="connsiteX14" fmla="*/ 1366141 w 1366469"/>
                <a:gd name="connsiteY14" fmla="*/ 70834 h 1167113"/>
                <a:gd name="connsiteX15" fmla="*/ 731902 w 1366469"/>
                <a:gd name="connsiteY15" fmla="*/ 70834 h 1167113"/>
                <a:gd name="connsiteX16" fmla="*/ 764340 w 1366469"/>
                <a:gd name="connsiteY16" fmla="*/ -294 h 1167113"/>
                <a:gd name="connsiteX17" fmla="*/ 524769 w 1366469"/>
                <a:gd name="connsiteY17" fmla="*/ -294 h 1167113"/>
                <a:gd name="connsiteX18" fmla="*/ 421033 w 1366469"/>
                <a:gd name="connsiteY18" fmla="*/ 231168 h 1167113"/>
                <a:gd name="connsiteX19" fmla="*/ 1058989 w 1366469"/>
                <a:gd name="connsiteY19" fmla="*/ 231168 h 1167113"/>
                <a:gd name="connsiteX20" fmla="*/ 920957 w 1366469"/>
                <a:gd name="connsiteY20" fmla="*/ 286246 h 1167113"/>
                <a:gd name="connsiteX21" fmla="*/ 660604 w 1366469"/>
                <a:gd name="connsiteY21" fmla="*/ 286246 h 1167113"/>
                <a:gd name="connsiteX22" fmla="*/ 660604 w 1366469"/>
                <a:gd name="connsiteY22" fmla="*/ 406031 h 1167113"/>
                <a:gd name="connsiteX23" fmla="*/ 330476 w 1366469"/>
                <a:gd name="connsiteY23" fmla="*/ 653712 h 1167113"/>
                <a:gd name="connsiteX24" fmla="*/ 600796 w 1366469"/>
                <a:gd name="connsiteY24" fmla="*/ 653712 h 1167113"/>
                <a:gd name="connsiteX25" fmla="*/ 819249 w 1366469"/>
                <a:gd name="connsiteY25" fmla="*/ 491689 h 1167113"/>
                <a:gd name="connsiteX26" fmla="*/ 1026551 w 1366469"/>
                <a:gd name="connsiteY26" fmla="*/ 653712 h 1167113"/>
                <a:gd name="connsiteX27" fmla="*/ 1296872 w 1366469"/>
                <a:gd name="connsiteY27" fmla="*/ 653712 h 1167113"/>
                <a:gd name="connsiteX28" fmla="*/ 1055610 w 1366469"/>
                <a:gd name="connsiteY28" fmla="*/ 464319 h 1167113"/>
                <a:gd name="connsiteX29" fmla="*/ 856249 w 1366469"/>
                <a:gd name="connsiteY29" fmla="*/ 464319 h 1167113"/>
                <a:gd name="connsiteX30" fmla="*/ 920957 w 1366469"/>
                <a:gd name="connsiteY30" fmla="*/ 415662 h 116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6469" h="1167113">
                  <a:moveTo>
                    <a:pt x="179" y="1166814"/>
                  </a:moveTo>
                  <a:lnTo>
                    <a:pt x="1135017" y="1166814"/>
                  </a:lnTo>
                  <a:cubicBezTo>
                    <a:pt x="1158923" y="1167000"/>
                    <a:pt x="1182611" y="1162286"/>
                    <a:pt x="1204625" y="1152960"/>
                  </a:cubicBezTo>
                  <a:cubicBezTo>
                    <a:pt x="1247098" y="1135018"/>
                    <a:pt x="1280990" y="1101363"/>
                    <a:pt x="1299236" y="1059024"/>
                  </a:cubicBezTo>
                  <a:cubicBezTo>
                    <a:pt x="1308292" y="1037365"/>
                    <a:pt x="1312786" y="1014066"/>
                    <a:pt x="1312415" y="990599"/>
                  </a:cubicBezTo>
                  <a:lnTo>
                    <a:pt x="1312415" y="692402"/>
                  </a:lnTo>
                  <a:lnTo>
                    <a:pt x="-329" y="692402"/>
                  </a:lnTo>
                  <a:close/>
                  <a:moveTo>
                    <a:pt x="225220" y="852736"/>
                  </a:moveTo>
                  <a:lnTo>
                    <a:pt x="1088048" y="852736"/>
                  </a:lnTo>
                  <a:lnTo>
                    <a:pt x="1088048" y="956809"/>
                  </a:lnTo>
                  <a:cubicBezTo>
                    <a:pt x="1088048" y="984804"/>
                    <a:pt x="1065359" y="1007494"/>
                    <a:pt x="1037363" y="1007494"/>
                  </a:cubicBezTo>
                  <a:lnTo>
                    <a:pt x="224713" y="1007494"/>
                  </a:lnTo>
                  <a:close/>
                  <a:moveTo>
                    <a:pt x="1008304" y="342844"/>
                  </a:moveTo>
                  <a:lnTo>
                    <a:pt x="1242977" y="342844"/>
                  </a:lnTo>
                  <a:lnTo>
                    <a:pt x="1366141" y="70834"/>
                  </a:lnTo>
                  <a:lnTo>
                    <a:pt x="731902" y="70834"/>
                  </a:lnTo>
                  <a:lnTo>
                    <a:pt x="764340" y="-294"/>
                  </a:lnTo>
                  <a:lnTo>
                    <a:pt x="524769" y="-294"/>
                  </a:lnTo>
                  <a:lnTo>
                    <a:pt x="421033" y="231168"/>
                  </a:lnTo>
                  <a:lnTo>
                    <a:pt x="1058989" y="231168"/>
                  </a:lnTo>
                  <a:close/>
                  <a:moveTo>
                    <a:pt x="920957" y="286246"/>
                  </a:moveTo>
                  <a:lnTo>
                    <a:pt x="660604" y="286246"/>
                  </a:lnTo>
                  <a:lnTo>
                    <a:pt x="660604" y="406031"/>
                  </a:lnTo>
                  <a:lnTo>
                    <a:pt x="330476" y="653712"/>
                  </a:lnTo>
                  <a:lnTo>
                    <a:pt x="600796" y="653712"/>
                  </a:lnTo>
                  <a:lnTo>
                    <a:pt x="819249" y="491689"/>
                  </a:lnTo>
                  <a:lnTo>
                    <a:pt x="1026551" y="653712"/>
                  </a:lnTo>
                  <a:lnTo>
                    <a:pt x="1296872" y="653712"/>
                  </a:lnTo>
                  <a:lnTo>
                    <a:pt x="1055610" y="464319"/>
                  </a:lnTo>
                  <a:lnTo>
                    <a:pt x="856249" y="464319"/>
                  </a:lnTo>
                  <a:lnTo>
                    <a:pt x="920957" y="415662"/>
                  </a:lnTo>
                  <a:close/>
                </a:path>
              </a:pathLst>
            </a:custGeom>
            <a:solidFill>
              <a:srgbClr val="898989"/>
            </a:solidFill>
            <a:ln w="16888" cap="flat">
              <a:noFill/>
              <a:prstDash val="solid"/>
              <a:miter/>
            </a:ln>
          </p:spPr>
          <p:txBody>
            <a:bodyPr rtlCol="0" anchor="ctr"/>
            <a:lstStyle/>
            <a:p>
              <a:endParaRPr lang="zh-CN" altLang="en-US"/>
            </a:p>
          </p:txBody>
        </p:sp>
        <p:sp>
          <p:nvSpPr>
            <p:cNvPr id="22" name="任意多边形: 形状 21"/>
            <p:cNvSpPr/>
            <p:nvPr/>
          </p:nvSpPr>
          <p:spPr>
            <a:xfrm>
              <a:off x="7727045"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898989"/>
            </a:solidFill>
            <a:ln w="16888" cap="flat">
              <a:noFill/>
              <a:prstDash val="solid"/>
              <a:miter/>
            </a:ln>
          </p:spPr>
          <p:txBody>
            <a:bodyPr rtlCol="0" anchor="ctr"/>
            <a:lstStyle/>
            <a:p>
              <a:endParaRPr lang="zh-CN" altLang="en-US"/>
            </a:p>
          </p:txBody>
        </p:sp>
        <p:sp>
          <p:nvSpPr>
            <p:cNvPr id="23" name="任意多边形: 形状 22"/>
            <p:cNvSpPr/>
            <p:nvPr/>
          </p:nvSpPr>
          <p:spPr>
            <a:xfrm>
              <a:off x="7727045" y="3343511"/>
              <a:ext cx="391626" cy="293804"/>
            </a:xfrm>
            <a:custGeom>
              <a:avLst/>
              <a:gdLst>
                <a:gd name="connsiteX0" fmla="*/ 260859 w 391626"/>
                <a:gd name="connsiteY0" fmla="*/ 293804 h 293804"/>
                <a:gd name="connsiteX1" fmla="*/ 0 w 391626"/>
                <a:gd name="connsiteY1" fmla="*/ 293804 h 293804"/>
                <a:gd name="connsiteX2" fmla="*/ 130767 w 391626"/>
                <a:gd name="connsiteY2" fmla="*/ 0 h 293804"/>
                <a:gd name="connsiteX3" fmla="*/ 391627 w 391626"/>
                <a:gd name="connsiteY3" fmla="*/ 0 h 293804"/>
                <a:gd name="connsiteX4" fmla="*/ 260859 w 391626"/>
                <a:gd name="connsiteY4" fmla="*/ 293804 h 293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804">
                  <a:moveTo>
                    <a:pt x="260859" y="293804"/>
                  </a:moveTo>
                  <a:lnTo>
                    <a:pt x="0" y="293804"/>
                  </a:lnTo>
                  <a:lnTo>
                    <a:pt x="130767" y="0"/>
                  </a:lnTo>
                  <a:lnTo>
                    <a:pt x="391627" y="0"/>
                  </a:lnTo>
                  <a:lnTo>
                    <a:pt x="260859" y="293804"/>
                  </a:lnTo>
                  <a:close/>
                </a:path>
              </a:pathLst>
            </a:custGeom>
            <a:solidFill>
              <a:srgbClr val="898989"/>
            </a:solidFill>
            <a:ln w="16888" cap="flat">
              <a:noFill/>
              <a:prstDash val="solid"/>
              <a:miter/>
            </a:ln>
          </p:spPr>
          <p:txBody>
            <a:bodyPr rtlCol="0" anchor="ctr"/>
            <a:lstStyle/>
            <a:p>
              <a:endParaRPr lang="zh-CN" altLang="en-US"/>
            </a:p>
          </p:txBody>
        </p:sp>
        <p:sp>
          <p:nvSpPr>
            <p:cNvPr id="24" name="任意多边形: 形状 23"/>
            <p:cNvSpPr/>
            <p:nvPr/>
          </p:nvSpPr>
          <p:spPr>
            <a:xfrm>
              <a:off x="6170337" y="2982802"/>
              <a:ext cx="1423075" cy="1167107"/>
            </a:xfrm>
            <a:custGeom>
              <a:avLst/>
              <a:gdLst>
                <a:gd name="connsiteX0" fmla="*/ 19101 w 1423075"/>
                <a:gd name="connsiteY0" fmla="*/ 1166814 h 1167107"/>
                <a:gd name="connsiteX1" fmla="*/ 1225068 w 1423075"/>
                <a:gd name="connsiteY1" fmla="*/ 1166814 h 1167107"/>
                <a:gd name="connsiteX2" fmla="*/ 1403310 w 1423075"/>
                <a:gd name="connsiteY2" fmla="*/ 990599 h 1167107"/>
                <a:gd name="connsiteX3" fmla="*/ 1403310 w 1423075"/>
                <a:gd name="connsiteY3" fmla="*/ 643238 h 1167107"/>
                <a:gd name="connsiteX4" fmla="*/ 19101 w 1423075"/>
                <a:gd name="connsiteY4" fmla="*/ 643238 h 1167107"/>
                <a:gd name="connsiteX5" fmla="*/ 249211 w 1423075"/>
                <a:gd name="connsiteY5" fmla="*/ 785832 h 1167107"/>
                <a:gd name="connsiteX6" fmla="*/ 1168301 w 1423075"/>
                <a:gd name="connsiteY6" fmla="*/ 785832 h 1167107"/>
                <a:gd name="connsiteX7" fmla="*/ 1168301 w 1423075"/>
                <a:gd name="connsiteY7" fmla="*/ 850708 h 1167107"/>
                <a:gd name="connsiteX8" fmla="*/ 249211 w 1423075"/>
                <a:gd name="connsiteY8" fmla="*/ 850708 h 1167107"/>
                <a:gd name="connsiteX9" fmla="*/ 249211 w 1423075"/>
                <a:gd name="connsiteY9" fmla="*/ 960864 h 1167107"/>
                <a:gd name="connsiteX10" fmla="*/ 1168301 w 1423075"/>
                <a:gd name="connsiteY10" fmla="*/ 960864 h 1167107"/>
                <a:gd name="connsiteX11" fmla="*/ 1168301 w 1423075"/>
                <a:gd name="connsiteY11" fmla="*/ 964074 h 1167107"/>
                <a:gd name="connsiteX12" fmla="*/ 1153264 w 1423075"/>
                <a:gd name="connsiteY12" fmla="*/ 1007494 h 1167107"/>
                <a:gd name="connsiteX13" fmla="*/ 1115926 w 1423075"/>
                <a:gd name="connsiteY13" fmla="*/ 1024389 h 1167107"/>
                <a:gd name="connsiteX14" fmla="*/ 249211 w 1423075"/>
                <a:gd name="connsiteY14" fmla="*/ 1024389 h 1167107"/>
                <a:gd name="connsiteX15" fmla="*/ 263910 w 1423075"/>
                <a:gd name="connsiteY15" fmla="*/ 601000 h 1167107"/>
                <a:gd name="connsiteX16" fmla="*/ 406504 w 1423075"/>
                <a:gd name="connsiteY16" fmla="*/ 477835 h 1167107"/>
                <a:gd name="connsiteX17" fmla="*/ 510239 w 1423075"/>
                <a:gd name="connsiteY17" fmla="*/ 601000 h 1167107"/>
                <a:gd name="connsiteX18" fmla="*/ 735450 w 1423075"/>
                <a:gd name="connsiteY18" fmla="*/ 601000 h 1167107"/>
                <a:gd name="connsiteX19" fmla="*/ 594545 w 1423075"/>
                <a:gd name="connsiteY19" fmla="*/ 435767 h 1167107"/>
                <a:gd name="connsiteX20" fmla="*/ 713993 w 1423075"/>
                <a:gd name="connsiteY20" fmla="*/ 435767 h 1167107"/>
                <a:gd name="connsiteX21" fmla="*/ 713993 w 1423075"/>
                <a:gd name="connsiteY21" fmla="*/ 293679 h 1167107"/>
                <a:gd name="connsiteX22" fmla="*/ 503650 w 1423075"/>
                <a:gd name="connsiteY22" fmla="*/ 293679 h 1167107"/>
                <a:gd name="connsiteX23" fmla="*/ 503650 w 1423075"/>
                <a:gd name="connsiteY23" fmla="*/ 216976 h 1167107"/>
                <a:gd name="connsiteX24" fmla="*/ 704701 w 1423075"/>
                <a:gd name="connsiteY24" fmla="*/ 216976 h 1167107"/>
                <a:gd name="connsiteX25" fmla="*/ 704701 w 1423075"/>
                <a:gd name="connsiteY25" fmla="*/ 56473 h 1167107"/>
                <a:gd name="connsiteX26" fmla="*/ 280129 w 1423075"/>
                <a:gd name="connsiteY26" fmla="*/ 56473 h 1167107"/>
                <a:gd name="connsiteX27" fmla="*/ 305303 w 1423075"/>
                <a:gd name="connsiteY27" fmla="*/ -294 h 1167107"/>
                <a:gd name="connsiteX28" fmla="*/ 96311 w 1423075"/>
                <a:gd name="connsiteY28" fmla="*/ -294 h 1167107"/>
                <a:gd name="connsiteX29" fmla="*/ -329 w 1423075"/>
                <a:gd name="connsiteY29" fmla="*/ 216807 h 1167107"/>
                <a:gd name="connsiteX30" fmla="*/ 278439 w 1423075"/>
                <a:gd name="connsiteY30" fmla="*/ 216807 h 1167107"/>
                <a:gd name="connsiteX31" fmla="*/ 278439 w 1423075"/>
                <a:gd name="connsiteY31" fmla="*/ 293510 h 1167107"/>
                <a:gd name="connsiteX32" fmla="*/ -329 w 1423075"/>
                <a:gd name="connsiteY32" fmla="*/ 293510 h 1167107"/>
                <a:gd name="connsiteX33" fmla="*/ -329 w 1423075"/>
                <a:gd name="connsiteY33" fmla="*/ 435598 h 1167107"/>
                <a:gd name="connsiteX34" fmla="*/ 194133 w 1423075"/>
                <a:gd name="connsiteY34" fmla="*/ 435598 h 1167107"/>
                <a:gd name="connsiteX35" fmla="*/ 2881 w 1423075"/>
                <a:gd name="connsiteY35" fmla="*/ 600831 h 1167107"/>
                <a:gd name="connsiteX36" fmla="*/ 779208 w 1423075"/>
                <a:gd name="connsiteY36" fmla="*/ -294 h 1167107"/>
                <a:gd name="connsiteX37" fmla="*/ 779208 w 1423075"/>
                <a:gd name="connsiteY37" fmla="*/ 601000 h 1167107"/>
                <a:gd name="connsiteX38" fmla="*/ 1244498 w 1423075"/>
                <a:gd name="connsiteY38" fmla="*/ 601000 h 1167107"/>
                <a:gd name="connsiteX39" fmla="*/ 1314105 w 1423075"/>
                <a:gd name="connsiteY39" fmla="*/ 587315 h 1167107"/>
                <a:gd name="connsiteX40" fmla="*/ 1422740 w 1423075"/>
                <a:gd name="connsiteY40" fmla="*/ 422758 h 1167107"/>
                <a:gd name="connsiteX41" fmla="*/ 1422740 w 1423075"/>
                <a:gd name="connsiteY41" fmla="*/ 382 h 1167107"/>
                <a:gd name="connsiteX42" fmla="*/ 1197529 w 1423075"/>
                <a:gd name="connsiteY42" fmla="*/ 390319 h 1167107"/>
                <a:gd name="connsiteX43" fmla="*/ 1146844 w 1423075"/>
                <a:gd name="connsiteY43" fmla="*/ 441004 h 1167107"/>
                <a:gd name="connsiteX44" fmla="*/ 1004588 w 1423075"/>
                <a:gd name="connsiteY44" fmla="*/ 441004 h 1167107"/>
                <a:gd name="connsiteX45" fmla="*/ 1004588 w 1423075"/>
                <a:gd name="connsiteY45" fmla="*/ 160547 h 1167107"/>
                <a:gd name="connsiteX46" fmla="*/ 1197529 w 1423075"/>
                <a:gd name="connsiteY46" fmla="*/ 160547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23075" h="1167107">
                  <a:moveTo>
                    <a:pt x="19101" y="1166814"/>
                  </a:moveTo>
                  <a:lnTo>
                    <a:pt x="1225068" y="1166814"/>
                  </a:lnTo>
                  <a:cubicBezTo>
                    <a:pt x="1360228" y="1166814"/>
                    <a:pt x="1403310" y="1050745"/>
                    <a:pt x="1403310" y="990599"/>
                  </a:cubicBezTo>
                  <a:lnTo>
                    <a:pt x="1403310" y="643238"/>
                  </a:lnTo>
                  <a:lnTo>
                    <a:pt x="19101" y="643238"/>
                  </a:lnTo>
                  <a:close/>
                  <a:moveTo>
                    <a:pt x="249211" y="785832"/>
                  </a:moveTo>
                  <a:lnTo>
                    <a:pt x="1168301" y="785832"/>
                  </a:lnTo>
                  <a:lnTo>
                    <a:pt x="1168301" y="850708"/>
                  </a:lnTo>
                  <a:lnTo>
                    <a:pt x="249211" y="850708"/>
                  </a:lnTo>
                  <a:close/>
                  <a:moveTo>
                    <a:pt x="249211" y="960864"/>
                  </a:moveTo>
                  <a:lnTo>
                    <a:pt x="1168301" y="960864"/>
                  </a:lnTo>
                  <a:lnTo>
                    <a:pt x="1168301" y="964074"/>
                  </a:lnTo>
                  <a:cubicBezTo>
                    <a:pt x="1168841" y="979905"/>
                    <a:pt x="1163469" y="995380"/>
                    <a:pt x="1153264" y="1007494"/>
                  </a:cubicBezTo>
                  <a:cubicBezTo>
                    <a:pt x="1144090" y="1018594"/>
                    <a:pt x="1130321" y="1024828"/>
                    <a:pt x="1115926" y="1024389"/>
                  </a:cubicBezTo>
                  <a:lnTo>
                    <a:pt x="249211" y="1024389"/>
                  </a:lnTo>
                  <a:close/>
                  <a:moveTo>
                    <a:pt x="263910" y="601000"/>
                  </a:moveTo>
                  <a:lnTo>
                    <a:pt x="406504" y="477835"/>
                  </a:lnTo>
                  <a:lnTo>
                    <a:pt x="510239" y="601000"/>
                  </a:lnTo>
                  <a:lnTo>
                    <a:pt x="735450" y="601000"/>
                  </a:lnTo>
                  <a:lnTo>
                    <a:pt x="594545" y="435767"/>
                  </a:lnTo>
                  <a:lnTo>
                    <a:pt x="713993" y="435767"/>
                  </a:lnTo>
                  <a:lnTo>
                    <a:pt x="713993" y="293679"/>
                  </a:lnTo>
                  <a:lnTo>
                    <a:pt x="503650" y="293679"/>
                  </a:lnTo>
                  <a:lnTo>
                    <a:pt x="503650" y="216976"/>
                  </a:lnTo>
                  <a:lnTo>
                    <a:pt x="704701" y="216976"/>
                  </a:lnTo>
                  <a:lnTo>
                    <a:pt x="704701" y="56473"/>
                  </a:lnTo>
                  <a:lnTo>
                    <a:pt x="280129" y="56473"/>
                  </a:lnTo>
                  <a:lnTo>
                    <a:pt x="305303" y="-294"/>
                  </a:lnTo>
                  <a:lnTo>
                    <a:pt x="96311" y="-294"/>
                  </a:lnTo>
                  <a:lnTo>
                    <a:pt x="-329" y="216807"/>
                  </a:lnTo>
                  <a:lnTo>
                    <a:pt x="278439" y="216807"/>
                  </a:lnTo>
                  <a:lnTo>
                    <a:pt x="278439" y="293510"/>
                  </a:lnTo>
                  <a:lnTo>
                    <a:pt x="-329" y="293510"/>
                  </a:lnTo>
                  <a:lnTo>
                    <a:pt x="-329" y="435598"/>
                  </a:lnTo>
                  <a:lnTo>
                    <a:pt x="194133" y="435598"/>
                  </a:lnTo>
                  <a:lnTo>
                    <a:pt x="2881" y="600831"/>
                  </a:lnTo>
                  <a:close/>
                  <a:moveTo>
                    <a:pt x="779208" y="-294"/>
                  </a:moveTo>
                  <a:lnTo>
                    <a:pt x="779208" y="601000"/>
                  </a:lnTo>
                  <a:lnTo>
                    <a:pt x="1244498" y="601000"/>
                  </a:lnTo>
                  <a:cubicBezTo>
                    <a:pt x="1268387" y="601186"/>
                    <a:pt x="1292057" y="596523"/>
                    <a:pt x="1314105" y="587315"/>
                  </a:cubicBezTo>
                  <a:cubicBezTo>
                    <a:pt x="1380434" y="559674"/>
                    <a:pt x="1423381" y="494612"/>
                    <a:pt x="1422740" y="422758"/>
                  </a:cubicBezTo>
                  <a:lnTo>
                    <a:pt x="1422740" y="382"/>
                  </a:lnTo>
                  <a:close/>
                  <a:moveTo>
                    <a:pt x="1197529" y="390319"/>
                  </a:moveTo>
                  <a:cubicBezTo>
                    <a:pt x="1197529" y="418314"/>
                    <a:pt x="1174839" y="441004"/>
                    <a:pt x="1146844" y="441004"/>
                  </a:cubicBezTo>
                  <a:lnTo>
                    <a:pt x="1004588" y="441004"/>
                  </a:lnTo>
                  <a:lnTo>
                    <a:pt x="1004588" y="160547"/>
                  </a:lnTo>
                  <a:lnTo>
                    <a:pt x="1197529" y="160547"/>
                  </a:lnTo>
                  <a:close/>
                </a:path>
              </a:pathLst>
            </a:custGeom>
            <a:solidFill>
              <a:srgbClr val="898989"/>
            </a:solidFill>
            <a:ln w="16888" cap="flat">
              <a:noFill/>
              <a:prstDash val="solid"/>
              <a:miter/>
            </a:ln>
          </p:spPr>
          <p:txBody>
            <a:bodyPr rtlCol="0" anchor="ctr"/>
            <a:lstStyle/>
            <a:p>
              <a:endParaRPr lang="zh-CN" altLang="en-US"/>
            </a:p>
          </p:txBody>
        </p:sp>
        <p:sp>
          <p:nvSpPr>
            <p:cNvPr id="25" name="任意多边形: 形状 24"/>
            <p:cNvSpPr/>
            <p:nvPr/>
          </p:nvSpPr>
          <p:spPr>
            <a:xfrm>
              <a:off x="9181369" y="2982295"/>
              <a:ext cx="1416141" cy="1167107"/>
            </a:xfrm>
            <a:custGeom>
              <a:avLst/>
              <a:gdLst>
                <a:gd name="connsiteX0" fmla="*/ 312905 w 1416141"/>
                <a:gd name="connsiteY0" fmla="*/ 1012225 h 1167107"/>
                <a:gd name="connsiteX1" fmla="*/ 298375 w 1416141"/>
                <a:gd name="connsiteY1" fmla="*/ 976745 h 1167107"/>
                <a:gd name="connsiteX2" fmla="*/ 298375 w 1416141"/>
                <a:gd name="connsiteY2" fmla="*/ 353657 h 1167107"/>
                <a:gd name="connsiteX3" fmla="*/ -329 w 1416141"/>
                <a:gd name="connsiteY3" fmla="*/ 353657 h 1167107"/>
                <a:gd name="connsiteX4" fmla="*/ -329 w 1416141"/>
                <a:gd name="connsiteY4" fmla="*/ 511963 h 1167107"/>
                <a:gd name="connsiteX5" fmla="*/ 74010 w 1416141"/>
                <a:gd name="connsiteY5" fmla="*/ 511963 h 1167107"/>
                <a:gd name="connsiteX6" fmla="*/ 74010 w 1416141"/>
                <a:gd name="connsiteY6" fmla="*/ 988065 h 1167107"/>
                <a:gd name="connsiteX7" fmla="*/ 125877 w 1416141"/>
                <a:gd name="connsiteY7" fmla="*/ 1113933 h 1167107"/>
                <a:gd name="connsiteX8" fmla="*/ 252252 w 1416141"/>
                <a:gd name="connsiteY8" fmla="*/ 1165631 h 1167107"/>
                <a:gd name="connsiteX9" fmla="*/ 365111 w 1416141"/>
                <a:gd name="connsiteY9" fmla="*/ 1165631 h 1167107"/>
                <a:gd name="connsiteX10" fmla="*/ 426609 w 1416141"/>
                <a:gd name="connsiteY10" fmla="*/ 1026754 h 1167107"/>
                <a:gd name="connsiteX11" fmla="*/ 349905 w 1416141"/>
                <a:gd name="connsiteY11" fmla="*/ 1026754 h 1167107"/>
                <a:gd name="connsiteX12" fmla="*/ 312905 w 1416141"/>
                <a:gd name="connsiteY12" fmla="*/ 1012225 h 1167107"/>
                <a:gd name="connsiteX13" fmla="*/ 756737 w 1416141"/>
                <a:gd name="connsiteY13" fmla="*/ 117971 h 1167107"/>
                <a:gd name="connsiteX14" fmla="*/ 807422 w 1416141"/>
                <a:gd name="connsiteY14" fmla="*/ -294 h 1167107"/>
                <a:gd name="connsiteX15" fmla="*/ 548590 w 1416141"/>
                <a:gd name="connsiteY15" fmla="*/ -294 h 1167107"/>
                <a:gd name="connsiteX16" fmla="*/ 435563 w 1416141"/>
                <a:gd name="connsiteY16" fmla="*/ 259552 h 1167107"/>
                <a:gd name="connsiteX17" fmla="*/ 1197360 w 1416141"/>
                <a:gd name="connsiteY17" fmla="*/ 259552 h 1167107"/>
                <a:gd name="connsiteX18" fmla="*/ 1197360 w 1416141"/>
                <a:gd name="connsiteY18" fmla="*/ 948868 h 1167107"/>
                <a:gd name="connsiteX19" fmla="*/ 1149800 w 1416141"/>
                <a:gd name="connsiteY19" fmla="*/ 1000567 h 1167107"/>
                <a:gd name="connsiteX20" fmla="*/ 1145830 w 1416141"/>
                <a:gd name="connsiteY20" fmla="*/ 1000567 h 1167107"/>
                <a:gd name="connsiteX21" fmla="*/ 965053 w 1416141"/>
                <a:gd name="connsiteY21" fmla="*/ 1000567 h 1167107"/>
                <a:gd name="connsiteX22" fmla="*/ 890715 w 1416141"/>
                <a:gd name="connsiteY22" fmla="*/ 1166814 h 1167107"/>
                <a:gd name="connsiteX23" fmla="*/ 1228615 w 1416141"/>
                <a:gd name="connsiteY23" fmla="*/ 1166814 h 1167107"/>
                <a:gd name="connsiteX24" fmla="*/ 1415812 w 1416141"/>
                <a:gd name="connsiteY24" fmla="*/ 980969 h 1167107"/>
                <a:gd name="connsiteX25" fmla="*/ 1415812 w 1416141"/>
                <a:gd name="connsiteY25" fmla="*/ 117633 h 1167107"/>
                <a:gd name="connsiteX26" fmla="*/ 1013373 w 1416141"/>
                <a:gd name="connsiteY26" fmla="*/ 953430 h 1167107"/>
                <a:gd name="connsiteX27" fmla="*/ 1069971 w 1416141"/>
                <a:gd name="connsiteY27" fmla="*/ 915416 h 1167107"/>
                <a:gd name="connsiteX28" fmla="*/ 1108661 w 1416141"/>
                <a:gd name="connsiteY28" fmla="*/ 858987 h 1167107"/>
                <a:gd name="connsiteX29" fmla="*/ 1123190 w 1416141"/>
                <a:gd name="connsiteY29" fmla="*/ 789548 h 1167107"/>
                <a:gd name="connsiteX30" fmla="*/ 1123190 w 1416141"/>
                <a:gd name="connsiteY30" fmla="*/ 324597 h 1167107"/>
                <a:gd name="connsiteX31" fmla="*/ 448403 w 1416141"/>
                <a:gd name="connsiteY31" fmla="*/ 324597 h 1167107"/>
                <a:gd name="connsiteX32" fmla="*/ 448403 w 1416141"/>
                <a:gd name="connsiteY32" fmla="*/ 966608 h 1167107"/>
                <a:gd name="connsiteX33" fmla="*/ 945623 w 1416141"/>
                <a:gd name="connsiteY33" fmla="*/ 966608 h 1167107"/>
                <a:gd name="connsiteX34" fmla="*/ 1013373 w 1416141"/>
                <a:gd name="connsiteY34" fmla="*/ 953430 h 1167107"/>
                <a:gd name="connsiteX35" fmla="*/ 898824 w 1416141"/>
                <a:gd name="connsiteY35" fmla="*/ 756603 h 1167107"/>
                <a:gd name="connsiteX36" fmla="*/ 884294 w 1416141"/>
                <a:gd name="connsiteY36" fmla="*/ 793096 h 1167107"/>
                <a:gd name="connsiteX37" fmla="*/ 849153 w 1416141"/>
                <a:gd name="connsiteY37" fmla="*/ 807288 h 1167107"/>
                <a:gd name="connsiteX38" fmla="*/ 672769 w 1416141"/>
                <a:gd name="connsiteY38" fmla="*/ 807288 h 1167107"/>
                <a:gd name="connsiteX39" fmla="*/ 672769 w 1416141"/>
                <a:gd name="connsiteY39" fmla="*/ 715210 h 1167107"/>
                <a:gd name="connsiteX40" fmla="*/ 898824 w 1416141"/>
                <a:gd name="connsiteY40" fmla="*/ 715210 h 1167107"/>
                <a:gd name="connsiteX41" fmla="*/ 898824 w 1416141"/>
                <a:gd name="connsiteY41" fmla="*/ 555552 h 1167107"/>
                <a:gd name="connsiteX42" fmla="*/ 672769 w 1416141"/>
                <a:gd name="connsiteY42" fmla="*/ 555552 h 1167107"/>
                <a:gd name="connsiteX43" fmla="*/ 672769 w 1416141"/>
                <a:gd name="connsiteY43" fmla="*/ 484255 h 1167107"/>
                <a:gd name="connsiteX44" fmla="*/ 898824 w 1416141"/>
                <a:gd name="connsiteY44" fmla="*/ 484255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16141" h="1167107">
                  <a:moveTo>
                    <a:pt x="312905" y="1012225"/>
                  </a:moveTo>
                  <a:cubicBezTo>
                    <a:pt x="303308" y="1002949"/>
                    <a:pt x="298037" y="990092"/>
                    <a:pt x="298375" y="976745"/>
                  </a:cubicBezTo>
                  <a:lnTo>
                    <a:pt x="298375" y="353657"/>
                  </a:lnTo>
                  <a:lnTo>
                    <a:pt x="-329" y="353657"/>
                  </a:lnTo>
                  <a:lnTo>
                    <a:pt x="-329" y="511963"/>
                  </a:lnTo>
                  <a:lnTo>
                    <a:pt x="74010" y="511963"/>
                  </a:lnTo>
                  <a:lnTo>
                    <a:pt x="74010" y="988065"/>
                  </a:lnTo>
                  <a:cubicBezTo>
                    <a:pt x="73570" y="1035303"/>
                    <a:pt x="92273" y="1080717"/>
                    <a:pt x="125877" y="1113933"/>
                  </a:cubicBezTo>
                  <a:cubicBezTo>
                    <a:pt x="159346" y="1147452"/>
                    <a:pt x="204895" y="1166088"/>
                    <a:pt x="252252" y="1165631"/>
                  </a:cubicBezTo>
                  <a:lnTo>
                    <a:pt x="365111" y="1165631"/>
                  </a:lnTo>
                  <a:lnTo>
                    <a:pt x="426609" y="1026754"/>
                  </a:lnTo>
                  <a:lnTo>
                    <a:pt x="349905" y="1026754"/>
                  </a:lnTo>
                  <a:cubicBezTo>
                    <a:pt x="336085" y="1027295"/>
                    <a:pt x="322670" y="1022024"/>
                    <a:pt x="312905" y="1012225"/>
                  </a:cubicBezTo>
                  <a:close/>
                  <a:moveTo>
                    <a:pt x="756737" y="117971"/>
                  </a:moveTo>
                  <a:lnTo>
                    <a:pt x="807422" y="-294"/>
                  </a:lnTo>
                  <a:lnTo>
                    <a:pt x="548590" y="-294"/>
                  </a:lnTo>
                  <a:lnTo>
                    <a:pt x="435563" y="259552"/>
                  </a:lnTo>
                  <a:lnTo>
                    <a:pt x="1197360" y="259552"/>
                  </a:lnTo>
                  <a:lnTo>
                    <a:pt x="1197360" y="948868"/>
                  </a:lnTo>
                  <a:cubicBezTo>
                    <a:pt x="1198491" y="976272"/>
                    <a:pt x="1177204" y="999418"/>
                    <a:pt x="1149800" y="1000567"/>
                  </a:cubicBezTo>
                  <a:cubicBezTo>
                    <a:pt x="1148482" y="1000618"/>
                    <a:pt x="1147147" y="1000618"/>
                    <a:pt x="1145830" y="1000567"/>
                  </a:cubicBezTo>
                  <a:lnTo>
                    <a:pt x="965053" y="1000567"/>
                  </a:lnTo>
                  <a:lnTo>
                    <a:pt x="890715" y="1166814"/>
                  </a:lnTo>
                  <a:lnTo>
                    <a:pt x="1228615" y="1166814"/>
                  </a:lnTo>
                  <a:cubicBezTo>
                    <a:pt x="1353470" y="1166814"/>
                    <a:pt x="1415812" y="1077947"/>
                    <a:pt x="1415812" y="980969"/>
                  </a:cubicBezTo>
                  <a:lnTo>
                    <a:pt x="1415812" y="117633"/>
                  </a:lnTo>
                  <a:close/>
                  <a:moveTo>
                    <a:pt x="1013373" y="953430"/>
                  </a:moveTo>
                  <a:cubicBezTo>
                    <a:pt x="1034542" y="944577"/>
                    <a:pt x="1053769" y="931669"/>
                    <a:pt x="1069971" y="915416"/>
                  </a:cubicBezTo>
                  <a:cubicBezTo>
                    <a:pt x="1086207" y="899129"/>
                    <a:pt x="1099317" y="880004"/>
                    <a:pt x="1108661" y="858987"/>
                  </a:cubicBezTo>
                  <a:cubicBezTo>
                    <a:pt x="1118358" y="837124"/>
                    <a:pt x="1123309" y="813455"/>
                    <a:pt x="1123190" y="789548"/>
                  </a:cubicBezTo>
                  <a:lnTo>
                    <a:pt x="1123190" y="324597"/>
                  </a:lnTo>
                  <a:lnTo>
                    <a:pt x="448403" y="324597"/>
                  </a:lnTo>
                  <a:lnTo>
                    <a:pt x="448403" y="966608"/>
                  </a:lnTo>
                  <a:lnTo>
                    <a:pt x="945623" y="966608"/>
                  </a:lnTo>
                  <a:cubicBezTo>
                    <a:pt x="968872" y="966845"/>
                    <a:pt x="991916" y="962368"/>
                    <a:pt x="1013373" y="953430"/>
                  </a:cubicBezTo>
                  <a:close/>
                  <a:moveTo>
                    <a:pt x="898824" y="756603"/>
                  </a:moveTo>
                  <a:cubicBezTo>
                    <a:pt x="899213" y="770254"/>
                    <a:pt x="893959" y="783449"/>
                    <a:pt x="884294" y="793096"/>
                  </a:cubicBezTo>
                  <a:cubicBezTo>
                    <a:pt x="875019" y="802439"/>
                    <a:pt x="862315" y="807558"/>
                    <a:pt x="849153" y="807288"/>
                  </a:cubicBezTo>
                  <a:lnTo>
                    <a:pt x="672769" y="807288"/>
                  </a:lnTo>
                  <a:lnTo>
                    <a:pt x="672769" y="715210"/>
                  </a:lnTo>
                  <a:lnTo>
                    <a:pt x="898824" y="715210"/>
                  </a:lnTo>
                  <a:close/>
                  <a:moveTo>
                    <a:pt x="898824" y="555552"/>
                  </a:moveTo>
                  <a:lnTo>
                    <a:pt x="672769" y="555552"/>
                  </a:lnTo>
                  <a:lnTo>
                    <a:pt x="672769" y="484255"/>
                  </a:lnTo>
                  <a:lnTo>
                    <a:pt x="898824" y="484255"/>
                  </a:lnTo>
                  <a:close/>
                </a:path>
              </a:pathLst>
            </a:custGeom>
            <a:solidFill>
              <a:srgbClr val="898989"/>
            </a:solidFill>
            <a:ln w="16888" cap="flat">
              <a:noFill/>
              <a:prstDash val="solid"/>
              <a:miter/>
            </a:ln>
          </p:spPr>
          <p:txBody>
            <a:bodyPr rtlCol="0" anchor="ctr"/>
            <a:lstStyle/>
            <a:p>
              <a:endParaRPr lang="zh-CN" altLang="en-US"/>
            </a:p>
          </p:txBody>
        </p:sp>
        <p:sp>
          <p:nvSpPr>
            <p:cNvPr id="26" name="任意多边形: 形状 25"/>
            <p:cNvSpPr/>
            <p:nvPr/>
          </p:nvSpPr>
          <p:spPr>
            <a:xfrm>
              <a:off x="9181369"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F8B62D"/>
            </a:solidFill>
            <a:ln w="16888" cap="flat">
              <a:noFill/>
              <a:prstDash val="solid"/>
              <a:miter/>
            </a:ln>
          </p:spPr>
          <p:txBody>
            <a:bodyPr rtlCol="0" anchor="ctr"/>
            <a:lstStyle/>
            <a:p>
              <a:endParaRPr lang="zh-CN" altLang="en-US"/>
            </a:p>
          </p:txBody>
        </p:sp>
      </p:grpSp>
      <p:sp>
        <p:nvSpPr>
          <p:cNvPr id="27" name="Slide Number Placeholder 5"/>
          <p:cNvSpPr txBox="1"/>
          <p:nvPr userDrawn="1"/>
        </p:nvSpPr>
        <p:spPr>
          <a:xfrm>
            <a:off x="11086900" y="6438900"/>
            <a:ext cx="432000" cy="215900"/>
          </a:xfrm>
          <a:prstGeom prst="roundRect">
            <a:avLst>
              <a:gd name="adj" fmla="val 12255"/>
            </a:avLst>
          </a:prstGeom>
          <a:solidFill>
            <a:schemeClr val="bg1">
              <a:lumMod val="95000"/>
            </a:schemeClr>
          </a:solidFill>
        </p:spPr>
        <p:txBody>
          <a:bodyPr lIns="0" tIns="0" rIns="0" bIns="0"/>
          <a:lstStyle>
            <a:defPPr>
              <a:defRPr lang="zh-CN"/>
            </a:defPPr>
            <a:lvl1pPr marL="0" algn="ct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6" name="Slide Number Placeholder 5"/>
          <p:cNvSpPr>
            <a:spLocks noGrp="1"/>
          </p:cNvSpPr>
          <p:nvPr>
            <p:ph type="sldNum" sz="quarter" idx="4"/>
          </p:nvPr>
        </p:nvSpPr>
        <p:spPr>
          <a:xfrm>
            <a:off x="11071275" y="6442075"/>
            <a:ext cx="453823" cy="215900"/>
          </a:xfrm>
          <a:prstGeom prst="rect">
            <a:avLst/>
          </a:prstGeom>
        </p:spPr>
        <p:txBody>
          <a:bodyPr vert="horz" lIns="91440" tIns="45720" rIns="91440" bIns="45720" rtlCol="0" anchor="ctr"/>
          <a:lstStyle>
            <a:lvl1pPr algn="ctr">
              <a:defRPr lang="zh-CN" altLang="en-US" sz="800" smtClean="0">
                <a:solidFill>
                  <a:schemeClr val="tx1"/>
                </a:solidFill>
              </a:defRPr>
            </a:lvl1pPr>
          </a:lstStyle>
          <a:p>
            <a:fld id="{7F65B630-C7FF-41C0-9923-C5E5E29EED81}" type="slidenum">
              <a:rPr lang="en-US" altLang="zh-CN" smtClean="0"/>
            </a:fld>
            <a:endParaRPr lang="en-US" altLang="zh-CN"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dt="0"/>
  <p:txStyles>
    <p:titleStyle>
      <a:lvl1pPr algn="just" defTabSz="914400" rtl="0" eaLnBrk="1" latinLnBrk="0" hangingPunct="1">
        <a:lnSpc>
          <a:spcPct val="90000"/>
        </a:lnSpc>
        <a:spcBef>
          <a:spcPct val="0"/>
        </a:spcBef>
        <a:buNone/>
        <a:defRPr lang="zh-CN" altLang="en-US" sz="2400" b="1" kern="1200">
          <a:solidFill>
            <a:schemeClr val="accent1"/>
          </a:solidFill>
          <a:latin typeface="+mj-lt"/>
          <a:ea typeface="+mj-ea"/>
          <a:cs typeface="+mj-cs"/>
        </a:defRPr>
      </a:lvl1pPr>
    </p:titleStyle>
    <p:bodyStyle>
      <a:lvl1pPr marL="0" indent="0" algn="just" defTabSz="914400" rtl="0" eaLnBrk="1" latinLnBrk="0" hangingPunct="1">
        <a:lnSpc>
          <a:spcPct val="120000"/>
        </a:lnSpc>
        <a:spcBef>
          <a:spcPts val="1000"/>
        </a:spcBef>
        <a:spcAft>
          <a:spcPts val="600"/>
        </a:spcAft>
        <a:buFontTx/>
        <a:buNone/>
        <a:defRPr sz="1200" kern="1200">
          <a:solidFill>
            <a:schemeClr val="tx1"/>
          </a:solidFill>
          <a:latin typeface="+mn-lt"/>
          <a:ea typeface="+mn-ea"/>
          <a:cs typeface="+mn-cs"/>
        </a:defRPr>
      </a:lvl1pPr>
      <a:lvl2pPr marL="800100" indent="-342900" algn="l" defTabSz="914400" rtl="0" eaLnBrk="1" latinLnBrk="0" hangingPunct="1">
        <a:lnSpc>
          <a:spcPct val="120000"/>
        </a:lnSpc>
        <a:spcBef>
          <a:spcPts val="500"/>
        </a:spcBef>
        <a:spcAft>
          <a:spcPts val="600"/>
        </a:spcAft>
        <a:buFont typeface="+mj-lt"/>
        <a:buAutoNum type="arabicPeriod"/>
        <a:defRPr sz="1600" kern="1200">
          <a:solidFill>
            <a:schemeClr val="tx1"/>
          </a:solidFill>
          <a:latin typeface="+mn-lt"/>
          <a:ea typeface="+mn-ea"/>
          <a:cs typeface="+mn-cs"/>
        </a:defRPr>
      </a:lvl2pPr>
      <a:lvl3pPr marL="1257300" indent="-342900" algn="l" defTabSz="914400" rtl="0" eaLnBrk="1" latinLnBrk="0" hangingPunct="1">
        <a:lnSpc>
          <a:spcPct val="120000"/>
        </a:lnSpc>
        <a:spcBef>
          <a:spcPts val="500"/>
        </a:spcBef>
        <a:spcAft>
          <a:spcPts val="600"/>
        </a:spcAft>
        <a:buFont typeface="+mj-lt"/>
        <a:buAutoNum type="alphaLcParen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矩形 2"/>
          <p:cNvSpPr/>
          <p:nvPr userDrawn="1"/>
        </p:nvSpPr>
        <p:spPr>
          <a:xfrm rot="10800000" flipV="1">
            <a:off x="3289655" y="-855344"/>
            <a:ext cx="756501" cy="756501"/>
          </a:xfrm>
          <a:prstGeom prst="rect">
            <a:avLst/>
          </a:prstGeom>
          <a:solidFill>
            <a:srgbClr val="003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rot="10800000" flipV="1">
            <a:off x="4399378" y="-855345"/>
            <a:ext cx="756502" cy="756502"/>
          </a:xfrm>
          <a:prstGeom prst="rect">
            <a:avLst/>
          </a:prstGeom>
          <a:solidFill>
            <a:srgbClr val="F8B6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rot="10800000" flipV="1">
            <a:off x="1479583" y="-855343"/>
            <a:ext cx="756500" cy="756500"/>
          </a:xfrm>
          <a:prstGeom prst="rect">
            <a:avLst/>
          </a:prstGeom>
          <a:solidFill>
            <a:srgbClr val="5957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595959"/>
              </a:solidFill>
            </a:endParaRPr>
          </a:p>
        </p:txBody>
      </p:sp>
      <p:sp>
        <p:nvSpPr>
          <p:cNvPr id="6" name="矩形 5"/>
          <p:cNvSpPr/>
          <p:nvPr userDrawn="1"/>
        </p:nvSpPr>
        <p:spPr>
          <a:xfrm flipV="1">
            <a:off x="5527802" y="-855347"/>
            <a:ext cx="756500" cy="756500"/>
          </a:xfrm>
          <a:prstGeom prst="rect">
            <a:avLst/>
          </a:pr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98989"/>
              </a:solidFill>
            </a:endParaRPr>
          </a:p>
        </p:txBody>
      </p:sp>
      <p:sp>
        <p:nvSpPr>
          <p:cNvPr id="7" name="矩形 6"/>
          <p:cNvSpPr/>
          <p:nvPr userDrawn="1"/>
        </p:nvSpPr>
        <p:spPr>
          <a:xfrm flipV="1">
            <a:off x="6567666" y="-855346"/>
            <a:ext cx="756500" cy="756500"/>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flipV="1">
            <a:off x="8306774" y="-855347"/>
            <a:ext cx="756500" cy="756500"/>
          </a:xfrm>
          <a:prstGeom prst="rect">
            <a:avLst/>
          </a:prstGeom>
          <a:solidFill>
            <a:srgbClr val="EB79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flipV="1">
            <a:off x="9346638" y="-855146"/>
            <a:ext cx="756500" cy="7565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Lst>
  <mc:AlternateContent xmlns:mc="http://schemas.openxmlformats.org/markup-compatibility/2006">
    <mc:Choice xmlns:p14="http://schemas.microsoft.com/office/powerpoint/2010/main" Requires="p14">
      <p:transition p14:dur="10"/>
    </mc:Choice>
    <mc:Fallback>
      <p:transition/>
    </mc:Fallback>
  </mc:AlternateContent>
  <p:hf hdr="0" ftr="0" dt="0"/>
  <p:txStyles>
    <p:titleStyle>
      <a:lvl1pPr algn="l" defTabSz="914400" rtl="0" eaLnBrk="1" latinLnBrk="0" hangingPunct="1">
        <a:lnSpc>
          <a:spcPct val="90000"/>
        </a:lnSpc>
        <a:spcBef>
          <a:spcPct val="0"/>
        </a:spcBef>
        <a:buNone/>
        <a:defRPr lang="zh-CN" altLang="en-US" sz="2800" b="1" kern="1200" dirty="0" smtClean="0">
          <a:solidFill>
            <a:srgbClr val="003D7E"/>
          </a:solidFill>
          <a:latin typeface="微软雅黑" panose="020B0503020204020204" charset="-122"/>
          <a:ea typeface="微软雅黑" panose="020B0503020204020204" charset="-122"/>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1" kern="1200">
          <a:solidFill>
            <a:srgbClr val="666464"/>
          </a:solidFill>
          <a:latin typeface="微软雅黑 Light" panose="020B0502040204020203" pitchFamily="34" charset="-122"/>
          <a:ea typeface="微软雅黑 Light" panose="020B0502040204020203"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666464"/>
          </a:solidFill>
          <a:latin typeface="微软雅黑 Light" panose="020B0502040204020203" pitchFamily="34" charset="-122"/>
          <a:ea typeface="微软雅黑 Light" panose="020B0502040204020203"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666464"/>
          </a:solidFill>
          <a:latin typeface="微软雅黑 Light" panose="020B0502040204020203" pitchFamily="34" charset="-122"/>
          <a:ea typeface="微软雅黑 Light" panose="020B0502040204020203"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微软雅黑 Light" panose="020B0502040204020203" pitchFamily="34" charset="-122"/>
          <a:ea typeface="微软雅黑 Light" panose="020B0502040204020203"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微软雅黑 Light" panose="020B0502040204020203" pitchFamily="34" charset="-122"/>
          <a:ea typeface="微软雅黑 Light" panose="020B0502040204020203"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image" Target="../media/image20.png"/><Relationship Id="rId1"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xml"/><Relationship Id="rId1" Type="http://schemas.openxmlformats.org/officeDocument/2006/relationships/chart" Target="../charts/chart8.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chart" Target="../charts/chart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xml"/><Relationship Id="rId1" Type="http://schemas.openxmlformats.org/officeDocument/2006/relationships/chart" Target="../charts/chart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xml"/><Relationship Id="rId1" Type="http://schemas.openxmlformats.org/officeDocument/2006/relationships/chart" Target="../charts/char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chart" Target="../charts/chart1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chart" Target="../charts/chart1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chart" Target="../charts/chart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hart" Target="../charts/chart16.xml"/><Relationship Id="rId1" Type="http://schemas.openxmlformats.org/officeDocument/2006/relationships/chart" Target="../charts/chart1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chart" Target="../charts/chart17.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tags" Target="../tags/tag1.xml"/><Relationship Id="rId2" Type="http://schemas.openxmlformats.org/officeDocument/2006/relationships/image" Target="../media/image21.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hart" Target="../charts/chart19.xml"/><Relationship Id="rId1" Type="http://schemas.openxmlformats.org/officeDocument/2006/relationships/chart" Target="../charts/chart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hart" Target="../charts/chart21.xml"/><Relationship Id="rId1" Type="http://schemas.openxmlformats.org/officeDocument/2006/relationships/chart" Target="../charts/chart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hart" Target="../charts/chart23.xml"/><Relationship Id="rId1" Type="http://schemas.openxmlformats.org/officeDocument/2006/relationships/chart" Target="../charts/chart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hart" Target="../charts/chart25.xml"/><Relationship Id="rId1" Type="http://schemas.openxmlformats.org/officeDocument/2006/relationships/chart" Target="../charts/chart2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hart" Target="../charts/chart27.xml"/><Relationship Id="rId1" Type="http://schemas.openxmlformats.org/officeDocument/2006/relationships/chart" Target="../charts/chart2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hart" Target="../charts/chart29.xml"/><Relationship Id="rId1" Type="http://schemas.openxmlformats.org/officeDocument/2006/relationships/chart" Target="../charts/chart2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hart" Target="../charts/chart31.xml"/><Relationship Id="rId1" Type="http://schemas.openxmlformats.org/officeDocument/2006/relationships/chart" Target="../charts/chart3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hart" Target="../charts/chart33.xml"/><Relationship Id="rId1" Type="http://schemas.openxmlformats.org/officeDocument/2006/relationships/chart" Target="../charts/chart3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chart" Target="../charts/chart35.xml"/><Relationship Id="rId1" Type="http://schemas.openxmlformats.org/officeDocument/2006/relationships/chart" Target="../charts/chart3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8.xml"/><Relationship Id="rId1"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9.xml"/><Relationship Id="rId1" Type="http://schemas.openxmlformats.org/officeDocument/2006/relationships/chart" Target="../charts/chart3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0.xml"/><Relationship Id="rId1" Type="http://schemas.openxmlformats.org/officeDocument/2006/relationships/chart" Target="../charts/chart3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1.xml"/><Relationship Id="rId1" Type="http://schemas.openxmlformats.org/officeDocument/2006/relationships/chart" Target="../charts/chart3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2.xml"/><Relationship Id="rId1" Type="http://schemas.openxmlformats.org/officeDocument/2006/relationships/chart" Target="../charts/chart3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3.xml"/><Relationship Id="rId1" Type="http://schemas.openxmlformats.org/officeDocument/2006/relationships/image" Target="../media/image33.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chart" Target="../charts/chart4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4.xml"/><Relationship Id="rId1" Type="http://schemas.openxmlformats.org/officeDocument/2006/relationships/chart" Target="../charts/chart4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5.xml"/><Relationship Id="rId1" Type="http://schemas.openxmlformats.org/officeDocument/2006/relationships/chart" Target="../charts/chart42.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tags" Target="../tags/tag2.xml"/><Relationship Id="rId5" Type="http://schemas.openxmlformats.org/officeDocument/2006/relationships/chart" Target="../charts/chart5.xml"/><Relationship Id="rId4" Type="http://schemas.openxmlformats.org/officeDocument/2006/relationships/chart" Target="../charts/chart4.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6.xml"/><Relationship Id="rId1" Type="http://schemas.openxmlformats.org/officeDocument/2006/relationships/chart" Target="../charts/chart4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7.xml"/><Relationship Id="rId1" Type="http://schemas.openxmlformats.org/officeDocument/2006/relationships/image" Target="../media/image40.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6.xml"/><Relationship Id="rId2" Type="http://schemas.openxmlformats.org/officeDocument/2006/relationships/tags" Target="../tags/tag18.xml"/><Relationship Id="rId1" Type="http://schemas.openxmlformats.org/officeDocument/2006/relationships/image" Target="../media/image41.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9.xml"/><Relationship Id="rId3" Type="http://schemas.openxmlformats.org/officeDocument/2006/relationships/image" Target="../media/image43.png"/><Relationship Id="rId2" Type="http://schemas.openxmlformats.org/officeDocument/2006/relationships/hyperlink" Target="https://onlineshop.ciicmc.com/" TargetMode="External"/><Relationship Id="rId1" Type="http://schemas.openxmlformats.org/officeDocument/2006/relationships/image" Target="../media/image42.jpe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44.jpeg"/><Relationship Id="rId1" Type="http://schemas.openxmlformats.org/officeDocument/2006/relationships/tags" Target="../tags/tag20.xml"/></Relationships>
</file>

<file path=ppt/slides/_rels/slide47.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1.jpeg"/><Relationship Id="rId1" Type="http://schemas.openxmlformats.org/officeDocument/2006/relationships/image" Target="../media/image50.png"/></Relationships>
</file>

<file path=ppt/slides/_rels/slide49.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tags" Target="../tags/tag21.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99" Type="http://schemas.openxmlformats.org/officeDocument/2006/relationships/image" Target="../media/image152.png"/><Relationship Id="rId98" Type="http://schemas.openxmlformats.org/officeDocument/2006/relationships/image" Target="../media/image151.png"/><Relationship Id="rId97" Type="http://schemas.openxmlformats.org/officeDocument/2006/relationships/image" Target="../media/image150.png"/><Relationship Id="rId96" Type="http://schemas.openxmlformats.org/officeDocument/2006/relationships/image" Target="../media/image149.png"/><Relationship Id="rId95" Type="http://schemas.openxmlformats.org/officeDocument/2006/relationships/image" Target="../media/image148.png"/><Relationship Id="rId94" Type="http://schemas.openxmlformats.org/officeDocument/2006/relationships/image" Target="../media/image147.png"/><Relationship Id="rId93" Type="http://schemas.openxmlformats.org/officeDocument/2006/relationships/image" Target="../media/image146.png"/><Relationship Id="rId92" Type="http://schemas.openxmlformats.org/officeDocument/2006/relationships/image" Target="../media/image145.png"/><Relationship Id="rId91" Type="http://schemas.openxmlformats.org/officeDocument/2006/relationships/image" Target="../media/image144.png"/><Relationship Id="rId90" Type="http://schemas.openxmlformats.org/officeDocument/2006/relationships/image" Target="../media/image143.png"/><Relationship Id="rId9" Type="http://schemas.openxmlformats.org/officeDocument/2006/relationships/image" Target="../media/image62.png"/><Relationship Id="rId89" Type="http://schemas.openxmlformats.org/officeDocument/2006/relationships/image" Target="../media/image142.png"/><Relationship Id="rId88" Type="http://schemas.openxmlformats.org/officeDocument/2006/relationships/image" Target="../media/image141.png"/><Relationship Id="rId87" Type="http://schemas.openxmlformats.org/officeDocument/2006/relationships/image" Target="../media/image140.png"/><Relationship Id="rId86" Type="http://schemas.openxmlformats.org/officeDocument/2006/relationships/image" Target="../media/image139.png"/><Relationship Id="rId85" Type="http://schemas.openxmlformats.org/officeDocument/2006/relationships/image" Target="../media/image138.png"/><Relationship Id="rId84" Type="http://schemas.openxmlformats.org/officeDocument/2006/relationships/image" Target="../media/image137.png"/><Relationship Id="rId83" Type="http://schemas.openxmlformats.org/officeDocument/2006/relationships/image" Target="../media/image136.png"/><Relationship Id="rId82" Type="http://schemas.openxmlformats.org/officeDocument/2006/relationships/image" Target="../media/image135.png"/><Relationship Id="rId81" Type="http://schemas.openxmlformats.org/officeDocument/2006/relationships/image" Target="../media/image134.png"/><Relationship Id="rId80" Type="http://schemas.openxmlformats.org/officeDocument/2006/relationships/image" Target="../media/image133.png"/><Relationship Id="rId8" Type="http://schemas.openxmlformats.org/officeDocument/2006/relationships/image" Target="../media/image61.png"/><Relationship Id="rId79" Type="http://schemas.openxmlformats.org/officeDocument/2006/relationships/image" Target="../media/image132.png"/><Relationship Id="rId78" Type="http://schemas.openxmlformats.org/officeDocument/2006/relationships/image" Target="../media/image131.png"/><Relationship Id="rId77" Type="http://schemas.openxmlformats.org/officeDocument/2006/relationships/image" Target="../media/image130.png"/><Relationship Id="rId76" Type="http://schemas.openxmlformats.org/officeDocument/2006/relationships/image" Target="../media/image129.png"/><Relationship Id="rId75" Type="http://schemas.openxmlformats.org/officeDocument/2006/relationships/image" Target="../media/image128.png"/><Relationship Id="rId74" Type="http://schemas.openxmlformats.org/officeDocument/2006/relationships/image" Target="../media/image127.png"/><Relationship Id="rId73" Type="http://schemas.openxmlformats.org/officeDocument/2006/relationships/image" Target="../media/image126.png"/><Relationship Id="rId72" Type="http://schemas.openxmlformats.org/officeDocument/2006/relationships/image" Target="../media/image125.png"/><Relationship Id="rId71" Type="http://schemas.openxmlformats.org/officeDocument/2006/relationships/image" Target="../media/image124.png"/><Relationship Id="rId70" Type="http://schemas.openxmlformats.org/officeDocument/2006/relationships/image" Target="../media/image123.png"/><Relationship Id="rId7" Type="http://schemas.openxmlformats.org/officeDocument/2006/relationships/image" Target="../media/image60.png"/><Relationship Id="rId69" Type="http://schemas.openxmlformats.org/officeDocument/2006/relationships/image" Target="../media/image122.png"/><Relationship Id="rId68" Type="http://schemas.openxmlformats.org/officeDocument/2006/relationships/image" Target="../media/image121.png"/><Relationship Id="rId67" Type="http://schemas.openxmlformats.org/officeDocument/2006/relationships/image" Target="../media/image120.png"/><Relationship Id="rId66" Type="http://schemas.openxmlformats.org/officeDocument/2006/relationships/image" Target="../media/image119.png"/><Relationship Id="rId65" Type="http://schemas.openxmlformats.org/officeDocument/2006/relationships/image" Target="../media/image118.png"/><Relationship Id="rId64" Type="http://schemas.openxmlformats.org/officeDocument/2006/relationships/image" Target="../media/image117.png"/><Relationship Id="rId63" Type="http://schemas.openxmlformats.org/officeDocument/2006/relationships/image" Target="../media/image116.png"/><Relationship Id="rId62" Type="http://schemas.openxmlformats.org/officeDocument/2006/relationships/image" Target="../media/image115.png"/><Relationship Id="rId61" Type="http://schemas.openxmlformats.org/officeDocument/2006/relationships/image" Target="../media/image114.png"/><Relationship Id="rId60" Type="http://schemas.openxmlformats.org/officeDocument/2006/relationships/image" Target="../media/image113.png"/><Relationship Id="rId6" Type="http://schemas.openxmlformats.org/officeDocument/2006/relationships/image" Target="../media/image59.png"/><Relationship Id="rId59" Type="http://schemas.openxmlformats.org/officeDocument/2006/relationships/image" Target="../media/image112.png"/><Relationship Id="rId58" Type="http://schemas.openxmlformats.org/officeDocument/2006/relationships/image" Target="../media/image111.png"/><Relationship Id="rId57" Type="http://schemas.openxmlformats.org/officeDocument/2006/relationships/image" Target="../media/image110.png"/><Relationship Id="rId56" Type="http://schemas.openxmlformats.org/officeDocument/2006/relationships/image" Target="../media/image109.png"/><Relationship Id="rId55" Type="http://schemas.openxmlformats.org/officeDocument/2006/relationships/image" Target="../media/image108.png"/><Relationship Id="rId54" Type="http://schemas.openxmlformats.org/officeDocument/2006/relationships/image" Target="../media/image107.png"/><Relationship Id="rId53" Type="http://schemas.openxmlformats.org/officeDocument/2006/relationships/image" Target="../media/image106.png"/><Relationship Id="rId52" Type="http://schemas.openxmlformats.org/officeDocument/2006/relationships/image" Target="../media/image105.png"/><Relationship Id="rId51" Type="http://schemas.openxmlformats.org/officeDocument/2006/relationships/image" Target="../media/image104.png"/><Relationship Id="rId50" Type="http://schemas.openxmlformats.org/officeDocument/2006/relationships/image" Target="../media/image103.png"/><Relationship Id="rId5" Type="http://schemas.openxmlformats.org/officeDocument/2006/relationships/image" Target="../media/image58.png"/><Relationship Id="rId49" Type="http://schemas.openxmlformats.org/officeDocument/2006/relationships/image" Target="../media/image102.png"/><Relationship Id="rId48" Type="http://schemas.openxmlformats.org/officeDocument/2006/relationships/image" Target="../media/image101.png"/><Relationship Id="rId47" Type="http://schemas.openxmlformats.org/officeDocument/2006/relationships/image" Target="../media/image100.png"/><Relationship Id="rId46" Type="http://schemas.openxmlformats.org/officeDocument/2006/relationships/image" Target="../media/image99.png"/><Relationship Id="rId45" Type="http://schemas.openxmlformats.org/officeDocument/2006/relationships/image" Target="../media/image98.png"/><Relationship Id="rId44" Type="http://schemas.openxmlformats.org/officeDocument/2006/relationships/image" Target="../media/image97.png"/><Relationship Id="rId43" Type="http://schemas.openxmlformats.org/officeDocument/2006/relationships/image" Target="../media/image96.png"/><Relationship Id="rId42" Type="http://schemas.openxmlformats.org/officeDocument/2006/relationships/image" Target="../media/image95.png"/><Relationship Id="rId41" Type="http://schemas.openxmlformats.org/officeDocument/2006/relationships/image" Target="../media/image94.png"/><Relationship Id="rId40" Type="http://schemas.openxmlformats.org/officeDocument/2006/relationships/image" Target="../media/image93.png"/><Relationship Id="rId4" Type="http://schemas.openxmlformats.org/officeDocument/2006/relationships/image" Target="../media/image57.png"/><Relationship Id="rId39" Type="http://schemas.openxmlformats.org/officeDocument/2006/relationships/image" Target="../media/image92.png"/><Relationship Id="rId38" Type="http://schemas.openxmlformats.org/officeDocument/2006/relationships/image" Target="../media/image91.png"/><Relationship Id="rId37" Type="http://schemas.openxmlformats.org/officeDocument/2006/relationships/image" Target="../media/image90.png"/><Relationship Id="rId36" Type="http://schemas.openxmlformats.org/officeDocument/2006/relationships/image" Target="../media/image89.png"/><Relationship Id="rId35" Type="http://schemas.openxmlformats.org/officeDocument/2006/relationships/image" Target="../media/image88.png"/><Relationship Id="rId34" Type="http://schemas.openxmlformats.org/officeDocument/2006/relationships/image" Target="../media/image87.png"/><Relationship Id="rId33" Type="http://schemas.openxmlformats.org/officeDocument/2006/relationships/image" Target="../media/image86.png"/><Relationship Id="rId32" Type="http://schemas.openxmlformats.org/officeDocument/2006/relationships/image" Target="../media/image85.png"/><Relationship Id="rId31" Type="http://schemas.openxmlformats.org/officeDocument/2006/relationships/image" Target="../media/image84.png"/><Relationship Id="rId30" Type="http://schemas.openxmlformats.org/officeDocument/2006/relationships/image" Target="../media/image83.png"/><Relationship Id="rId3" Type="http://schemas.openxmlformats.org/officeDocument/2006/relationships/image" Target="../media/image56.png"/><Relationship Id="rId29" Type="http://schemas.openxmlformats.org/officeDocument/2006/relationships/image" Target="../media/image82.png"/><Relationship Id="rId28" Type="http://schemas.openxmlformats.org/officeDocument/2006/relationships/image" Target="../media/image81.png"/><Relationship Id="rId27" Type="http://schemas.openxmlformats.org/officeDocument/2006/relationships/image" Target="../media/image80.png"/><Relationship Id="rId26" Type="http://schemas.openxmlformats.org/officeDocument/2006/relationships/image" Target="../media/image79.png"/><Relationship Id="rId25" Type="http://schemas.openxmlformats.org/officeDocument/2006/relationships/image" Target="../media/image78.png"/><Relationship Id="rId24" Type="http://schemas.openxmlformats.org/officeDocument/2006/relationships/image" Target="../media/image77.png"/><Relationship Id="rId23" Type="http://schemas.openxmlformats.org/officeDocument/2006/relationships/image" Target="../media/image76.png"/><Relationship Id="rId22" Type="http://schemas.openxmlformats.org/officeDocument/2006/relationships/image" Target="../media/image75.png"/><Relationship Id="rId21" Type="http://schemas.openxmlformats.org/officeDocument/2006/relationships/image" Target="../media/image74.png"/><Relationship Id="rId20" Type="http://schemas.openxmlformats.org/officeDocument/2006/relationships/image" Target="../media/image73.png"/><Relationship Id="rId2" Type="http://schemas.openxmlformats.org/officeDocument/2006/relationships/image" Target="../media/image55.png"/><Relationship Id="rId19" Type="http://schemas.openxmlformats.org/officeDocument/2006/relationships/image" Target="../media/image72.png"/><Relationship Id="rId18" Type="http://schemas.openxmlformats.org/officeDocument/2006/relationships/image" Target="../media/image71.png"/><Relationship Id="rId17" Type="http://schemas.openxmlformats.org/officeDocument/2006/relationships/image" Target="../media/image70.png"/><Relationship Id="rId16" Type="http://schemas.openxmlformats.org/officeDocument/2006/relationships/image" Target="../media/image69.png"/><Relationship Id="rId15" Type="http://schemas.openxmlformats.org/officeDocument/2006/relationships/image" Target="../media/image68.png"/><Relationship Id="rId14" Type="http://schemas.openxmlformats.org/officeDocument/2006/relationships/image" Target="../media/image67.png"/><Relationship Id="rId13" Type="http://schemas.openxmlformats.org/officeDocument/2006/relationships/image" Target="../media/image66.png"/><Relationship Id="rId12" Type="http://schemas.openxmlformats.org/officeDocument/2006/relationships/image" Target="../media/image65.png"/><Relationship Id="rId119" Type="http://schemas.openxmlformats.org/officeDocument/2006/relationships/slideLayout" Target="../slideLayouts/slideLayout7.xml"/><Relationship Id="rId118" Type="http://schemas.openxmlformats.org/officeDocument/2006/relationships/tags" Target="../tags/tag22.xml"/><Relationship Id="rId117" Type="http://schemas.openxmlformats.org/officeDocument/2006/relationships/image" Target="../media/image170.png"/><Relationship Id="rId116" Type="http://schemas.openxmlformats.org/officeDocument/2006/relationships/image" Target="../media/image169.png"/><Relationship Id="rId115" Type="http://schemas.openxmlformats.org/officeDocument/2006/relationships/image" Target="../media/image168.png"/><Relationship Id="rId114" Type="http://schemas.openxmlformats.org/officeDocument/2006/relationships/image" Target="../media/image167.png"/><Relationship Id="rId113" Type="http://schemas.openxmlformats.org/officeDocument/2006/relationships/image" Target="../media/image166.png"/><Relationship Id="rId112" Type="http://schemas.openxmlformats.org/officeDocument/2006/relationships/image" Target="../media/image165.png"/><Relationship Id="rId111" Type="http://schemas.openxmlformats.org/officeDocument/2006/relationships/image" Target="../media/image164.png"/><Relationship Id="rId110" Type="http://schemas.openxmlformats.org/officeDocument/2006/relationships/image" Target="../media/image163.png"/><Relationship Id="rId11" Type="http://schemas.openxmlformats.org/officeDocument/2006/relationships/image" Target="../media/image64.png"/><Relationship Id="rId109" Type="http://schemas.openxmlformats.org/officeDocument/2006/relationships/image" Target="../media/image162.png"/><Relationship Id="rId108" Type="http://schemas.openxmlformats.org/officeDocument/2006/relationships/image" Target="../media/image161.png"/><Relationship Id="rId107" Type="http://schemas.openxmlformats.org/officeDocument/2006/relationships/image" Target="../media/image160.png"/><Relationship Id="rId106" Type="http://schemas.openxmlformats.org/officeDocument/2006/relationships/image" Target="../media/image159.png"/><Relationship Id="rId105" Type="http://schemas.openxmlformats.org/officeDocument/2006/relationships/image" Target="../media/image158.png"/><Relationship Id="rId104" Type="http://schemas.openxmlformats.org/officeDocument/2006/relationships/image" Target="../media/image157.png"/><Relationship Id="rId103" Type="http://schemas.openxmlformats.org/officeDocument/2006/relationships/image" Target="../media/image156.png"/><Relationship Id="rId102" Type="http://schemas.openxmlformats.org/officeDocument/2006/relationships/image" Target="../media/image155.png"/><Relationship Id="rId101" Type="http://schemas.openxmlformats.org/officeDocument/2006/relationships/image" Target="../media/image154.png"/><Relationship Id="rId100" Type="http://schemas.openxmlformats.org/officeDocument/2006/relationships/image" Target="../media/image153.png"/><Relationship Id="rId10" Type="http://schemas.openxmlformats.org/officeDocument/2006/relationships/image" Target="../media/image63.png"/><Relationship Id="rId1" Type="http://schemas.openxmlformats.org/officeDocument/2006/relationships/image" Target="../media/image53.png"/></Relationships>
</file>

<file path=ppt/slides/_rels/slide5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3.xml"/><Relationship Id="rId4" Type="http://schemas.openxmlformats.org/officeDocument/2006/relationships/image" Target="../media/image172.png"/><Relationship Id="rId3" Type="http://schemas.openxmlformats.org/officeDocument/2006/relationships/hyperlink" Target="https://onlineshop.ciicmc.com/page/2699942" TargetMode="External"/><Relationship Id="rId2" Type="http://schemas.openxmlformats.org/officeDocument/2006/relationships/image" Target="../media/image53.png"/><Relationship Id="rId1" Type="http://schemas.openxmlformats.org/officeDocument/2006/relationships/image" Target="../media/image171.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24.xml"/></Relationships>
</file>

<file path=ppt/slides/_rels/slide53.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176.png"/><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image" Target="../media/image173.png"/></Relationships>
</file>

<file path=ppt/slides/_rels/slide54.xml.rels><?xml version="1.0" encoding="UTF-8" standalone="yes"?>
<Relationships xmlns="http://schemas.openxmlformats.org/package/2006/relationships"><Relationship Id="rId9" Type="http://schemas.openxmlformats.org/officeDocument/2006/relationships/image" Target="../media/image185.png"/><Relationship Id="rId8" Type="http://schemas.openxmlformats.org/officeDocument/2006/relationships/image" Target="../media/image184.png"/><Relationship Id="rId7" Type="http://schemas.openxmlformats.org/officeDocument/2006/relationships/image" Target="../media/image183.png"/><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 Id="rId3" Type="http://schemas.openxmlformats.org/officeDocument/2006/relationships/image" Target="../media/image179.png"/><Relationship Id="rId2" Type="http://schemas.openxmlformats.org/officeDocument/2006/relationships/image" Target="../media/image178.png"/><Relationship Id="rId14" Type="http://schemas.openxmlformats.org/officeDocument/2006/relationships/notesSlide" Target="../notesSlides/notesSlide5.xml"/><Relationship Id="rId13" Type="http://schemas.openxmlformats.org/officeDocument/2006/relationships/slideLayout" Target="../slideLayouts/slideLayout6.xml"/><Relationship Id="rId12" Type="http://schemas.openxmlformats.org/officeDocument/2006/relationships/image" Target="../media/image188.png"/><Relationship Id="rId11" Type="http://schemas.openxmlformats.org/officeDocument/2006/relationships/image" Target="../media/image187.png"/><Relationship Id="rId10" Type="http://schemas.openxmlformats.org/officeDocument/2006/relationships/image" Target="../media/image186.png"/><Relationship Id="rId1" Type="http://schemas.openxmlformats.org/officeDocument/2006/relationships/image" Target="../media/image177.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89.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90.png"/></Relationships>
</file>

<file path=ppt/slides/_rels/slide57.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6.xml"/><Relationship Id="rId2" Type="http://schemas.openxmlformats.org/officeDocument/2006/relationships/image" Target="../media/image192.png"/><Relationship Id="rId1" Type="http://schemas.openxmlformats.org/officeDocument/2006/relationships/image" Target="../media/image19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4.xml"/><Relationship Id="rId1"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chart" Target="../charts/chart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chart" Target="../charts/char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60"/>
          <p:cNvPicPr>
            <a:picLocks noChangeAspect="1"/>
          </p:cNvPicPr>
          <p:nvPr/>
        </p:nvPicPr>
        <p:blipFill>
          <a:blip r:embed="rId1" cstate="screen"/>
          <a:srcRect/>
          <a:stretch>
            <a:fillRect/>
          </a:stretch>
        </p:blipFill>
        <p:spPr>
          <a:xfrm>
            <a:off x="7651079" y="1370"/>
            <a:ext cx="4570345" cy="6532474"/>
          </a:xfrm>
          <a:custGeom>
            <a:avLst/>
            <a:gdLst>
              <a:gd name="connsiteX0" fmla="*/ 0 w 4570345"/>
              <a:gd name="connsiteY0" fmla="*/ 0 h 6532474"/>
              <a:gd name="connsiteX1" fmla="*/ 105496 w 4570345"/>
              <a:gd name="connsiteY1" fmla="*/ 0 h 6532474"/>
              <a:gd name="connsiteX2" fmla="*/ 536321 w 4570345"/>
              <a:gd name="connsiteY2" fmla="*/ 0 h 6532474"/>
              <a:gd name="connsiteX3" fmla="*/ 982810 w 4570345"/>
              <a:gd name="connsiteY3" fmla="*/ 0 h 6532474"/>
              <a:gd name="connsiteX4" fmla="*/ 1445244 w 4570345"/>
              <a:gd name="connsiteY4" fmla="*/ 0 h 6532474"/>
              <a:gd name="connsiteX5" fmla="*/ 1923902 w 4570345"/>
              <a:gd name="connsiteY5" fmla="*/ 0 h 6532474"/>
              <a:gd name="connsiteX6" fmla="*/ 2419064 w 4570345"/>
              <a:gd name="connsiteY6" fmla="*/ 0 h 6532474"/>
              <a:gd name="connsiteX7" fmla="*/ 2931010 w 4570345"/>
              <a:gd name="connsiteY7" fmla="*/ 0 h 6532474"/>
              <a:gd name="connsiteX8" fmla="*/ 3460018 w 4570345"/>
              <a:gd name="connsiteY8" fmla="*/ 0 h 6532474"/>
              <a:gd name="connsiteX9" fmla="*/ 4006370 w 4570345"/>
              <a:gd name="connsiteY9" fmla="*/ 0 h 6532474"/>
              <a:gd name="connsiteX10" fmla="*/ 4570345 w 4570345"/>
              <a:gd name="connsiteY10" fmla="*/ 0 h 6532474"/>
              <a:gd name="connsiteX11" fmla="*/ 4570345 w 4570345"/>
              <a:gd name="connsiteY11" fmla="*/ 4688908 h 6532474"/>
              <a:gd name="connsiteX12" fmla="*/ 3409437 w 4570345"/>
              <a:gd name="connsiteY12" fmla="*/ 5560072 h 6532474"/>
              <a:gd name="connsiteX13" fmla="*/ 154924 w 4570345"/>
              <a:gd name="connsiteY13" fmla="*/ 6532474 h 6532474"/>
              <a:gd name="connsiteX14" fmla="*/ 0 w 4570345"/>
              <a:gd name="connsiteY14" fmla="*/ 6530038 h 6532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70345" h="6532474">
                <a:moveTo>
                  <a:pt x="0" y="0"/>
                </a:moveTo>
                <a:lnTo>
                  <a:pt x="105496" y="0"/>
                </a:lnTo>
                <a:lnTo>
                  <a:pt x="536321" y="0"/>
                </a:lnTo>
                <a:lnTo>
                  <a:pt x="982810" y="0"/>
                </a:lnTo>
                <a:lnTo>
                  <a:pt x="1445244" y="0"/>
                </a:lnTo>
                <a:lnTo>
                  <a:pt x="1923902" y="0"/>
                </a:lnTo>
                <a:lnTo>
                  <a:pt x="2419064" y="0"/>
                </a:lnTo>
                <a:lnTo>
                  <a:pt x="2931010" y="0"/>
                </a:lnTo>
                <a:lnTo>
                  <a:pt x="3460018" y="0"/>
                </a:lnTo>
                <a:lnTo>
                  <a:pt x="4006370" y="0"/>
                </a:lnTo>
                <a:lnTo>
                  <a:pt x="4570345" y="0"/>
                </a:lnTo>
                <a:cubicBezTo>
                  <a:pt x="4570345" y="0"/>
                  <a:pt x="4570345" y="0"/>
                  <a:pt x="4570345" y="4688908"/>
                </a:cubicBezTo>
                <a:cubicBezTo>
                  <a:pt x="4570345" y="4688908"/>
                  <a:pt x="4570345" y="4688908"/>
                  <a:pt x="3409437" y="5560072"/>
                </a:cubicBezTo>
                <a:cubicBezTo>
                  <a:pt x="2495701" y="6299920"/>
                  <a:pt x="1296721" y="6531723"/>
                  <a:pt x="154924" y="6532474"/>
                </a:cubicBezTo>
                <a:lnTo>
                  <a:pt x="0" y="6530038"/>
                </a:lnTo>
                <a:close/>
              </a:path>
            </a:pathLst>
          </a:custGeom>
        </p:spPr>
      </p:pic>
      <p:sp>
        <p:nvSpPr>
          <p:cNvPr id="2" name="ïşļíḍè"/>
          <p:cNvSpPr/>
          <p:nvPr/>
        </p:nvSpPr>
        <p:spPr bwMode="auto">
          <a:xfrm>
            <a:off x="0" y="0"/>
            <a:ext cx="12221424" cy="7533000"/>
          </a:xfrm>
          <a:custGeom>
            <a:avLst/>
            <a:gdLst>
              <a:gd name="T0" fmla="*/ 0 w 3832"/>
              <a:gd name="T1" fmla="*/ 1760 h 2352"/>
              <a:gd name="T2" fmla="*/ 1304 w 3832"/>
              <a:gd name="T3" fmla="*/ 1840 h 2352"/>
              <a:gd name="T4" fmla="*/ 3468 w 3832"/>
              <a:gd name="T5" fmla="*/ 1736 h 2352"/>
              <a:gd name="T6" fmla="*/ 3832 w 3832"/>
              <a:gd name="T7" fmla="*/ 1464 h 2352"/>
              <a:gd name="T8" fmla="*/ 3832 w 3832"/>
              <a:gd name="T9" fmla="*/ 0 h 2352"/>
              <a:gd name="T10" fmla="*/ 0 w 3832"/>
              <a:gd name="T11" fmla="*/ 0 h 2352"/>
              <a:gd name="T12" fmla="*/ 0 w 3832"/>
              <a:gd name="T13" fmla="*/ 1760 h 2352"/>
            </a:gdLst>
            <a:ahLst/>
            <a:cxnLst>
              <a:cxn ang="0">
                <a:pos x="T0" y="T1"/>
              </a:cxn>
              <a:cxn ang="0">
                <a:pos x="T2" y="T3"/>
              </a:cxn>
              <a:cxn ang="0">
                <a:pos x="T4" y="T5"/>
              </a:cxn>
              <a:cxn ang="0">
                <a:pos x="T6" y="T7"/>
              </a:cxn>
              <a:cxn ang="0">
                <a:pos x="T8" y="T9"/>
              </a:cxn>
              <a:cxn ang="0">
                <a:pos x="T10" y="T11"/>
              </a:cxn>
              <a:cxn ang="0">
                <a:pos x="T12" y="T13"/>
              </a:cxn>
            </a:cxnLst>
            <a:rect l="0" t="0" r="r" b="b"/>
            <a:pathLst>
              <a:path w="3832" h="2352">
                <a:moveTo>
                  <a:pt x="0" y="1760"/>
                </a:moveTo>
                <a:cubicBezTo>
                  <a:pt x="0" y="1760"/>
                  <a:pt x="548" y="1588"/>
                  <a:pt x="1304" y="1840"/>
                </a:cubicBezTo>
                <a:cubicBezTo>
                  <a:pt x="1304" y="1840"/>
                  <a:pt x="2704" y="2352"/>
                  <a:pt x="3468" y="1736"/>
                </a:cubicBezTo>
                <a:cubicBezTo>
                  <a:pt x="3832" y="1464"/>
                  <a:pt x="3832" y="1464"/>
                  <a:pt x="3832" y="1464"/>
                </a:cubicBezTo>
                <a:cubicBezTo>
                  <a:pt x="3832" y="0"/>
                  <a:pt x="3832" y="0"/>
                  <a:pt x="3832" y="0"/>
                </a:cubicBezTo>
                <a:cubicBezTo>
                  <a:pt x="0" y="0"/>
                  <a:pt x="0" y="0"/>
                  <a:pt x="0" y="0"/>
                </a:cubicBezTo>
                <a:lnTo>
                  <a:pt x="0" y="1760"/>
                </a:lnTo>
                <a:close/>
              </a:path>
            </a:pathLst>
          </a:custGeom>
          <a:gradFill flip="none" rotWithShape="1">
            <a:gsLst>
              <a:gs pos="64000">
                <a:srgbClr val="003D7E"/>
              </a:gs>
              <a:gs pos="33000">
                <a:srgbClr val="003D7E"/>
              </a:gs>
              <a:gs pos="97000">
                <a:srgbClr val="003D7E">
                  <a:alpha val="0"/>
                </a:srgbClr>
              </a:gs>
            </a:gsLst>
            <a:lin ang="0" scaled="1"/>
            <a:tileRect/>
          </a:gradFill>
          <a:ln>
            <a:noFill/>
          </a:ln>
        </p:spPr>
        <p:txBody>
          <a:bodyPr vert="horz" wrap="square" lIns="91440" tIns="45720" rIns="91440" bIns="45720" numCol="1" anchor="t" anchorCtr="0" compatLnSpc="1"/>
          <a:lstStyle/>
          <a:p>
            <a:endParaRPr lang="zh-CN" altLang="en-US" dirty="0"/>
          </a:p>
        </p:txBody>
      </p:sp>
      <p:sp>
        <p:nvSpPr>
          <p:cNvPr id="69" name="矩形 68"/>
          <p:cNvSpPr/>
          <p:nvPr/>
        </p:nvSpPr>
        <p:spPr>
          <a:xfrm>
            <a:off x="1399814" y="3969738"/>
            <a:ext cx="4570345" cy="1799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旗黑-80S" panose="00020600040101010101" pitchFamily="18" charset="-122"/>
              <a:ea typeface="汉仪旗黑-80S" panose="00020600040101010101" pitchFamily="18" charset="-122"/>
            </a:endParaRPr>
          </a:p>
        </p:txBody>
      </p:sp>
      <p:sp>
        <p:nvSpPr>
          <p:cNvPr id="70" name="矩形 69"/>
          <p:cNvSpPr/>
          <p:nvPr/>
        </p:nvSpPr>
        <p:spPr>
          <a:xfrm>
            <a:off x="0" y="529050"/>
            <a:ext cx="6744000" cy="570103"/>
          </a:xfrm>
          <a:prstGeom prst="rect">
            <a:avLst/>
          </a:prstGeom>
          <a:gradFill>
            <a:gsLst>
              <a:gs pos="80000">
                <a:srgbClr val="FFFFFF">
                  <a:alpha val="45000"/>
                </a:srgbClr>
              </a:gs>
              <a:gs pos="65000">
                <a:schemeClr val="bg1"/>
              </a:gs>
              <a:gs pos="94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旗黑-80S" panose="00020600040101010101" pitchFamily="18" charset="-122"/>
              <a:ea typeface="汉仪旗黑-80S" panose="00020600040101010101" pitchFamily="18" charset="-122"/>
            </a:endParaRPr>
          </a:p>
        </p:txBody>
      </p:sp>
      <p:sp>
        <p:nvSpPr>
          <p:cNvPr id="27" name="iśḻîde"/>
          <p:cNvSpPr txBox="1"/>
          <p:nvPr/>
        </p:nvSpPr>
        <p:spPr>
          <a:xfrm>
            <a:off x="1272000" y="1413000"/>
            <a:ext cx="6975555" cy="2923877"/>
          </a:xfrm>
          <a:prstGeom prst="rect">
            <a:avLst/>
          </a:prstGeom>
        </p:spPr>
        <p:txBody>
          <a:bodyPr wrap="square">
            <a:spAutoFit/>
          </a:bodyPr>
          <a:lstStyle>
            <a:lvl1pPr algn="l" defTabSz="914400" rtl="0" eaLnBrk="1" latinLnBrk="0" hangingPunct="1">
              <a:lnSpc>
                <a:spcPct val="90000"/>
              </a:lnSpc>
              <a:spcBef>
                <a:spcPct val="0"/>
              </a:spcBef>
              <a:buNone/>
              <a:defRPr lang="zh-CN" altLang="en-US" sz="2800" b="1" kern="1200" dirty="0" smtClean="0">
                <a:solidFill>
                  <a:srgbClr val="003D7E"/>
                </a:solidFill>
                <a:latin typeface="微软雅黑" panose="020B0503020204020204" charset="-122"/>
                <a:ea typeface="微软雅黑" panose="020B0503020204020204" charset="-122"/>
                <a:cs typeface="+mn-cs"/>
              </a:defRPr>
            </a:lvl1pPr>
          </a:lstStyle>
          <a:p>
            <a:pPr>
              <a:lnSpc>
                <a:spcPct val="100000"/>
              </a:lnSpc>
            </a:pPr>
            <a:r>
              <a:rPr lang="en-US" altLang="zh-CN" sz="4000" b="0" dirty="0">
                <a:solidFill>
                  <a:srgbClr val="FFFFFF"/>
                </a:solidFill>
                <a:latin typeface="汉仪旗黑-80S" panose="00020600040101010101" pitchFamily="18" charset="-122"/>
                <a:ea typeface="汉仪旗黑-80S" panose="00020600040101010101" pitchFamily="18" charset="-122"/>
                <a:cs typeface="+mj-cs"/>
              </a:rPr>
              <a:t>2022-2023</a:t>
            </a:r>
            <a:r>
              <a:rPr lang="zh-CN" altLang="en-US" sz="4000" b="0" dirty="0">
                <a:solidFill>
                  <a:srgbClr val="FFFFFF"/>
                </a:solidFill>
                <a:latin typeface="汉仪旗黑-80S" panose="00020600040101010101" pitchFamily="18" charset="-122"/>
                <a:ea typeface="汉仪旗黑-80S" panose="00020600040101010101" pitchFamily="18" charset="-122"/>
                <a:cs typeface="+mj-cs"/>
              </a:rPr>
              <a:t>年</a:t>
            </a:r>
            <a:br>
              <a:rPr lang="zh-CN" altLang="en-US" sz="3200" b="0" dirty="0">
                <a:solidFill>
                  <a:srgbClr val="FFFFFF"/>
                </a:solidFill>
                <a:latin typeface="汉仪旗黑-80S" panose="00020600040101010101" pitchFamily="18" charset="-122"/>
                <a:ea typeface="汉仪旗黑-80S" panose="00020600040101010101" pitchFamily="18" charset="-122"/>
                <a:cs typeface="+mj-cs"/>
              </a:rPr>
            </a:br>
            <a:r>
              <a:rPr lang="zh-CN" altLang="en-US" sz="7200" b="0" dirty="0">
                <a:solidFill>
                  <a:srgbClr val="FFFFFF"/>
                </a:solidFill>
                <a:latin typeface="汉仪旗黑-80S" panose="00020600040101010101" pitchFamily="18" charset="-122"/>
                <a:ea typeface="汉仪旗黑-80S" panose="00020600040101010101" pitchFamily="18" charset="-122"/>
              </a:rPr>
              <a:t>央国企补充福利策略</a:t>
            </a:r>
            <a:r>
              <a:rPr lang="zh-CN" altLang="en-US" sz="7200" b="0" dirty="0">
                <a:solidFill>
                  <a:srgbClr val="FFFFFF"/>
                </a:solidFill>
                <a:latin typeface="汉仪旗黑-80S" panose="00020600040101010101" pitchFamily="18" charset="-122"/>
                <a:ea typeface="汉仪旗黑-80S" panose="00020600040101010101" pitchFamily="18" charset="-122"/>
                <a:cs typeface="+mj-cs"/>
              </a:rPr>
              <a:t>和实践</a:t>
            </a:r>
            <a:endParaRPr lang="zh-CN" altLang="en-US" sz="4000" b="0" dirty="0">
              <a:solidFill>
                <a:schemeClr val="accent2"/>
              </a:solidFill>
              <a:latin typeface="汉仪旗黑-80S" panose="00020600040101010101" pitchFamily="18" charset="-122"/>
              <a:ea typeface="汉仪旗黑-80S" panose="00020600040101010101" pitchFamily="18" charset="-122"/>
              <a:cs typeface="+mj-cs"/>
            </a:endParaRPr>
          </a:p>
        </p:txBody>
      </p:sp>
      <p:sp>
        <p:nvSpPr>
          <p:cNvPr id="28" name="文本框 27"/>
          <p:cNvSpPr txBox="1"/>
          <p:nvPr/>
        </p:nvSpPr>
        <p:spPr>
          <a:xfrm>
            <a:off x="1308466" y="5778271"/>
            <a:ext cx="2978280" cy="602729"/>
          </a:xfrm>
          <a:prstGeom prst="rect">
            <a:avLst/>
          </a:prstGeom>
          <a:noFill/>
        </p:spPr>
        <p:txBody>
          <a:bodyPr wrap="square" rtlCol="0">
            <a:spAutoFit/>
          </a:bodyPr>
          <a:lstStyle/>
          <a:p>
            <a:pPr algn="just">
              <a:lnSpc>
                <a:spcPct val="120000"/>
              </a:lnSpc>
              <a:spcAft>
                <a:spcPts val="600"/>
              </a:spcAft>
            </a:pPr>
            <a:r>
              <a:rPr lang="zh-CN" altLang="en-US" sz="1200" dirty="0">
                <a:solidFill>
                  <a:srgbClr val="003D7E"/>
                </a:solidFill>
                <a:latin typeface="汉仪旗黑-80S" panose="00020600040101010101" pitchFamily="18" charset="-122"/>
                <a:ea typeface="汉仪旗黑-80S" panose="00020600040101010101" pitchFamily="18" charset="-122"/>
              </a:rPr>
              <a:t>中智管理咨询 </a:t>
            </a:r>
            <a:r>
              <a:rPr lang="en-US" altLang="zh-CN" sz="1200" dirty="0">
                <a:solidFill>
                  <a:srgbClr val="003D7E"/>
                </a:solidFill>
                <a:latin typeface="汉仪旗黑-80S" panose="00020600040101010101" pitchFamily="18" charset="-122"/>
                <a:ea typeface="汉仪旗黑-80S" panose="00020600040101010101" pitchFamily="18" charset="-122"/>
              </a:rPr>
              <a:t>&amp; </a:t>
            </a:r>
            <a:r>
              <a:rPr lang="zh-CN" altLang="en-US" sz="1200" dirty="0">
                <a:solidFill>
                  <a:srgbClr val="003D7E"/>
                </a:solidFill>
                <a:latin typeface="汉仪旗黑-80S" panose="00020600040101010101" pitchFamily="18" charset="-122"/>
                <a:ea typeface="汉仪旗黑-80S" panose="00020600040101010101" pitchFamily="18" charset="-122"/>
              </a:rPr>
              <a:t>中智关爱通</a:t>
            </a:r>
            <a:endParaRPr lang="en-US" altLang="zh-CN" sz="1200" dirty="0">
              <a:solidFill>
                <a:srgbClr val="003D7E"/>
              </a:solidFill>
              <a:latin typeface="汉仪旗黑-80S" panose="00020600040101010101" pitchFamily="18" charset="-122"/>
              <a:ea typeface="汉仪旗黑-80S" panose="00020600040101010101" pitchFamily="18" charset="-122"/>
            </a:endParaRPr>
          </a:p>
          <a:p>
            <a:pPr algn="just">
              <a:lnSpc>
                <a:spcPct val="120000"/>
              </a:lnSpc>
              <a:spcAft>
                <a:spcPts val="600"/>
              </a:spcAft>
            </a:pPr>
            <a:r>
              <a:rPr lang="en-US" altLang="zh-CN" sz="1200" dirty="0">
                <a:solidFill>
                  <a:srgbClr val="003D7E"/>
                </a:solidFill>
                <a:latin typeface="汉仪旗黑-80S" panose="00020600040101010101" pitchFamily="18" charset="-122"/>
                <a:ea typeface="汉仪旗黑-80S" panose="00020600040101010101" pitchFamily="18" charset="-122"/>
              </a:rPr>
              <a:t>2023</a:t>
            </a:r>
            <a:r>
              <a:rPr lang="zh-CN" altLang="en-US" sz="1200" dirty="0">
                <a:solidFill>
                  <a:srgbClr val="003D7E"/>
                </a:solidFill>
                <a:latin typeface="汉仪旗黑-80S" panose="00020600040101010101" pitchFamily="18" charset="-122"/>
                <a:ea typeface="汉仪旗黑-80S" panose="00020600040101010101" pitchFamily="18" charset="-122"/>
              </a:rPr>
              <a:t>年</a:t>
            </a:r>
            <a:r>
              <a:rPr lang="en-US" altLang="zh-CN" sz="1200" dirty="0">
                <a:solidFill>
                  <a:srgbClr val="003D7E"/>
                </a:solidFill>
                <a:latin typeface="汉仪旗黑-80S" panose="00020600040101010101" pitchFamily="18" charset="-122"/>
                <a:ea typeface="汉仪旗黑-80S" panose="00020600040101010101" pitchFamily="18" charset="-122"/>
              </a:rPr>
              <a:t>1</a:t>
            </a:r>
            <a:r>
              <a:rPr lang="zh-CN" altLang="en-US" sz="1200" dirty="0">
                <a:solidFill>
                  <a:srgbClr val="003D7E"/>
                </a:solidFill>
                <a:latin typeface="汉仪旗黑-80S" panose="00020600040101010101" pitchFamily="18" charset="-122"/>
                <a:ea typeface="汉仪旗黑-80S" panose="00020600040101010101" pitchFamily="18" charset="-122"/>
              </a:rPr>
              <a:t>月</a:t>
            </a:r>
            <a:endParaRPr lang="zh-CN" altLang="en-US" sz="1200" dirty="0">
              <a:solidFill>
                <a:srgbClr val="003D7E"/>
              </a:solidFill>
              <a:latin typeface="汉仪旗黑-80S" panose="00020600040101010101" pitchFamily="18" charset="-122"/>
              <a:ea typeface="汉仪旗黑-80S" panose="00020600040101010101" pitchFamily="18" charset="-122"/>
            </a:endParaRPr>
          </a:p>
        </p:txBody>
      </p:sp>
      <p:pic>
        <p:nvPicPr>
          <p:cNvPr id="29" name="图片 28" descr="文本&#10;&#10;描述已自动生成"/>
          <p:cNvPicPr>
            <a:picLocks noChangeAspect="1"/>
          </p:cNvPicPr>
          <p:nvPr/>
        </p:nvPicPr>
        <p:blipFill>
          <a:blip r:embed="rId2" cstate="screen"/>
          <a:stretch>
            <a:fillRect/>
          </a:stretch>
        </p:blipFill>
        <p:spPr>
          <a:xfrm>
            <a:off x="2784000" y="552126"/>
            <a:ext cx="2489735" cy="523950"/>
          </a:xfrm>
          <a:prstGeom prst="rect">
            <a:avLst/>
          </a:prstGeom>
        </p:spPr>
      </p:pic>
      <p:sp>
        <p:nvSpPr>
          <p:cNvPr id="50" name="任意多边形: 形状 49"/>
          <p:cNvSpPr/>
          <p:nvPr/>
        </p:nvSpPr>
        <p:spPr bwMode="auto">
          <a:xfrm>
            <a:off x="-19042" y="4843109"/>
            <a:ext cx="3845547" cy="1084908"/>
          </a:xfrm>
          <a:custGeom>
            <a:avLst/>
            <a:gdLst>
              <a:gd name="connsiteX0" fmla="*/ 485555 w 3845547"/>
              <a:gd name="connsiteY0" fmla="*/ 42 h 1084908"/>
              <a:gd name="connsiteX1" fmla="*/ 2946815 w 3845547"/>
              <a:gd name="connsiteY1" fmla="*/ 434181 h 1084908"/>
              <a:gd name="connsiteX2" fmla="*/ 3603789 w 3845547"/>
              <a:gd name="connsiteY2" fmla="*/ 781412 h 1084908"/>
              <a:gd name="connsiteX3" fmla="*/ 3832360 w 3845547"/>
              <a:gd name="connsiteY3" fmla="*/ 1054838 h 1084908"/>
              <a:gd name="connsiteX4" fmla="*/ 3845547 w 3845547"/>
              <a:gd name="connsiteY4" fmla="*/ 1084908 h 1084908"/>
              <a:gd name="connsiteX5" fmla="*/ 3714811 w 3845547"/>
              <a:gd name="connsiteY5" fmla="*/ 1048727 h 1084908"/>
              <a:gd name="connsiteX6" fmla="*/ 0 w 3845547"/>
              <a:gd name="connsiteY6" fmla="*/ 934504 h 1084908"/>
              <a:gd name="connsiteX7" fmla="*/ 0 w 3845547"/>
              <a:gd name="connsiteY7" fmla="*/ 26423 h 1084908"/>
              <a:gd name="connsiteX8" fmla="*/ 485555 w 3845547"/>
              <a:gd name="connsiteY8" fmla="*/ 42 h 1084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547" h="1084908">
                <a:moveTo>
                  <a:pt x="485555" y="42"/>
                </a:moveTo>
                <a:cubicBezTo>
                  <a:pt x="1647817" y="4921"/>
                  <a:pt x="2946815" y="434181"/>
                  <a:pt x="2946815" y="434181"/>
                </a:cubicBezTo>
                <a:cubicBezTo>
                  <a:pt x="3230653" y="536120"/>
                  <a:pt x="3444329" y="653988"/>
                  <a:pt x="3603789" y="781412"/>
                </a:cubicBezTo>
                <a:cubicBezTo>
                  <a:pt x="3703651" y="860256"/>
                  <a:pt x="3779406" y="953659"/>
                  <a:pt x="3832360" y="1054838"/>
                </a:cubicBezTo>
                <a:lnTo>
                  <a:pt x="3845547" y="1084908"/>
                </a:lnTo>
                <a:lnTo>
                  <a:pt x="3714811" y="1048727"/>
                </a:lnTo>
                <a:cubicBezTo>
                  <a:pt x="1536100" y="474940"/>
                  <a:pt x="0" y="934504"/>
                  <a:pt x="0" y="934504"/>
                </a:cubicBezTo>
                <a:lnTo>
                  <a:pt x="0" y="26423"/>
                </a:lnTo>
                <a:cubicBezTo>
                  <a:pt x="156271" y="7310"/>
                  <a:pt x="319518" y="-654"/>
                  <a:pt x="485555" y="42"/>
                </a:cubicBezTo>
                <a:close/>
              </a:path>
            </a:pathLst>
          </a:custGeom>
          <a:solidFill>
            <a:schemeClr val="accent5">
              <a:lumMod val="20000"/>
              <a:lumOff val="80000"/>
              <a:alpha val="24000"/>
            </a:schemeClr>
          </a:solidFill>
          <a:ln>
            <a:noFill/>
          </a:ln>
        </p:spPr>
        <p:txBody>
          <a:bodyPr vert="horz" wrap="square" lIns="91440" tIns="45720" rIns="91440" bIns="45720" numCol="1" anchor="t" anchorCtr="0" compatLnSpc="1">
            <a:noAutofit/>
          </a:bodyPr>
          <a:lstStyle/>
          <a:p>
            <a:endParaRPr lang="zh-CN" altLang="en-US"/>
          </a:p>
        </p:txBody>
      </p:sp>
      <p:sp>
        <p:nvSpPr>
          <p:cNvPr id="68" name="iśḻîde"/>
          <p:cNvSpPr txBox="1"/>
          <p:nvPr/>
        </p:nvSpPr>
        <p:spPr>
          <a:xfrm>
            <a:off x="1272000" y="4196664"/>
            <a:ext cx="6820981" cy="821635"/>
          </a:xfrm>
          <a:prstGeom prst="rect">
            <a:avLst/>
          </a:prstGeom>
        </p:spPr>
        <p:txBody>
          <a:bodyPr wrap="square">
            <a:spAutoFit/>
          </a:bodyPr>
          <a:lstStyle>
            <a:lvl1pPr algn="l" defTabSz="914400" rtl="0" eaLnBrk="1" latinLnBrk="0" hangingPunct="1">
              <a:lnSpc>
                <a:spcPct val="90000"/>
              </a:lnSpc>
              <a:spcBef>
                <a:spcPct val="0"/>
              </a:spcBef>
              <a:buNone/>
              <a:defRPr lang="zh-CN" altLang="en-US" sz="2800" b="1" kern="1200" dirty="0" smtClean="0">
                <a:solidFill>
                  <a:srgbClr val="003D7E"/>
                </a:solidFill>
                <a:latin typeface="微软雅黑" panose="020B0503020204020204" charset="-122"/>
                <a:ea typeface="微软雅黑" panose="020B0503020204020204" charset="-122"/>
                <a:cs typeface="+mn-cs"/>
              </a:defRPr>
            </a:lvl1pPr>
          </a:lstStyle>
          <a:p>
            <a:pPr>
              <a:lnSpc>
                <a:spcPct val="125000"/>
              </a:lnSpc>
            </a:pPr>
            <a:r>
              <a:rPr lang="zh-CN" altLang="en-US" sz="4000" b="0" dirty="0">
                <a:solidFill>
                  <a:schemeClr val="accent2"/>
                </a:solidFill>
                <a:latin typeface="汉仪旗黑-80S" panose="00020600040101010101" pitchFamily="18" charset="-122"/>
                <a:ea typeface="汉仪旗黑-80S" panose="00020600040101010101" pitchFamily="18" charset="-122"/>
                <a:cs typeface="+mj-cs"/>
              </a:rPr>
              <a:t>调研报告</a:t>
            </a:r>
            <a:endParaRPr lang="zh-CN" altLang="en-US" sz="4000" b="0" dirty="0">
              <a:solidFill>
                <a:schemeClr val="accent2"/>
              </a:solidFill>
              <a:latin typeface="汉仪旗黑-80S" panose="00020600040101010101" pitchFamily="18" charset="-122"/>
              <a:ea typeface="汉仪旗黑-80S" panose="00020600040101010101" pitchFamily="18" charset="-122"/>
              <a:cs typeface="+mj-cs"/>
            </a:endParaRPr>
          </a:p>
        </p:txBody>
      </p:sp>
      <p:grpSp>
        <p:nvGrpSpPr>
          <p:cNvPr id="3" name="组合 2"/>
          <p:cNvGrpSpPr/>
          <p:nvPr/>
        </p:nvGrpSpPr>
        <p:grpSpPr>
          <a:xfrm>
            <a:off x="781769" y="637594"/>
            <a:ext cx="1843238" cy="353015"/>
            <a:chOff x="1593301" y="2567360"/>
            <a:chExt cx="9004195" cy="1724479"/>
          </a:xfrm>
        </p:grpSpPr>
        <p:sp>
          <p:nvSpPr>
            <p:cNvPr id="4" name="任意多边形: 形状 3"/>
            <p:cNvSpPr/>
            <p:nvPr/>
          </p:nvSpPr>
          <p:spPr>
            <a:xfrm>
              <a:off x="2592980" y="2567360"/>
              <a:ext cx="316950" cy="316951"/>
            </a:xfrm>
            <a:custGeom>
              <a:avLst/>
              <a:gdLst>
                <a:gd name="connsiteX0" fmla="*/ 158315 w 316950"/>
                <a:gd name="connsiteY0" fmla="*/ -294 h 316950"/>
                <a:gd name="connsiteX1" fmla="*/ -329 w 316950"/>
                <a:gd name="connsiteY1" fmla="*/ 158013 h 316950"/>
                <a:gd name="connsiteX2" fmla="*/ 157978 w 316950"/>
                <a:gd name="connsiteY2" fmla="*/ 316657 h 316950"/>
                <a:gd name="connsiteX3" fmla="*/ 316622 w 316950"/>
                <a:gd name="connsiteY3" fmla="*/ 158350 h 316950"/>
                <a:gd name="connsiteX4" fmla="*/ 158315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315" y="-294"/>
                  </a:moveTo>
                  <a:cubicBezTo>
                    <a:pt x="70799" y="-395"/>
                    <a:pt x="-228" y="70497"/>
                    <a:pt x="-329" y="158013"/>
                  </a:cubicBezTo>
                  <a:cubicBezTo>
                    <a:pt x="-430" y="245529"/>
                    <a:pt x="70461" y="316556"/>
                    <a:pt x="157978" y="316657"/>
                  </a:cubicBezTo>
                  <a:cubicBezTo>
                    <a:pt x="245494" y="316758"/>
                    <a:pt x="316521" y="245866"/>
                    <a:pt x="316622" y="158350"/>
                  </a:cubicBezTo>
                  <a:cubicBezTo>
                    <a:pt x="316622" y="70868"/>
                    <a:pt x="245798" y="-108"/>
                    <a:pt x="158315" y="-294"/>
                  </a:cubicBezTo>
                  <a:close/>
                </a:path>
              </a:pathLst>
            </a:custGeom>
            <a:solidFill>
              <a:srgbClr val="00387F"/>
            </a:solidFill>
            <a:ln w="16888" cap="flat">
              <a:noFill/>
              <a:prstDash val="solid"/>
              <a:miter/>
            </a:ln>
          </p:spPr>
          <p:txBody>
            <a:bodyPr rtlCol="0" anchor="ctr"/>
            <a:lstStyle/>
            <a:p>
              <a:endParaRPr lang="zh-CN" altLang="en-US"/>
            </a:p>
          </p:txBody>
        </p:sp>
        <p:sp>
          <p:nvSpPr>
            <p:cNvPr id="5" name="任意多边形: 形状 4"/>
            <p:cNvSpPr/>
            <p:nvPr/>
          </p:nvSpPr>
          <p:spPr>
            <a:xfrm>
              <a:off x="2608188" y="2985672"/>
              <a:ext cx="287044" cy="1163743"/>
            </a:xfrm>
            <a:custGeom>
              <a:avLst/>
              <a:gdLst>
                <a:gd name="connsiteX0" fmla="*/ 231809 w 287046"/>
                <a:gd name="connsiteY0" fmla="*/ -287 h 1163740"/>
                <a:gd name="connsiteX1" fmla="*/ 54580 w 287046"/>
                <a:gd name="connsiteY1" fmla="*/ -287 h 1163740"/>
                <a:gd name="connsiteX2" fmla="*/ -329 w 287046"/>
                <a:gd name="connsiteY2" fmla="*/ 52916 h 1163740"/>
                <a:gd name="connsiteX3" fmla="*/ -329 w 287046"/>
                <a:gd name="connsiteY3" fmla="*/ 53271 h 1163740"/>
                <a:gd name="connsiteX4" fmla="*/ -329 w 287046"/>
                <a:gd name="connsiteY4" fmla="*/ 1109885 h 1163740"/>
                <a:gd name="connsiteX5" fmla="*/ 54225 w 287046"/>
                <a:gd name="connsiteY5" fmla="*/ 1163442 h 1163740"/>
                <a:gd name="connsiteX6" fmla="*/ 54580 w 287046"/>
                <a:gd name="connsiteY6" fmla="*/ 1163442 h 1163740"/>
                <a:gd name="connsiteX7" fmla="*/ 231809 w 287046"/>
                <a:gd name="connsiteY7" fmla="*/ 1163442 h 1163740"/>
                <a:gd name="connsiteX8" fmla="*/ 286717 w 287046"/>
                <a:gd name="connsiteY8" fmla="*/ 1109885 h 1163740"/>
                <a:gd name="connsiteX9" fmla="*/ 286717 w 287046"/>
                <a:gd name="connsiteY9" fmla="*/ 1109885 h 1163740"/>
                <a:gd name="connsiteX10" fmla="*/ 286717 w 287046"/>
                <a:gd name="connsiteY10" fmla="*/ 53271 h 1163740"/>
                <a:gd name="connsiteX11" fmla="*/ 231809 w 287046"/>
                <a:gd name="connsiteY11" fmla="*/ -287 h 1163740"/>
                <a:gd name="connsiteX12" fmla="*/ 231809 w 287046"/>
                <a:gd name="connsiteY12" fmla="*/ -287 h 11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046" h="1163740">
                  <a:moveTo>
                    <a:pt x="231809" y="-287"/>
                  </a:moveTo>
                  <a:lnTo>
                    <a:pt x="54580" y="-287"/>
                  </a:lnTo>
                  <a:cubicBezTo>
                    <a:pt x="24727" y="-760"/>
                    <a:pt x="144" y="23062"/>
                    <a:pt x="-329" y="52916"/>
                  </a:cubicBezTo>
                  <a:cubicBezTo>
                    <a:pt x="-329" y="53034"/>
                    <a:pt x="-329" y="53153"/>
                    <a:pt x="-329" y="53271"/>
                  </a:cubicBezTo>
                  <a:lnTo>
                    <a:pt x="-329" y="1109885"/>
                  </a:lnTo>
                  <a:cubicBezTo>
                    <a:pt x="-59" y="1139739"/>
                    <a:pt x="24372" y="1163729"/>
                    <a:pt x="54225" y="1163442"/>
                  </a:cubicBezTo>
                  <a:cubicBezTo>
                    <a:pt x="54343" y="1163442"/>
                    <a:pt x="54461" y="1163442"/>
                    <a:pt x="54580" y="1163442"/>
                  </a:cubicBezTo>
                  <a:lnTo>
                    <a:pt x="231809" y="1163442"/>
                  </a:lnTo>
                  <a:cubicBezTo>
                    <a:pt x="261764" y="1163814"/>
                    <a:pt x="286346" y="1139840"/>
                    <a:pt x="286717" y="1109885"/>
                  </a:cubicBezTo>
                  <a:cubicBezTo>
                    <a:pt x="286717" y="1109885"/>
                    <a:pt x="286717" y="1109885"/>
                    <a:pt x="286717" y="1109885"/>
                  </a:cubicBezTo>
                  <a:lnTo>
                    <a:pt x="286717" y="53271"/>
                  </a:lnTo>
                  <a:cubicBezTo>
                    <a:pt x="286346" y="23316"/>
                    <a:pt x="261764" y="-659"/>
                    <a:pt x="231809" y="-287"/>
                  </a:cubicBezTo>
                  <a:cubicBezTo>
                    <a:pt x="231809" y="-287"/>
                    <a:pt x="231809" y="-287"/>
                    <a:pt x="231809" y="-287"/>
                  </a:cubicBezTo>
                  <a:close/>
                </a:path>
              </a:pathLst>
            </a:custGeom>
            <a:solidFill>
              <a:srgbClr val="00387F"/>
            </a:solidFill>
            <a:ln w="16888" cap="flat">
              <a:noFill/>
              <a:prstDash val="solid"/>
              <a:miter/>
            </a:ln>
          </p:spPr>
          <p:txBody>
            <a:bodyPr rtlCol="0" anchor="ctr"/>
            <a:lstStyle/>
            <a:p>
              <a:endParaRPr lang="zh-CN" altLang="en-US"/>
            </a:p>
          </p:txBody>
        </p:sp>
        <p:sp>
          <p:nvSpPr>
            <p:cNvPr id="6" name="任意多边形: 形状 5"/>
            <p:cNvSpPr/>
            <p:nvPr/>
          </p:nvSpPr>
          <p:spPr>
            <a:xfrm>
              <a:off x="3021440" y="2779391"/>
              <a:ext cx="316950" cy="316951"/>
            </a:xfrm>
            <a:custGeom>
              <a:avLst/>
              <a:gdLst>
                <a:gd name="connsiteX0" fmla="*/ 158147 w 316950"/>
                <a:gd name="connsiteY0" fmla="*/ -294 h 316950"/>
                <a:gd name="connsiteX1" fmla="*/ -329 w 316950"/>
                <a:gd name="connsiteY1" fmla="*/ 158182 h 316950"/>
                <a:gd name="connsiteX2" fmla="*/ 158147 w 316950"/>
                <a:gd name="connsiteY2" fmla="*/ 316657 h 316950"/>
                <a:gd name="connsiteX3" fmla="*/ 316622 w 316950"/>
                <a:gd name="connsiteY3" fmla="*/ 158182 h 316950"/>
                <a:gd name="connsiteX4" fmla="*/ 158147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147" y="-294"/>
                  </a:moveTo>
                  <a:cubicBezTo>
                    <a:pt x="70630" y="-294"/>
                    <a:pt x="-329" y="70666"/>
                    <a:pt x="-329" y="158182"/>
                  </a:cubicBezTo>
                  <a:cubicBezTo>
                    <a:pt x="-329" y="245698"/>
                    <a:pt x="70630" y="316657"/>
                    <a:pt x="158147" y="316657"/>
                  </a:cubicBezTo>
                  <a:cubicBezTo>
                    <a:pt x="245663" y="316657"/>
                    <a:pt x="316622" y="245698"/>
                    <a:pt x="316622" y="158182"/>
                  </a:cubicBezTo>
                  <a:cubicBezTo>
                    <a:pt x="316622" y="70666"/>
                    <a:pt x="245663" y="-294"/>
                    <a:pt x="158147" y="-294"/>
                  </a:cubicBezTo>
                  <a:close/>
                </a:path>
              </a:pathLst>
            </a:custGeom>
            <a:solidFill>
              <a:srgbClr val="00387F"/>
            </a:solidFill>
            <a:ln w="16888" cap="flat">
              <a:noFill/>
              <a:prstDash val="solid"/>
              <a:miter/>
            </a:ln>
          </p:spPr>
          <p:txBody>
            <a:bodyPr rtlCol="0" anchor="ctr"/>
            <a:lstStyle/>
            <a:p>
              <a:endParaRPr lang="zh-CN" altLang="en-US"/>
            </a:p>
          </p:txBody>
        </p:sp>
        <p:sp>
          <p:nvSpPr>
            <p:cNvPr id="7" name="任意多边形: 形状 6"/>
            <p:cNvSpPr/>
            <p:nvPr/>
          </p:nvSpPr>
          <p:spPr>
            <a:xfrm>
              <a:off x="3040021" y="3193988"/>
              <a:ext cx="287212" cy="1097851"/>
            </a:xfrm>
            <a:custGeom>
              <a:avLst/>
              <a:gdLst>
                <a:gd name="connsiteX0" fmla="*/ 231809 w 287215"/>
                <a:gd name="connsiteY0" fmla="*/ -287 h 1097849"/>
                <a:gd name="connsiteX1" fmla="*/ 54749 w 287215"/>
                <a:gd name="connsiteY1" fmla="*/ -287 h 1097849"/>
                <a:gd name="connsiteX2" fmla="*/ -329 w 287215"/>
                <a:gd name="connsiteY2" fmla="*/ 53084 h 1097849"/>
                <a:gd name="connsiteX3" fmla="*/ -329 w 287215"/>
                <a:gd name="connsiteY3" fmla="*/ 53439 h 1097849"/>
                <a:gd name="connsiteX4" fmla="*/ -329 w 287215"/>
                <a:gd name="connsiteY4" fmla="*/ 1043994 h 1097849"/>
                <a:gd name="connsiteX5" fmla="*/ 54225 w 287215"/>
                <a:gd name="connsiteY5" fmla="*/ 1097551 h 1097849"/>
                <a:gd name="connsiteX6" fmla="*/ 54749 w 287215"/>
                <a:gd name="connsiteY6" fmla="*/ 1097551 h 1097849"/>
                <a:gd name="connsiteX7" fmla="*/ 231809 w 287215"/>
                <a:gd name="connsiteY7" fmla="*/ 1097551 h 1097849"/>
                <a:gd name="connsiteX8" fmla="*/ 286887 w 287215"/>
                <a:gd name="connsiteY8" fmla="*/ 1043994 h 1097849"/>
                <a:gd name="connsiteX9" fmla="*/ 286887 w 287215"/>
                <a:gd name="connsiteY9" fmla="*/ 52932 h 1097849"/>
                <a:gd name="connsiteX10" fmla="*/ 231809 w 287215"/>
                <a:gd name="connsiteY10" fmla="*/ -287 h 109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215" h="1097849">
                  <a:moveTo>
                    <a:pt x="231809" y="-287"/>
                  </a:moveTo>
                  <a:lnTo>
                    <a:pt x="54749" y="-287"/>
                  </a:lnTo>
                  <a:cubicBezTo>
                    <a:pt x="24794" y="-760"/>
                    <a:pt x="144" y="23146"/>
                    <a:pt x="-329" y="53084"/>
                  </a:cubicBezTo>
                  <a:cubicBezTo>
                    <a:pt x="-329" y="53203"/>
                    <a:pt x="-329" y="53321"/>
                    <a:pt x="-329" y="53439"/>
                  </a:cubicBezTo>
                  <a:lnTo>
                    <a:pt x="-329" y="1043994"/>
                  </a:lnTo>
                  <a:cubicBezTo>
                    <a:pt x="-59" y="1073848"/>
                    <a:pt x="24372" y="1097838"/>
                    <a:pt x="54225" y="1097551"/>
                  </a:cubicBezTo>
                  <a:cubicBezTo>
                    <a:pt x="54411" y="1097551"/>
                    <a:pt x="54580" y="1097551"/>
                    <a:pt x="54749" y="1097551"/>
                  </a:cubicBezTo>
                  <a:lnTo>
                    <a:pt x="231809" y="1097551"/>
                  </a:lnTo>
                  <a:cubicBezTo>
                    <a:pt x="261797" y="1097923"/>
                    <a:pt x="286430" y="1073966"/>
                    <a:pt x="286887" y="1043994"/>
                  </a:cubicBezTo>
                  <a:lnTo>
                    <a:pt x="286887" y="52932"/>
                  </a:lnTo>
                  <a:cubicBezTo>
                    <a:pt x="286143" y="23129"/>
                    <a:pt x="261629" y="-574"/>
                    <a:pt x="231809" y="-287"/>
                  </a:cubicBezTo>
                  <a:close/>
                </a:path>
              </a:pathLst>
            </a:custGeom>
            <a:solidFill>
              <a:srgbClr val="00387F"/>
            </a:solidFill>
            <a:ln w="16888" cap="flat">
              <a:noFill/>
              <a:prstDash val="solid"/>
              <a:miter/>
            </a:ln>
          </p:spPr>
          <p:txBody>
            <a:bodyPr rtlCol="0" anchor="ctr"/>
            <a:lstStyle/>
            <a:p>
              <a:endParaRPr lang="zh-CN" altLang="en-US"/>
            </a:p>
          </p:txBody>
        </p:sp>
        <p:sp>
          <p:nvSpPr>
            <p:cNvPr id="8" name="任意多边形: 形状 7"/>
            <p:cNvSpPr/>
            <p:nvPr/>
          </p:nvSpPr>
          <p:spPr>
            <a:xfrm>
              <a:off x="3466614" y="2982131"/>
              <a:ext cx="871281" cy="1167110"/>
            </a:xfrm>
            <a:custGeom>
              <a:avLst/>
              <a:gdLst>
                <a:gd name="connsiteX0" fmla="*/ 870955 w 871284"/>
                <a:gd name="connsiteY0" fmla="*/ 909337 h 1167111"/>
                <a:gd name="connsiteX1" fmla="*/ 828042 w 871284"/>
                <a:gd name="connsiteY1" fmla="*/ 873689 h 1167111"/>
                <a:gd name="connsiteX2" fmla="*/ 573603 w 871284"/>
                <a:gd name="connsiteY2" fmla="*/ 875209 h 1167111"/>
                <a:gd name="connsiteX3" fmla="*/ 320178 w 871284"/>
                <a:gd name="connsiteY3" fmla="*/ 707610 h 1167111"/>
                <a:gd name="connsiteX4" fmla="*/ 293145 w 871284"/>
                <a:gd name="connsiteY4" fmla="*/ 599651 h 1167111"/>
                <a:gd name="connsiteX5" fmla="*/ 573941 w 871284"/>
                <a:gd name="connsiteY5" fmla="*/ 294021 h 1167111"/>
                <a:gd name="connsiteX6" fmla="*/ 824325 w 871284"/>
                <a:gd name="connsiteY6" fmla="*/ 294021 h 1167111"/>
                <a:gd name="connsiteX7" fmla="*/ 867069 w 871284"/>
                <a:gd name="connsiteY7" fmla="*/ 261920 h 1167111"/>
                <a:gd name="connsiteX8" fmla="*/ 867069 w 871284"/>
                <a:gd name="connsiteY8" fmla="*/ 52253 h 1167111"/>
                <a:gd name="connsiteX9" fmla="*/ 827873 w 871284"/>
                <a:gd name="connsiteY9" fmla="*/ 1568 h 1167111"/>
                <a:gd name="connsiteX10" fmla="*/ 587288 w 871284"/>
                <a:gd name="connsiteY10" fmla="*/ -291 h 1167111"/>
                <a:gd name="connsiteX11" fmla="*/ -321 w 871284"/>
                <a:gd name="connsiteY11" fmla="*/ 572788 h 1167111"/>
                <a:gd name="connsiteX12" fmla="*/ 3396 w 871284"/>
                <a:gd name="connsiteY12" fmla="*/ 646113 h 1167111"/>
                <a:gd name="connsiteX13" fmla="*/ 117100 w 871284"/>
                <a:gd name="connsiteY13" fmla="*/ 934680 h 1167111"/>
                <a:gd name="connsiteX14" fmla="*/ 170994 w 871284"/>
                <a:gd name="connsiteY14" fmla="*/ 996684 h 1167111"/>
                <a:gd name="connsiteX15" fmla="*/ 472909 w 871284"/>
                <a:gd name="connsiteY15" fmla="*/ 1156849 h 1167111"/>
                <a:gd name="connsiteX16" fmla="*/ 566676 w 871284"/>
                <a:gd name="connsiteY16" fmla="*/ 1166817 h 1167111"/>
                <a:gd name="connsiteX17" fmla="*/ 801179 w 871284"/>
                <a:gd name="connsiteY17" fmla="*/ 1166817 h 1167111"/>
                <a:gd name="connsiteX18" fmla="*/ 870786 w 871284"/>
                <a:gd name="connsiteY18" fmla="*/ 1121370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284" h="1167111">
                  <a:moveTo>
                    <a:pt x="870955" y="909337"/>
                  </a:moveTo>
                  <a:cubicBezTo>
                    <a:pt x="870955" y="878926"/>
                    <a:pt x="828042" y="873689"/>
                    <a:pt x="828042" y="873689"/>
                  </a:cubicBezTo>
                  <a:lnTo>
                    <a:pt x="573603" y="875209"/>
                  </a:lnTo>
                  <a:cubicBezTo>
                    <a:pt x="464191" y="871898"/>
                    <a:pt x="366047" y="807004"/>
                    <a:pt x="320178" y="707610"/>
                  </a:cubicBezTo>
                  <a:cubicBezTo>
                    <a:pt x="304330" y="673685"/>
                    <a:pt x="295156" y="637040"/>
                    <a:pt x="293145" y="599651"/>
                  </a:cubicBezTo>
                  <a:cubicBezTo>
                    <a:pt x="286844" y="437915"/>
                    <a:pt x="412255" y="301420"/>
                    <a:pt x="573941" y="294021"/>
                  </a:cubicBezTo>
                  <a:lnTo>
                    <a:pt x="824325" y="294021"/>
                  </a:lnTo>
                  <a:cubicBezTo>
                    <a:pt x="844616" y="295558"/>
                    <a:pt x="862896" y="281822"/>
                    <a:pt x="867069" y="261920"/>
                  </a:cubicBezTo>
                  <a:lnTo>
                    <a:pt x="867069" y="52253"/>
                  </a:lnTo>
                  <a:cubicBezTo>
                    <a:pt x="867069" y="385"/>
                    <a:pt x="827873" y="1568"/>
                    <a:pt x="827873" y="1568"/>
                  </a:cubicBezTo>
                  <a:cubicBezTo>
                    <a:pt x="827873" y="1568"/>
                    <a:pt x="667708" y="-291"/>
                    <a:pt x="587288" y="-291"/>
                  </a:cubicBezTo>
                  <a:cubicBezTo>
                    <a:pt x="267989" y="-1287"/>
                    <a:pt x="6673" y="253557"/>
                    <a:pt x="-321" y="572788"/>
                  </a:cubicBezTo>
                  <a:cubicBezTo>
                    <a:pt x="-439" y="597286"/>
                    <a:pt x="794" y="621767"/>
                    <a:pt x="3396" y="646113"/>
                  </a:cubicBezTo>
                  <a:cubicBezTo>
                    <a:pt x="13888" y="750963"/>
                    <a:pt x="53236" y="850863"/>
                    <a:pt x="117100" y="934680"/>
                  </a:cubicBezTo>
                  <a:cubicBezTo>
                    <a:pt x="133487" y="956660"/>
                    <a:pt x="151514" y="977390"/>
                    <a:pt x="170994" y="996684"/>
                  </a:cubicBezTo>
                  <a:cubicBezTo>
                    <a:pt x="253222" y="1079233"/>
                    <a:pt x="358445" y="1135038"/>
                    <a:pt x="472909" y="1156849"/>
                  </a:cubicBezTo>
                  <a:cubicBezTo>
                    <a:pt x="503759" y="1163219"/>
                    <a:pt x="535167" y="1166547"/>
                    <a:pt x="566676" y="1166817"/>
                  </a:cubicBezTo>
                  <a:lnTo>
                    <a:pt x="801179" y="1166817"/>
                  </a:lnTo>
                  <a:cubicBezTo>
                    <a:pt x="874503" y="1166817"/>
                    <a:pt x="870786" y="1121370"/>
                    <a:pt x="870786" y="1121370"/>
                  </a:cubicBezTo>
                  <a:close/>
                </a:path>
              </a:pathLst>
            </a:custGeom>
            <a:solidFill>
              <a:srgbClr val="00387F"/>
            </a:solidFill>
            <a:ln w="16888" cap="flat">
              <a:noFill/>
              <a:prstDash val="solid"/>
              <a:miter/>
            </a:ln>
          </p:spPr>
          <p:txBody>
            <a:bodyPr rtlCol="0" anchor="ctr"/>
            <a:lstStyle/>
            <a:p>
              <a:endParaRPr lang="zh-CN" altLang="en-US"/>
            </a:p>
          </p:txBody>
        </p:sp>
        <p:sp>
          <p:nvSpPr>
            <p:cNvPr id="9" name="任意多边形: 形状 8"/>
            <p:cNvSpPr/>
            <p:nvPr/>
          </p:nvSpPr>
          <p:spPr>
            <a:xfrm>
              <a:off x="1593301" y="2982131"/>
              <a:ext cx="871617" cy="1167110"/>
            </a:xfrm>
            <a:custGeom>
              <a:avLst/>
              <a:gdLst>
                <a:gd name="connsiteX0" fmla="*/ 871288 w 871616"/>
                <a:gd name="connsiteY0" fmla="*/ 909336 h 1167110"/>
                <a:gd name="connsiteX1" fmla="*/ 828374 w 871616"/>
                <a:gd name="connsiteY1" fmla="*/ 873688 h 1167110"/>
                <a:gd name="connsiteX2" fmla="*/ 573767 w 871616"/>
                <a:gd name="connsiteY2" fmla="*/ 875208 h 1167110"/>
                <a:gd name="connsiteX3" fmla="*/ 320341 w 871616"/>
                <a:gd name="connsiteY3" fmla="*/ 707610 h 1167110"/>
                <a:gd name="connsiteX4" fmla="*/ 293478 w 871616"/>
                <a:gd name="connsiteY4" fmla="*/ 599651 h 1167110"/>
                <a:gd name="connsiteX5" fmla="*/ 574274 w 871616"/>
                <a:gd name="connsiteY5" fmla="*/ 294020 h 1167110"/>
                <a:gd name="connsiteX6" fmla="*/ 824658 w 871616"/>
                <a:gd name="connsiteY6" fmla="*/ 294020 h 1167110"/>
                <a:gd name="connsiteX7" fmla="*/ 867064 w 871616"/>
                <a:gd name="connsiteY7" fmla="*/ 261919 h 1167110"/>
                <a:gd name="connsiteX8" fmla="*/ 867064 w 871616"/>
                <a:gd name="connsiteY8" fmla="*/ 52252 h 1167110"/>
                <a:gd name="connsiteX9" fmla="*/ 828206 w 871616"/>
                <a:gd name="connsiteY9" fmla="*/ 1567 h 1167110"/>
                <a:gd name="connsiteX10" fmla="*/ 587620 w 871616"/>
                <a:gd name="connsiteY10" fmla="*/ -292 h 1167110"/>
                <a:gd name="connsiteX11" fmla="*/ -326 w 871616"/>
                <a:gd name="connsiteY11" fmla="*/ 572788 h 1167110"/>
                <a:gd name="connsiteX12" fmla="*/ 3560 w 871616"/>
                <a:gd name="connsiteY12" fmla="*/ 646112 h 1167110"/>
                <a:gd name="connsiteX13" fmla="*/ 117263 w 871616"/>
                <a:gd name="connsiteY13" fmla="*/ 934679 h 1167110"/>
                <a:gd name="connsiteX14" fmla="*/ 171158 w 871616"/>
                <a:gd name="connsiteY14" fmla="*/ 996684 h 1167110"/>
                <a:gd name="connsiteX15" fmla="*/ 472734 w 871616"/>
                <a:gd name="connsiteY15" fmla="*/ 1156848 h 1167110"/>
                <a:gd name="connsiteX16" fmla="*/ 566840 w 871616"/>
                <a:gd name="connsiteY16" fmla="*/ 1166817 h 1167110"/>
                <a:gd name="connsiteX17" fmla="*/ 801343 w 871616"/>
                <a:gd name="connsiteY17" fmla="*/ 1166817 h 1167110"/>
                <a:gd name="connsiteX18" fmla="*/ 871119 w 871616"/>
                <a:gd name="connsiteY18" fmla="*/ 1121369 h 116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616" h="1167110">
                  <a:moveTo>
                    <a:pt x="871288" y="909336"/>
                  </a:moveTo>
                  <a:cubicBezTo>
                    <a:pt x="871288" y="878925"/>
                    <a:pt x="828374" y="873688"/>
                    <a:pt x="828374" y="873688"/>
                  </a:cubicBezTo>
                  <a:lnTo>
                    <a:pt x="573767" y="875208"/>
                  </a:lnTo>
                  <a:cubicBezTo>
                    <a:pt x="464371" y="871812"/>
                    <a:pt x="366279" y="806952"/>
                    <a:pt x="320341" y="707610"/>
                  </a:cubicBezTo>
                  <a:cubicBezTo>
                    <a:pt x="304680" y="673634"/>
                    <a:pt x="295573" y="637005"/>
                    <a:pt x="293478" y="599651"/>
                  </a:cubicBezTo>
                  <a:cubicBezTo>
                    <a:pt x="286906" y="437813"/>
                    <a:pt x="412470" y="301149"/>
                    <a:pt x="574274" y="294020"/>
                  </a:cubicBezTo>
                  <a:lnTo>
                    <a:pt x="824658" y="294020"/>
                  </a:lnTo>
                  <a:cubicBezTo>
                    <a:pt x="844864" y="295523"/>
                    <a:pt x="863027" y="281771"/>
                    <a:pt x="867064" y="261919"/>
                  </a:cubicBezTo>
                  <a:lnTo>
                    <a:pt x="867064" y="52252"/>
                  </a:lnTo>
                  <a:cubicBezTo>
                    <a:pt x="867064" y="384"/>
                    <a:pt x="828206" y="1567"/>
                    <a:pt x="828206" y="1567"/>
                  </a:cubicBezTo>
                  <a:cubicBezTo>
                    <a:pt x="828206" y="1567"/>
                    <a:pt x="667872" y="-292"/>
                    <a:pt x="587620" y="-292"/>
                  </a:cubicBezTo>
                  <a:cubicBezTo>
                    <a:pt x="268339" y="-1120"/>
                    <a:pt x="7023" y="253590"/>
                    <a:pt x="-326" y="572788"/>
                  </a:cubicBezTo>
                  <a:cubicBezTo>
                    <a:pt x="-394" y="597285"/>
                    <a:pt x="907" y="621766"/>
                    <a:pt x="3560" y="646112"/>
                  </a:cubicBezTo>
                  <a:cubicBezTo>
                    <a:pt x="14119" y="750945"/>
                    <a:pt x="53467" y="850812"/>
                    <a:pt x="117263" y="934679"/>
                  </a:cubicBezTo>
                  <a:cubicBezTo>
                    <a:pt x="133651" y="956659"/>
                    <a:pt x="151678" y="977389"/>
                    <a:pt x="171158" y="996684"/>
                  </a:cubicBezTo>
                  <a:cubicBezTo>
                    <a:pt x="253319" y="1079148"/>
                    <a:pt x="358406" y="1134969"/>
                    <a:pt x="472734" y="1156848"/>
                  </a:cubicBezTo>
                  <a:cubicBezTo>
                    <a:pt x="503703" y="1163201"/>
                    <a:pt x="535229" y="1166546"/>
                    <a:pt x="566840" y="1166817"/>
                  </a:cubicBezTo>
                  <a:lnTo>
                    <a:pt x="801343" y="1166817"/>
                  </a:lnTo>
                  <a:cubicBezTo>
                    <a:pt x="874498" y="1166817"/>
                    <a:pt x="871119" y="1121369"/>
                    <a:pt x="871119" y="1121369"/>
                  </a:cubicBezTo>
                  <a:close/>
                </a:path>
              </a:pathLst>
            </a:custGeom>
            <a:solidFill>
              <a:srgbClr val="00387F"/>
            </a:solidFill>
            <a:ln w="16888" cap="flat">
              <a:noFill/>
              <a:prstDash val="solid"/>
              <a:miter/>
            </a:ln>
          </p:spPr>
          <p:txBody>
            <a:bodyPr rtlCol="0" anchor="ctr"/>
            <a:lstStyle/>
            <a:p>
              <a:endParaRPr lang="zh-CN" altLang="en-US"/>
            </a:p>
          </p:txBody>
        </p:sp>
        <p:sp>
          <p:nvSpPr>
            <p:cNvPr id="10" name="任意多边形: 形状 9"/>
            <p:cNvSpPr/>
            <p:nvPr/>
          </p:nvSpPr>
          <p:spPr>
            <a:xfrm>
              <a:off x="4612444" y="2982809"/>
              <a:ext cx="1424250" cy="1167782"/>
            </a:xfrm>
            <a:custGeom>
              <a:avLst/>
              <a:gdLst>
                <a:gd name="connsiteX0" fmla="*/ 821614 w 1424250"/>
                <a:gd name="connsiteY0" fmla="*/ -294 h 1167783"/>
                <a:gd name="connsiteX1" fmla="*/ 821614 w 1424250"/>
                <a:gd name="connsiteY1" fmla="*/ 97359 h 1167783"/>
                <a:gd name="connsiteX2" fmla="*/ 1423922 w 1424250"/>
                <a:gd name="connsiteY2" fmla="*/ 97359 h 1167783"/>
                <a:gd name="connsiteX3" fmla="*/ 1423922 w 1424250"/>
                <a:gd name="connsiteY3" fmla="*/ 795630 h 1167783"/>
                <a:gd name="connsiteX4" fmla="*/ 1247707 w 1424250"/>
                <a:gd name="connsiteY4" fmla="*/ 973704 h 1167783"/>
                <a:gd name="connsiteX5" fmla="*/ 821614 w 1424250"/>
                <a:gd name="connsiteY5" fmla="*/ 973704 h 1167783"/>
                <a:gd name="connsiteX6" fmla="*/ 821614 w 1424250"/>
                <a:gd name="connsiteY6" fmla="*/ 1167490 h 1167783"/>
                <a:gd name="connsiteX7" fmla="*/ 603499 w 1424250"/>
                <a:gd name="connsiteY7" fmla="*/ 1167490 h 1167783"/>
                <a:gd name="connsiteX8" fmla="*/ 603499 w 1424250"/>
                <a:gd name="connsiteY8" fmla="*/ 973704 h 1167783"/>
                <a:gd name="connsiteX9" fmla="*/ -329 w 1424250"/>
                <a:gd name="connsiteY9" fmla="*/ 973704 h 1167783"/>
                <a:gd name="connsiteX10" fmla="*/ -329 w 1424250"/>
                <a:gd name="connsiteY10" fmla="*/ 97359 h 1167783"/>
                <a:gd name="connsiteX11" fmla="*/ 603499 w 1424250"/>
                <a:gd name="connsiteY11" fmla="*/ 97359 h 1167783"/>
                <a:gd name="connsiteX12" fmla="*/ 603499 w 1424250"/>
                <a:gd name="connsiteY12" fmla="*/ -294 h 1167783"/>
                <a:gd name="connsiteX13" fmla="*/ 603499 w 1424250"/>
                <a:gd name="connsiteY13" fmla="*/ 821649 h 1167783"/>
                <a:gd name="connsiteX14" fmla="*/ 603499 w 1424250"/>
                <a:gd name="connsiteY14" fmla="*/ 248739 h 1167783"/>
                <a:gd name="connsiteX15" fmla="*/ 217785 w 1424250"/>
                <a:gd name="connsiteY15" fmla="*/ 248739 h 1167783"/>
                <a:gd name="connsiteX16" fmla="*/ 217785 w 1424250"/>
                <a:gd name="connsiteY16" fmla="*/ 821649 h 1167783"/>
                <a:gd name="connsiteX17" fmla="*/ 821614 w 1424250"/>
                <a:gd name="connsiteY17" fmla="*/ 248739 h 1167783"/>
                <a:gd name="connsiteX18" fmla="*/ 821614 w 1424250"/>
                <a:gd name="connsiteY18" fmla="*/ 821649 h 1167783"/>
                <a:gd name="connsiteX19" fmla="*/ 1169990 w 1424250"/>
                <a:gd name="connsiteY19" fmla="*/ 821649 h 1167783"/>
                <a:gd name="connsiteX20" fmla="*/ 1205807 w 1424250"/>
                <a:gd name="connsiteY20" fmla="*/ 785832 h 1167783"/>
                <a:gd name="connsiteX21" fmla="*/ 1205807 w 1424250"/>
                <a:gd name="connsiteY21" fmla="*/ 248739 h 116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4250" h="1167783">
                  <a:moveTo>
                    <a:pt x="821614" y="-294"/>
                  </a:moveTo>
                  <a:lnTo>
                    <a:pt x="821614" y="97359"/>
                  </a:lnTo>
                  <a:lnTo>
                    <a:pt x="1423922" y="97359"/>
                  </a:lnTo>
                  <a:lnTo>
                    <a:pt x="1423922" y="795630"/>
                  </a:lnTo>
                  <a:cubicBezTo>
                    <a:pt x="1422587" y="892692"/>
                    <a:pt x="1344752" y="971356"/>
                    <a:pt x="1247707" y="973704"/>
                  </a:cubicBezTo>
                  <a:lnTo>
                    <a:pt x="821614" y="973704"/>
                  </a:lnTo>
                  <a:lnTo>
                    <a:pt x="821614" y="1167490"/>
                  </a:lnTo>
                  <a:lnTo>
                    <a:pt x="603499" y="1167490"/>
                  </a:lnTo>
                  <a:lnTo>
                    <a:pt x="603499" y="973704"/>
                  </a:lnTo>
                  <a:lnTo>
                    <a:pt x="-329" y="973704"/>
                  </a:lnTo>
                  <a:lnTo>
                    <a:pt x="-329" y="97359"/>
                  </a:lnTo>
                  <a:lnTo>
                    <a:pt x="603499" y="97359"/>
                  </a:lnTo>
                  <a:lnTo>
                    <a:pt x="603499" y="-294"/>
                  </a:lnTo>
                  <a:close/>
                  <a:moveTo>
                    <a:pt x="603499" y="821649"/>
                  </a:moveTo>
                  <a:lnTo>
                    <a:pt x="603499" y="248739"/>
                  </a:lnTo>
                  <a:lnTo>
                    <a:pt x="217785" y="248739"/>
                  </a:lnTo>
                  <a:lnTo>
                    <a:pt x="217785" y="821649"/>
                  </a:lnTo>
                  <a:close/>
                  <a:moveTo>
                    <a:pt x="821614" y="248739"/>
                  </a:moveTo>
                  <a:lnTo>
                    <a:pt x="821614" y="821649"/>
                  </a:lnTo>
                  <a:lnTo>
                    <a:pt x="1169990" y="821649"/>
                  </a:lnTo>
                  <a:cubicBezTo>
                    <a:pt x="1189739" y="821564"/>
                    <a:pt x="1205723" y="805582"/>
                    <a:pt x="1205807" y="785832"/>
                  </a:cubicBezTo>
                  <a:lnTo>
                    <a:pt x="1205807" y="248739"/>
                  </a:lnTo>
                  <a:close/>
                </a:path>
              </a:pathLst>
            </a:custGeom>
            <a:solidFill>
              <a:srgbClr val="898989"/>
            </a:solidFill>
            <a:ln w="16888" cap="flat">
              <a:noFill/>
              <a:prstDash val="solid"/>
              <a:miter/>
            </a:ln>
          </p:spPr>
          <p:txBody>
            <a:bodyPr rtlCol="0" anchor="ctr"/>
            <a:lstStyle/>
            <a:p>
              <a:endParaRPr lang="zh-CN" altLang="en-US" dirty="0"/>
            </a:p>
          </p:txBody>
        </p:sp>
        <p:sp>
          <p:nvSpPr>
            <p:cNvPr id="11" name="任意多边形: 形状 10"/>
            <p:cNvSpPr/>
            <p:nvPr/>
          </p:nvSpPr>
          <p:spPr>
            <a:xfrm>
              <a:off x="7734466" y="2982809"/>
              <a:ext cx="1366467" cy="1167116"/>
            </a:xfrm>
            <a:custGeom>
              <a:avLst/>
              <a:gdLst>
                <a:gd name="connsiteX0" fmla="*/ 179 w 1366469"/>
                <a:gd name="connsiteY0" fmla="*/ 1166814 h 1167113"/>
                <a:gd name="connsiteX1" fmla="*/ 1135017 w 1366469"/>
                <a:gd name="connsiteY1" fmla="*/ 1166814 h 1167113"/>
                <a:gd name="connsiteX2" fmla="*/ 1204625 w 1366469"/>
                <a:gd name="connsiteY2" fmla="*/ 1152960 h 1167113"/>
                <a:gd name="connsiteX3" fmla="*/ 1299236 w 1366469"/>
                <a:gd name="connsiteY3" fmla="*/ 1059024 h 1167113"/>
                <a:gd name="connsiteX4" fmla="*/ 1312415 w 1366469"/>
                <a:gd name="connsiteY4" fmla="*/ 990599 h 1167113"/>
                <a:gd name="connsiteX5" fmla="*/ 1312415 w 1366469"/>
                <a:gd name="connsiteY5" fmla="*/ 692402 h 1167113"/>
                <a:gd name="connsiteX6" fmla="*/ -329 w 1366469"/>
                <a:gd name="connsiteY6" fmla="*/ 692402 h 1167113"/>
                <a:gd name="connsiteX7" fmla="*/ 225220 w 1366469"/>
                <a:gd name="connsiteY7" fmla="*/ 852736 h 1167113"/>
                <a:gd name="connsiteX8" fmla="*/ 1088048 w 1366469"/>
                <a:gd name="connsiteY8" fmla="*/ 852736 h 1167113"/>
                <a:gd name="connsiteX9" fmla="*/ 1088048 w 1366469"/>
                <a:gd name="connsiteY9" fmla="*/ 956809 h 1167113"/>
                <a:gd name="connsiteX10" fmla="*/ 1037363 w 1366469"/>
                <a:gd name="connsiteY10" fmla="*/ 1007494 h 1167113"/>
                <a:gd name="connsiteX11" fmla="*/ 224713 w 1366469"/>
                <a:gd name="connsiteY11" fmla="*/ 1007494 h 1167113"/>
                <a:gd name="connsiteX12" fmla="*/ 1008304 w 1366469"/>
                <a:gd name="connsiteY12" fmla="*/ 342844 h 1167113"/>
                <a:gd name="connsiteX13" fmla="*/ 1242977 w 1366469"/>
                <a:gd name="connsiteY13" fmla="*/ 342844 h 1167113"/>
                <a:gd name="connsiteX14" fmla="*/ 1366141 w 1366469"/>
                <a:gd name="connsiteY14" fmla="*/ 70834 h 1167113"/>
                <a:gd name="connsiteX15" fmla="*/ 731902 w 1366469"/>
                <a:gd name="connsiteY15" fmla="*/ 70834 h 1167113"/>
                <a:gd name="connsiteX16" fmla="*/ 764340 w 1366469"/>
                <a:gd name="connsiteY16" fmla="*/ -294 h 1167113"/>
                <a:gd name="connsiteX17" fmla="*/ 524769 w 1366469"/>
                <a:gd name="connsiteY17" fmla="*/ -294 h 1167113"/>
                <a:gd name="connsiteX18" fmla="*/ 421033 w 1366469"/>
                <a:gd name="connsiteY18" fmla="*/ 231168 h 1167113"/>
                <a:gd name="connsiteX19" fmla="*/ 1058989 w 1366469"/>
                <a:gd name="connsiteY19" fmla="*/ 231168 h 1167113"/>
                <a:gd name="connsiteX20" fmla="*/ 920957 w 1366469"/>
                <a:gd name="connsiteY20" fmla="*/ 286246 h 1167113"/>
                <a:gd name="connsiteX21" fmla="*/ 660604 w 1366469"/>
                <a:gd name="connsiteY21" fmla="*/ 286246 h 1167113"/>
                <a:gd name="connsiteX22" fmla="*/ 660604 w 1366469"/>
                <a:gd name="connsiteY22" fmla="*/ 406031 h 1167113"/>
                <a:gd name="connsiteX23" fmla="*/ 330476 w 1366469"/>
                <a:gd name="connsiteY23" fmla="*/ 653712 h 1167113"/>
                <a:gd name="connsiteX24" fmla="*/ 600796 w 1366469"/>
                <a:gd name="connsiteY24" fmla="*/ 653712 h 1167113"/>
                <a:gd name="connsiteX25" fmla="*/ 819249 w 1366469"/>
                <a:gd name="connsiteY25" fmla="*/ 491689 h 1167113"/>
                <a:gd name="connsiteX26" fmla="*/ 1026551 w 1366469"/>
                <a:gd name="connsiteY26" fmla="*/ 653712 h 1167113"/>
                <a:gd name="connsiteX27" fmla="*/ 1296872 w 1366469"/>
                <a:gd name="connsiteY27" fmla="*/ 653712 h 1167113"/>
                <a:gd name="connsiteX28" fmla="*/ 1055610 w 1366469"/>
                <a:gd name="connsiteY28" fmla="*/ 464319 h 1167113"/>
                <a:gd name="connsiteX29" fmla="*/ 856249 w 1366469"/>
                <a:gd name="connsiteY29" fmla="*/ 464319 h 1167113"/>
                <a:gd name="connsiteX30" fmla="*/ 920957 w 1366469"/>
                <a:gd name="connsiteY30" fmla="*/ 415662 h 116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6469" h="1167113">
                  <a:moveTo>
                    <a:pt x="179" y="1166814"/>
                  </a:moveTo>
                  <a:lnTo>
                    <a:pt x="1135017" y="1166814"/>
                  </a:lnTo>
                  <a:cubicBezTo>
                    <a:pt x="1158923" y="1167000"/>
                    <a:pt x="1182611" y="1162286"/>
                    <a:pt x="1204625" y="1152960"/>
                  </a:cubicBezTo>
                  <a:cubicBezTo>
                    <a:pt x="1247098" y="1135018"/>
                    <a:pt x="1280990" y="1101363"/>
                    <a:pt x="1299236" y="1059024"/>
                  </a:cubicBezTo>
                  <a:cubicBezTo>
                    <a:pt x="1308292" y="1037365"/>
                    <a:pt x="1312786" y="1014066"/>
                    <a:pt x="1312415" y="990599"/>
                  </a:cubicBezTo>
                  <a:lnTo>
                    <a:pt x="1312415" y="692402"/>
                  </a:lnTo>
                  <a:lnTo>
                    <a:pt x="-329" y="692402"/>
                  </a:lnTo>
                  <a:close/>
                  <a:moveTo>
                    <a:pt x="225220" y="852736"/>
                  </a:moveTo>
                  <a:lnTo>
                    <a:pt x="1088048" y="852736"/>
                  </a:lnTo>
                  <a:lnTo>
                    <a:pt x="1088048" y="956809"/>
                  </a:lnTo>
                  <a:cubicBezTo>
                    <a:pt x="1088048" y="984804"/>
                    <a:pt x="1065359" y="1007494"/>
                    <a:pt x="1037363" y="1007494"/>
                  </a:cubicBezTo>
                  <a:lnTo>
                    <a:pt x="224713" y="1007494"/>
                  </a:lnTo>
                  <a:close/>
                  <a:moveTo>
                    <a:pt x="1008304" y="342844"/>
                  </a:moveTo>
                  <a:lnTo>
                    <a:pt x="1242977" y="342844"/>
                  </a:lnTo>
                  <a:lnTo>
                    <a:pt x="1366141" y="70834"/>
                  </a:lnTo>
                  <a:lnTo>
                    <a:pt x="731902" y="70834"/>
                  </a:lnTo>
                  <a:lnTo>
                    <a:pt x="764340" y="-294"/>
                  </a:lnTo>
                  <a:lnTo>
                    <a:pt x="524769" y="-294"/>
                  </a:lnTo>
                  <a:lnTo>
                    <a:pt x="421033" y="231168"/>
                  </a:lnTo>
                  <a:lnTo>
                    <a:pt x="1058989" y="231168"/>
                  </a:lnTo>
                  <a:close/>
                  <a:moveTo>
                    <a:pt x="920957" y="286246"/>
                  </a:moveTo>
                  <a:lnTo>
                    <a:pt x="660604" y="286246"/>
                  </a:lnTo>
                  <a:lnTo>
                    <a:pt x="660604" y="406031"/>
                  </a:lnTo>
                  <a:lnTo>
                    <a:pt x="330476" y="653712"/>
                  </a:lnTo>
                  <a:lnTo>
                    <a:pt x="600796" y="653712"/>
                  </a:lnTo>
                  <a:lnTo>
                    <a:pt x="819249" y="491689"/>
                  </a:lnTo>
                  <a:lnTo>
                    <a:pt x="1026551" y="653712"/>
                  </a:lnTo>
                  <a:lnTo>
                    <a:pt x="1296872" y="653712"/>
                  </a:lnTo>
                  <a:lnTo>
                    <a:pt x="1055610" y="464319"/>
                  </a:lnTo>
                  <a:lnTo>
                    <a:pt x="856249" y="464319"/>
                  </a:lnTo>
                  <a:lnTo>
                    <a:pt x="920957" y="415662"/>
                  </a:lnTo>
                  <a:close/>
                </a:path>
              </a:pathLst>
            </a:custGeom>
            <a:solidFill>
              <a:srgbClr val="898989"/>
            </a:solidFill>
            <a:ln w="16888" cap="flat">
              <a:noFill/>
              <a:prstDash val="solid"/>
              <a:miter/>
            </a:ln>
          </p:spPr>
          <p:txBody>
            <a:bodyPr rtlCol="0" anchor="ctr"/>
            <a:lstStyle/>
            <a:p>
              <a:endParaRPr lang="zh-CN" altLang="en-US"/>
            </a:p>
          </p:txBody>
        </p:sp>
        <p:sp>
          <p:nvSpPr>
            <p:cNvPr id="12" name="任意多边形: 形状 11"/>
            <p:cNvSpPr/>
            <p:nvPr/>
          </p:nvSpPr>
          <p:spPr>
            <a:xfrm>
              <a:off x="7727036" y="2982809"/>
              <a:ext cx="391628"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898989"/>
            </a:solidFill>
            <a:ln w="16888" cap="flat">
              <a:noFill/>
              <a:prstDash val="solid"/>
              <a:miter/>
            </a:ln>
          </p:spPr>
          <p:txBody>
            <a:bodyPr rtlCol="0" anchor="ctr"/>
            <a:lstStyle/>
            <a:p>
              <a:endParaRPr lang="zh-CN" altLang="en-US"/>
            </a:p>
          </p:txBody>
        </p:sp>
        <p:sp>
          <p:nvSpPr>
            <p:cNvPr id="13" name="任意多边形: 形状 12"/>
            <p:cNvSpPr/>
            <p:nvPr/>
          </p:nvSpPr>
          <p:spPr>
            <a:xfrm>
              <a:off x="7727036" y="3343518"/>
              <a:ext cx="391628" cy="293803"/>
            </a:xfrm>
            <a:custGeom>
              <a:avLst/>
              <a:gdLst>
                <a:gd name="connsiteX0" fmla="*/ 260859 w 391626"/>
                <a:gd name="connsiteY0" fmla="*/ 293804 h 293804"/>
                <a:gd name="connsiteX1" fmla="*/ 0 w 391626"/>
                <a:gd name="connsiteY1" fmla="*/ 293804 h 293804"/>
                <a:gd name="connsiteX2" fmla="*/ 130767 w 391626"/>
                <a:gd name="connsiteY2" fmla="*/ 0 h 293804"/>
                <a:gd name="connsiteX3" fmla="*/ 391627 w 391626"/>
                <a:gd name="connsiteY3" fmla="*/ 0 h 293804"/>
                <a:gd name="connsiteX4" fmla="*/ 260859 w 391626"/>
                <a:gd name="connsiteY4" fmla="*/ 293804 h 293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804">
                  <a:moveTo>
                    <a:pt x="260859" y="293804"/>
                  </a:moveTo>
                  <a:lnTo>
                    <a:pt x="0" y="293804"/>
                  </a:lnTo>
                  <a:lnTo>
                    <a:pt x="130767" y="0"/>
                  </a:lnTo>
                  <a:lnTo>
                    <a:pt x="391627" y="0"/>
                  </a:lnTo>
                  <a:lnTo>
                    <a:pt x="260859" y="293804"/>
                  </a:lnTo>
                  <a:close/>
                </a:path>
              </a:pathLst>
            </a:custGeom>
            <a:solidFill>
              <a:srgbClr val="898989"/>
            </a:solidFill>
            <a:ln w="16888" cap="flat">
              <a:noFill/>
              <a:prstDash val="solid"/>
              <a:miter/>
            </a:ln>
          </p:spPr>
          <p:txBody>
            <a:bodyPr rtlCol="0" anchor="ctr"/>
            <a:lstStyle/>
            <a:p>
              <a:endParaRPr lang="zh-CN" altLang="en-US"/>
            </a:p>
          </p:txBody>
        </p:sp>
        <p:sp>
          <p:nvSpPr>
            <p:cNvPr id="14" name="任意多边形: 形状 13"/>
            <p:cNvSpPr/>
            <p:nvPr/>
          </p:nvSpPr>
          <p:spPr>
            <a:xfrm>
              <a:off x="6170331" y="2982809"/>
              <a:ext cx="1423074" cy="1167110"/>
            </a:xfrm>
            <a:custGeom>
              <a:avLst/>
              <a:gdLst>
                <a:gd name="connsiteX0" fmla="*/ 19101 w 1423075"/>
                <a:gd name="connsiteY0" fmla="*/ 1166814 h 1167107"/>
                <a:gd name="connsiteX1" fmla="*/ 1225068 w 1423075"/>
                <a:gd name="connsiteY1" fmla="*/ 1166814 h 1167107"/>
                <a:gd name="connsiteX2" fmla="*/ 1403310 w 1423075"/>
                <a:gd name="connsiteY2" fmla="*/ 990599 h 1167107"/>
                <a:gd name="connsiteX3" fmla="*/ 1403310 w 1423075"/>
                <a:gd name="connsiteY3" fmla="*/ 643238 h 1167107"/>
                <a:gd name="connsiteX4" fmla="*/ 19101 w 1423075"/>
                <a:gd name="connsiteY4" fmla="*/ 643238 h 1167107"/>
                <a:gd name="connsiteX5" fmla="*/ 249211 w 1423075"/>
                <a:gd name="connsiteY5" fmla="*/ 785832 h 1167107"/>
                <a:gd name="connsiteX6" fmla="*/ 1168301 w 1423075"/>
                <a:gd name="connsiteY6" fmla="*/ 785832 h 1167107"/>
                <a:gd name="connsiteX7" fmla="*/ 1168301 w 1423075"/>
                <a:gd name="connsiteY7" fmla="*/ 850708 h 1167107"/>
                <a:gd name="connsiteX8" fmla="*/ 249211 w 1423075"/>
                <a:gd name="connsiteY8" fmla="*/ 850708 h 1167107"/>
                <a:gd name="connsiteX9" fmla="*/ 249211 w 1423075"/>
                <a:gd name="connsiteY9" fmla="*/ 960864 h 1167107"/>
                <a:gd name="connsiteX10" fmla="*/ 1168301 w 1423075"/>
                <a:gd name="connsiteY10" fmla="*/ 960864 h 1167107"/>
                <a:gd name="connsiteX11" fmla="*/ 1168301 w 1423075"/>
                <a:gd name="connsiteY11" fmla="*/ 964074 h 1167107"/>
                <a:gd name="connsiteX12" fmla="*/ 1153264 w 1423075"/>
                <a:gd name="connsiteY12" fmla="*/ 1007494 h 1167107"/>
                <a:gd name="connsiteX13" fmla="*/ 1115926 w 1423075"/>
                <a:gd name="connsiteY13" fmla="*/ 1024389 h 1167107"/>
                <a:gd name="connsiteX14" fmla="*/ 249211 w 1423075"/>
                <a:gd name="connsiteY14" fmla="*/ 1024389 h 1167107"/>
                <a:gd name="connsiteX15" fmla="*/ 263910 w 1423075"/>
                <a:gd name="connsiteY15" fmla="*/ 601000 h 1167107"/>
                <a:gd name="connsiteX16" fmla="*/ 406504 w 1423075"/>
                <a:gd name="connsiteY16" fmla="*/ 477835 h 1167107"/>
                <a:gd name="connsiteX17" fmla="*/ 510239 w 1423075"/>
                <a:gd name="connsiteY17" fmla="*/ 601000 h 1167107"/>
                <a:gd name="connsiteX18" fmla="*/ 735450 w 1423075"/>
                <a:gd name="connsiteY18" fmla="*/ 601000 h 1167107"/>
                <a:gd name="connsiteX19" fmla="*/ 594545 w 1423075"/>
                <a:gd name="connsiteY19" fmla="*/ 435767 h 1167107"/>
                <a:gd name="connsiteX20" fmla="*/ 713993 w 1423075"/>
                <a:gd name="connsiteY20" fmla="*/ 435767 h 1167107"/>
                <a:gd name="connsiteX21" fmla="*/ 713993 w 1423075"/>
                <a:gd name="connsiteY21" fmla="*/ 293679 h 1167107"/>
                <a:gd name="connsiteX22" fmla="*/ 503650 w 1423075"/>
                <a:gd name="connsiteY22" fmla="*/ 293679 h 1167107"/>
                <a:gd name="connsiteX23" fmla="*/ 503650 w 1423075"/>
                <a:gd name="connsiteY23" fmla="*/ 216976 h 1167107"/>
                <a:gd name="connsiteX24" fmla="*/ 704701 w 1423075"/>
                <a:gd name="connsiteY24" fmla="*/ 216976 h 1167107"/>
                <a:gd name="connsiteX25" fmla="*/ 704701 w 1423075"/>
                <a:gd name="connsiteY25" fmla="*/ 56473 h 1167107"/>
                <a:gd name="connsiteX26" fmla="*/ 280129 w 1423075"/>
                <a:gd name="connsiteY26" fmla="*/ 56473 h 1167107"/>
                <a:gd name="connsiteX27" fmla="*/ 305303 w 1423075"/>
                <a:gd name="connsiteY27" fmla="*/ -294 h 1167107"/>
                <a:gd name="connsiteX28" fmla="*/ 96311 w 1423075"/>
                <a:gd name="connsiteY28" fmla="*/ -294 h 1167107"/>
                <a:gd name="connsiteX29" fmla="*/ -329 w 1423075"/>
                <a:gd name="connsiteY29" fmla="*/ 216807 h 1167107"/>
                <a:gd name="connsiteX30" fmla="*/ 278439 w 1423075"/>
                <a:gd name="connsiteY30" fmla="*/ 216807 h 1167107"/>
                <a:gd name="connsiteX31" fmla="*/ 278439 w 1423075"/>
                <a:gd name="connsiteY31" fmla="*/ 293510 h 1167107"/>
                <a:gd name="connsiteX32" fmla="*/ -329 w 1423075"/>
                <a:gd name="connsiteY32" fmla="*/ 293510 h 1167107"/>
                <a:gd name="connsiteX33" fmla="*/ -329 w 1423075"/>
                <a:gd name="connsiteY33" fmla="*/ 435598 h 1167107"/>
                <a:gd name="connsiteX34" fmla="*/ 194133 w 1423075"/>
                <a:gd name="connsiteY34" fmla="*/ 435598 h 1167107"/>
                <a:gd name="connsiteX35" fmla="*/ 2881 w 1423075"/>
                <a:gd name="connsiteY35" fmla="*/ 600831 h 1167107"/>
                <a:gd name="connsiteX36" fmla="*/ 779208 w 1423075"/>
                <a:gd name="connsiteY36" fmla="*/ -294 h 1167107"/>
                <a:gd name="connsiteX37" fmla="*/ 779208 w 1423075"/>
                <a:gd name="connsiteY37" fmla="*/ 601000 h 1167107"/>
                <a:gd name="connsiteX38" fmla="*/ 1244498 w 1423075"/>
                <a:gd name="connsiteY38" fmla="*/ 601000 h 1167107"/>
                <a:gd name="connsiteX39" fmla="*/ 1314105 w 1423075"/>
                <a:gd name="connsiteY39" fmla="*/ 587315 h 1167107"/>
                <a:gd name="connsiteX40" fmla="*/ 1422740 w 1423075"/>
                <a:gd name="connsiteY40" fmla="*/ 422758 h 1167107"/>
                <a:gd name="connsiteX41" fmla="*/ 1422740 w 1423075"/>
                <a:gd name="connsiteY41" fmla="*/ 382 h 1167107"/>
                <a:gd name="connsiteX42" fmla="*/ 1197529 w 1423075"/>
                <a:gd name="connsiteY42" fmla="*/ 390319 h 1167107"/>
                <a:gd name="connsiteX43" fmla="*/ 1146844 w 1423075"/>
                <a:gd name="connsiteY43" fmla="*/ 441004 h 1167107"/>
                <a:gd name="connsiteX44" fmla="*/ 1004588 w 1423075"/>
                <a:gd name="connsiteY44" fmla="*/ 441004 h 1167107"/>
                <a:gd name="connsiteX45" fmla="*/ 1004588 w 1423075"/>
                <a:gd name="connsiteY45" fmla="*/ 160547 h 1167107"/>
                <a:gd name="connsiteX46" fmla="*/ 1197529 w 1423075"/>
                <a:gd name="connsiteY46" fmla="*/ 160547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23075" h="1167107">
                  <a:moveTo>
                    <a:pt x="19101" y="1166814"/>
                  </a:moveTo>
                  <a:lnTo>
                    <a:pt x="1225068" y="1166814"/>
                  </a:lnTo>
                  <a:cubicBezTo>
                    <a:pt x="1360228" y="1166814"/>
                    <a:pt x="1403310" y="1050745"/>
                    <a:pt x="1403310" y="990599"/>
                  </a:cubicBezTo>
                  <a:lnTo>
                    <a:pt x="1403310" y="643238"/>
                  </a:lnTo>
                  <a:lnTo>
                    <a:pt x="19101" y="643238"/>
                  </a:lnTo>
                  <a:close/>
                  <a:moveTo>
                    <a:pt x="249211" y="785832"/>
                  </a:moveTo>
                  <a:lnTo>
                    <a:pt x="1168301" y="785832"/>
                  </a:lnTo>
                  <a:lnTo>
                    <a:pt x="1168301" y="850708"/>
                  </a:lnTo>
                  <a:lnTo>
                    <a:pt x="249211" y="850708"/>
                  </a:lnTo>
                  <a:close/>
                  <a:moveTo>
                    <a:pt x="249211" y="960864"/>
                  </a:moveTo>
                  <a:lnTo>
                    <a:pt x="1168301" y="960864"/>
                  </a:lnTo>
                  <a:lnTo>
                    <a:pt x="1168301" y="964074"/>
                  </a:lnTo>
                  <a:cubicBezTo>
                    <a:pt x="1168841" y="979905"/>
                    <a:pt x="1163469" y="995380"/>
                    <a:pt x="1153264" y="1007494"/>
                  </a:cubicBezTo>
                  <a:cubicBezTo>
                    <a:pt x="1144090" y="1018594"/>
                    <a:pt x="1130321" y="1024828"/>
                    <a:pt x="1115926" y="1024389"/>
                  </a:cubicBezTo>
                  <a:lnTo>
                    <a:pt x="249211" y="1024389"/>
                  </a:lnTo>
                  <a:close/>
                  <a:moveTo>
                    <a:pt x="263910" y="601000"/>
                  </a:moveTo>
                  <a:lnTo>
                    <a:pt x="406504" y="477835"/>
                  </a:lnTo>
                  <a:lnTo>
                    <a:pt x="510239" y="601000"/>
                  </a:lnTo>
                  <a:lnTo>
                    <a:pt x="735450" y="601000"/>
                  </a:lnTo>
                  <a:lnTo>
                    <a:pt x="594545" y="435767"/>
                  </a:lnTo>
                  <a:lnTo>
                    <a:pt x="713993" y="435767"/>
                  </a:lnTo>
                  <a:lnTo>
                    <a:pt x="713993" y="293679"/>
                  </a:lnTo>
                  <a:lnTo>
                    <a:pt x="503650" y="293679"/>
                  </a:lnTo>
                  <a:lnTo>
                    <a:pt x="503650" y="216976"/>
                  </a:lnTo>
                  <a:lnTo>
                    <a:pt x="704701" y="216976"/>
                  </a:lnTo>
                  <a:lnTo>
                    <a:pt x="704701" y="56473"/>
                  </a:lnTo>
                  <a:lnTo>
                    <a:pt x="280129" y="56473"/>
                  </a:lnTo>
                  <a:lnTo>
                    <a:pt x="305303" y="-294"/>
                  </a:lnTo>
                  <a:lnTo>
                    <a:pt x="96311" y="-294"/>
                  </a:lnTo>
                  <a:lnTo>
                    <a:pt x="-329" y="216807"/>
                  </a:lnTo>
                  <a:lnTo>
                    <a:pt x="278439" y="216807"/>
                  </a:lnTo>
                  <a:lnTo>
                    <a:pt x="278439" y="293510"/>
                  </a:lnTo>
                  <a:lnTo>
                    <a:pt x="-329" y="293510"/>
                  </a:lnTo>
                  <a:lnTo>
                    <a:pt x="-329" y="435598"/>
                  </a:lnTo>
                  <a:lnTo>
                    <a:pt x="194133" y="435598"/>
                  </a:lnTo>
                  <a:lnTo>
                    <a:pt x="2881" y="600831"/>
                  </a:lnTo>
                  <a:close/>
                  <a:moveTo>
                    <a:pt x="779208" y="-294"/>
                  </a:moveTo>
                  <a:lnTo>
                    <a:pt x="779208" y="601000"/>
                  </a:lnTo>
                  <a:lnTo>
                    <a:pt x="1244498" y="601000"/>
                  </a:lnTo>
                  <a:cubicBezTo>
                    <a:pt x="1268387" y="601186"/>
                    <a:pt x="1292057" y="596523"/>
                    <a:pt x="1314105" y="587315"/>
                  </a:cubicBezTo>
                  <a:cubicBezTo>
                    <a:pt x="1380434" y="559674"/>
                    <a:pt x="1423381" y="494612"/>
                    <a:pt x="1422740" y="422758"/>
                  </a:cubicBezTo>
                  <a:lnTo>
                    <a:pt x="1422740" y="382"/>
                  </a:lnTo>
                  <a:close/>
                  <a:moveTo>
                    <a:pt x="1197529" y="390319"/>
                  </a:moveTo>
                  <a:cubicBezTo>
                    <a:pt x="1197529" y="418314"/>
                    <a:pt x="1174839" y="441004"/>
                    <a:pt x="1146844" y="441004"/>
                  </a:cubicBezTo>
                  <a:lnTo>
                    <a:pt x="1004588" y="441004"/>
                  </a:lnTo>
                  <a:lnTo>
                    <a:pt x="1004588" y="160547"/>
                  </a:lnTo>
                  <a:lnTo>
                    <a:pt x="1197529" y="160547"/>
                  </a:lnTo>
                  <a:close/>
                </a:path>
              </a:pathLst>
            </a:custGeom>
            <a:solidFill>
              <a:srgbClr val="898989"/>
            </a:solidFill>
            <a:ln w="16888" cap="flat">
              <a:noFill/>
              <a:prstDash val="solid"/>
              <a:miter/>
            </a:ln>
          </p:spPr>
          <p:txBody>
            <a:bodyPr rtlCol="0" anchor="ctr"/>
            <a:lstStyle/>
            <a:p>
              <a:endParaRPr lang="zh-CN" altLang="en-US"/>
            </a:p>
          </p:txBody>
        </p:sp>
        <p:sp>
          <p:nvSpPr>
            <p:cNvPr id="15" name="任意多边形: 形状 14"/>
            <p:cNvSpPr/>
            <p:nvPr/>
          </p:nvSpPr>
          <p:spPr>
            <a:xfrm>
              <a:off x="9181354" y="2982299"/>
              <a:ext cx="1416142" cy="1167110"/>
            </a:xfrm>
            <a:custGeom>
              <a:avLst/>
              <a:gdLst>
                <a:gd name="connsiteX0" fmla="*/ 312905 w 1416141"/>
                <a:gd name="connsiteY0" fmla="*/ 1012225 h 1167107"/>
                <a:gd name="connsiteX1" fmla="*/ 298375 w 1416141"/>
                <a:gd name="connsiteY1" fmla="*/ 976745 h 1167107"/>
                <a:gd name="connsiteX2" fmla="*/ 298375 w 1416141"/>
                <a:gd name="connsiteY2" fmla="*/ 353657 h 1167107"/>
                <a:gd name="connsiteX3" fmla="*/ -329 w 1416141"/>
                <a:gd name="connsiteY3" fmla="*/ 353657 h 1167107"/>
                <a:gd name="connsiteX4" fmla="*/ -329 w 1416141"/>
                <a:gd name="connsiteY4" fmla="*/ 511963 h 1167107"/>
                <a:gd name="connsiteX5" fmla="*/ 74010 w 1416141"/>
                <a:gd name="connsiteY5" fmla="*/ 511963 h 1167107"/>
                <a:gd name="connsiteX6" fmla="*/ 74010 w 1416141"/>
                <a:gd name="connsiteY6" fmla="*/ 988065 h 1167107"/>
                <a:gd name="connsiteX7" fmla="*/ 125877 w 1416141"/>
                <a:gd name="connsiteY7" fmla="*/ 1113933 h 1167107"/>
                <a:gd name="connsiteX8" fmla="*/ 252252 w 1416141"/>
                <a:gd name="connsiteY8" fmla="*/ 1165631 h 1167107"/>
                <a:gd name="connsiteX9" fmla="*/ 365111 w 1416141"/>
                <a:gd name="connsiteY9" fmla="*/ 1165631 h 1167107"/>
                <a:gd name="connsiteX10" fmla="*/ 426609 w 1416141"/>
                <a:gd name="connsiteY10" fmla="*/ 1026754 h 1167107"/>
                <a:gd name="connsiteX11" fmla="*/ 349905 w 1416141"/>
                <a:gd name="connsiteY11" fmla="*/ 1026754 h 1167107"/>
                <a:gd name="connsiteX12" fmla="*/ 312905 w 1416141"/>
                <a:gd name="connsiteY12" fmla="*/ 1012225 h 1167107"/>
                <a:gd name="connsiteX13" fmla="*/ 756737 w 1416141"/>
                <a:gd name="connsiteY13" fmla="*/ 117971 h 1167107"/>
                <a:gd name="connsiteX14" fmla="*/ 807422 w 1416141"/>
                <a:gd name="connsiteY14" fmla="*/ -294 h 1167107"/>
                <a:gd name="connsiteX15" fmla="*/ 548590 w 1416141"/>
                <a:gd name="connsiteY15" fmla="*/ -294 h 1167107"/>
                <a:gd name="connsiteX16" fmla="*/ 435563 w 1416141"/>
                <a:gd name="connsiteY16" fmla="*/ 259552 h 1167107"/>
                <a:gd name="connsiteX17" fmla="*/ 1197360 w 1416141"/>
                <a:gd name="connsiteY17" fmla="*/ 259552 h 1167107"/>
                <a:gd name="connsiteX18" fmla="*/ 1197360 w 1416141"/>
                <a:gd name="connsiteY18" fmla="*/ 948868 h 1167107"/>
                <a:gd name="connsiteX19" fmla="*/ 1149800 w 1416141"/>
                <a:gd name="connsiteY19" fmla="*/ 1000567 h 1167107"/>
                <a:gd name="connsiteX20" fmla="*/ 1145830 w 1416141"/>
                <a:gd name="connsiteY20" fmla="*/ 1000567 h 1167107"/>
                <a:gd name="connsiteX21" fmla="*/ 965053 w 1416141"/>
                <a:gd name="connsiteY21" fmla="*/ 1000567 h 1167107"/>
                <a:gd name="connsiteX22" fmla="*/ 890715 w 1416141"/>
                <a:gd name="connsiteY22" fmla="*/ 1166814 h 1167107"/>
                <a:gd name="connsiteX23" fmla="*/ 1228615 w 1416141"/>
                <a:gd name="connsiteY23" fmla="*/ 1166814 h 1167107"/>
                <a:gd name="connsiteX24" fmla="*/ 1415812 w 1416141"/>
                <a:gd name="connsiteY24" fmla="*/ 980969 h 1167107"/>
                <a:gd name="connsiteX25" fmla="*/ 1415812 w 1416141"/>
                <a:gd name="connsiteY25" fmla="*/ 117633 h 1167107"/>
                <a:gd name="connsiteX26" fmla="*/ 1013373 w 1416141"/>
                <a:gd name="connsiteY26" fmla="*/ 953430 h 1167107"/>
                <a:gd name="connsiteX27" fmla="*/ 1069971 w 1416141"/>
                <a:gd name="connsiteY27" fmla="*/ 915416 h 1167107"/>
                <a:gd name="connsiteX28" fmla="*/ 1108661 w 1416141"/>
                <a:gd name="connsiteY28" fmla="*/ 858987 h 1167107"/>
                <a:gd name="connsiteX29" fmla="*/ 1123190 w 1416141"/>
                <a:gd name="connsiteY29" fmla="*/ 789548 h 1167107"/>
                <a:gd name="connsiteX30" fmla="*/ 1123190 w 1416141"/>
                <a:gd name="connsiteY30" fmla="*/ 324597 h 1167107"/>
                <a:gd name="connsiteX31" fmla="*/ 448403 w 1416141"/>
                <a:gd name="connsiteY31" fmla="*/ 324597 h 1167107"/>
                <a:gd name="connsiteX32" fmla="*/ 448403 w 1416141"/>
                <a:gd name="connsiteY32" fmla="*/ 966608 h 1167107"/>
                <a:gd name="connsiteX33" fmla="*/ 945623 w 1416141"/>
                <a:gd name="connsiteY33" fmla="*/ 966608 h 1167107"/>
                <a:gd name="connsiteX34" fmla="*/ 1013373 w 1416141"/>
                <a:gd name="connsiteY34" fmla="*/ 953430 h 1167107"/>
                <a:gd name="connsiteX35" fmla="*/ 898824 w 1416141"/>
                <a:gd name="connsiteY35" fmla="*/ 756603 h 1167107"/>
                <a:gd name="connsiteX36" fmla="*/ 884294 w 1416141"/>
                <a:gd name="connsiteY36" fmla="*/ 793096 h 1167107"/>
                <a:gd name="connsiteX37" fmla="*/ 849153 w 1416141"/>
                <a:gd name="connsiteY37" fmla="*/ 807288 h 1167107"/>
                <a:gd name="connsiteX38" fmla="*/ 672769 w 1416141"/>
                <a:gd name="connsiteY38" fmla="*/ 807288 h 1167107"/>
                <a:gd name="connsiteX39" fmla="*/ 672769 w 1416141"/>
                <a:gd name="connsiteY39" fmla="*/ 715210 h 1167107"/>
                <a:gd name="connsiteX40" fmla="*/ 898824 w 1416141"/>
                <a:gd name="connsiteY40" fmla="*/ 715210 h 1167107"/>
                <a:gd name="connsiteX41" fmla="*/ 898824 w 1416141"/>
                <a:gd name="connsiteY41" fmla="*/ 555552 h 1167107"/>
                <a:gd name="connsiteX42" fmla="*/ 672769 w 1416141"/>
                <a:gd name="connsiteY42" fmla="*/ 555552 h 1167107"/>
                <a:gd name="connsiteX43" fmla="*/ 672769 w 1416141"/>
                <a:gd name="connsiteY43" fmla="*/ 484255 h 1167107"/>
                <a:gd name="connsiteX44" fmla="*/ 898824 w 1416141"/>
                <a:gd name="connsiteY44" fmla="*/ 484255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16141" h="1167107">
                  <a:moveTo>
                    <a:pt x="312905" y="1012225"/>
                  </a:moveTo>
                  <a:cubicBezTo>
                    <a:pt x="303308" y="1002949"/>
                    <a:pt x="298037" y="990092"/>
                    <a:pt x="298375" y="976745"/>
                  </a:cubicBezTo>
                  <a:lnTo>
                    <a:pt x="298375" y="353657"/>
                  </a:lnTo>
                  <a:lnTo>
                    <a:pt x="-329" y="353657"/>
                  </a:lnTo>
                  <a:lnTo>
                    <a:pt x="-329" y="511963"/>
                  </a:lnTo>
                  <a:lnTo>
                    <a:pt x="74010" y="511963"/>
                  </a:lnTo>
                  <a:lnTo>
                    <a:pt x="74010" y="988065"/>
                  </a:lnTo>
                  <a:cubicBezTo>
                    <a:pt x="73570" y="1035303"/>
                    <a:pt x="92273" y="1080717"/>
                    <a:pt x="125877" y="1113933"/>
                  </a:cubicBezTo>
                  <a:cubicBezTo>
                    <a:pt x="159346" y="1147452"/>
                    <a:pt x="204895" y="1166088"/>
                    <a:pt x="252252" y="1165631"/>
                  </a:cubicBezTo>
                  <a:lnTo>
                    <a:pt x="365111" y="1165631"/>
                  </a:lnTo>
                  <a:lnTo>
                    <a:pt x="426609" y="1026754"/>
                  </a:lnTo>
                  <a:lnTo>
                    <a:pt x="349905" y="1026754"/>
                  </a:lnTo>
                  <a:cubicBezTo>
                    <a:pt x="336085" y="1027295"/>
                    <a:pt x="322670" y="1022024"/>
                    <a:pt x="312905" y="1012225"/>
                  </a:cubicBezTo>
                  <a:close/>
                  <a:moveTo>
                    <a:pt x="756737" y="117971"/>
                  </a:moveTo>
                  <a:lnTo>
                    <a:pt x="807422" y="-294"/>
                  </a:lnTo>
                  <a:lnTo>
                    <a:pt x="548590" y="-294"/>
                  </a:lnTo>
                  <a:lnTo>
                    <a:pt x="435563" y="259552"/>
                  </a:lnTo>
                  <a:lnTo>
                    <a:pt x="1197360" y="259552"/>
                  </a:lnTo>
                  <a:lnTo>
                    <a:pt x="1197360" y="948868"/>
                  </a:lnTo>
                  <a:cubicBezTo>
                    <a:pt x="1198491" y="976272"/>
                    <a:pt x="1177204" y="999418"/>
                    <a:pt x="1149800" y="1000567"/>
                  </a:cubicBezTo>
                  <a:cubicBezTo>
                    <a:pt x="1148482" y="1000618"/>
                    <a:pt x="1147147" y="1000618"/>
                    <a:pt x="1145830" y="1000567"/>
                  </a:cubicBezTo>
                  <a:lnTo>
                    <a:pt x="965053" y="1000567"/>
                  </a:lnTo>
                  <a:lnTo>
                    <a:pt x="890715" y="1166814"/>
                  </a:lnTo>
                  <a:lnTo>
                    <a:pt x="1228615" y="1166814"/>
                  </a:lnTo>
                  <a:cubicBezTo>
                    <a:pt x="1353470" y="1166814"/>
                    <a:pt x="1415812" y="1077947"/>
                    <a:pt x="1415812" y="980969"/>
                  </a:cubicBezTo>
                  <a:lnTo>
                    <a:pt x="1415812" y="117633"/>
                  </a:lnTo>
                  <a:close/>
                  <a:moveTo>
                    <a:pt x="1013373" y="953430"/>
                  </a:moveTo>
                  <a:cubicBezTo>
                    <a:pt x="1034542" y="944577"/>
                    <a:pt x="1053769" y="931669"/>
                    <a:pt x="1069971" y="915416"/>
                  </a:cubicBezTo>
                  <a:cubicBezTo>
                    <a:pt x="1086207" y="899129"/>
                    <a:pt x="1099317" y="880004"/>
                    <a:pt x="1108661" y="858987"/>
                  </a:cubicBezTo>
                  <a:cubicBezTo>
                    <a:pt x="1118358" y="837124"/>
                    <a:pt x="1123309" y="813455"/>
                    <a:pt x="1123190" y="789548"/>
                  </a:cubicBezTo>
                  <a:lnTo>
                    <a:pt x="1123190" y="324597"/>
                  </a:lnTo>
                  <a:lnTo>
                    <a:pt x="448403" y="324597"/>
                  </a:lnTo>
                  <a:lnTo>
                    <a:pt x="448403" y="966608"/>
                  </a:lnTo>
                  <a:lnTo>
                    <a:pt x="945623" y="966608"/>
                  </a:lnTo>
                  <a:cubicBezTo>
                    <a:pt x="968872" y="966845"/>
                    <a:pt x="991916" y="962368"/>
                    <a:pt x="1013373" y="953430"/>
                  </a:cubicBezTo>
                  <a:close/>
                  <a:moveTo>
                    <a:pt x="898824" y="756603"/>
                  </a:moveTo>
                  <a:cubicBezTo>
                    <a:pt x="899213" y="770254"/>
                    <a:pt x="893959" y="783449"/>
                    <a:pt x="884294" y="793096"/>
                  </a:cubicBezTo>
                  <a:cubicBezTo>
                    <a:pt x="875019" y="802439"/>
                    <a:pt x="862315" y="807558"/>
                    <a:pt x="849153" y="807288"/>
                  </a:cubicBezTo>
                  <a:lnTo>
                    <a:pt x="672769" y="807288"/>
                  </a:lnTo>
                  <a:lnTo>
                    <a:pt x="672769" y="715210"/>
                  </a:lnTo>
                  <a:lnTo>
                    <a:pt x="898824" y="715210"/>
                  </a:lnTo>
                  <a:close/>
                  <a:moveTo>
                    <a:pt x="898824" y="555552"/>
                  </a:moveTo>
                  <a:lnTo>
                    <a:pt x="672769" y="555552"/>
                  </a:lnTo>
                  <a:lnTo>
                    <a:pt x="672769" y="484255"/>
                  </a:lnTo>
                  <a:lnTo>
                    <a:pt x="898824" y="484255"/>
                  </a:lnTo>
                  <a:close/>
                </a:path>
              </a:pathLst>
            </a:custGeom>
            <a:solidFill>
              <a:srgbClr val="898989"/>
            </a:solidFill>
            <a:ln w="16888" cap="flat">
              <a:noFill/>
              <a:prstDash val="solid"/>
              <a:miter/>
            </a:ln>
          </p:spPr>
          <p:txBody>
            <a:bodyPr rtlCol="0" anchor="ctr"/>
            <a:lstStyle/>
            <a:p>
              <a:endParaRPr lang="zh-CN" altLang="en-US"/>
            </a:p>
          </p:txBody>
        </p:sp>
        <p:sp>
          <p:nvSpPr>
            <p:cNvPr id="16" name="任意多边形: 形状 15"/>
            <p:cNvSpPr/>
            <p:nvPr/>
          </p:nvSpPr>
          <p:spPr>
            <a:xfrm>
              <a:off x="9181366" y="2982803"/>
              <a:ext cx="391628"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F8B62D"/>
            </a:solidFill>
            <a:ln w="16888" cap="flat">
              <a:noFill/>
              <a:prstDash val="solid"/>
              <a:miter/>
            </a:ln>
          </p:spPr>
          <p:txBody>
            <a:bodyPr rtlCol="0" anchor="ctr"/>
            <a:lstStyle/>
            <a:p>
              <a:endParaRPr lang="zh-CN" altLang="en-US"/>
            </a:p>
          </p:txBody>
        </p:sp>
      </p:grpSp>
      <p:sp>
        <p:nvSpPr>
          <p:cNvPr id="18" name="标题 17"/>
          <p:cNvSpPr>
            <a:spLocks noGrp="1"/>
          </p:cNvSpPr>
          <p:nvPr>
            <p:ph type="title"/>
          </p:nvPr>
        </p:nvSpPr>
        <p:spPr/>
        <p:txBody>
          <a:bodyPr/>
          <a:lstStyle/>
          <a:p>
            <a:endParaRPr lang="zh-CN" altLang="en-US"/>
          </a:p>
        </p:txBody>
      </p:sp>
      <p:sp>
        <p:nvSpPr>
          <p:cNvPr id="44" name="任意多边形: 形状 43"/>
          <p:cNvSpPr/>
          <p:nvPr/>
        </p:nvSpPr>
        <p:spPr bwMode="auto">
          <a:xfrm>
            <a:off x="0" y="4751328"/>
            <a:ext cx="12221424" cy="1917672"/>
          </a:xfrm>
          <a:custGeom>
            <a:avLst/>
            <a:gdLst>
              <a:gd name="connsiteX0" fmla="*/ 12221424 w 12221424"/>
              <a:gd name="connsiteY0" fmla="*/ 0 h 1820197"/>
              <a:gd name="connsiteX1" fmla="*/ 12221424 w 12221424"/>
              <a:gd name="connsiteY1" fmla="*/ 70339 h 1820197"/>
              <a:gd name="connsiteX2" fmla="*/ 11060516 w 12221424"/>
              <a:gd name="connsiteY2" fmla="*/ 897221 h 1820197"/>
              <a:gd name="connsiteX3" fmla="*/ 4158856 w 12221424"/>
              <a:gd name="connsiteY3" fmla="*/ 1213382 h 1820197"/>
              <a:gd name="connsiteX4" fmla="*/ 0 w 12221424"/>
              <a:gd name="connsiteY4" fmla="*/ 970181 h 1820197"/>
              <a:gd name="connsiteX5" fmla="*/ 0 w 12221424"/>
              <a:gd name="connsiteY5" fmla="*/ 899842 h 1820197"/>
              <a:gd name="connsiteX6" fmla="*/ 4158856 w 12221424"/>
              <a:gd name="connsiteY6" fmla="*/ 1143043 h 1820197"/>
              <a:gd name="connsiteX7" fmla="*/ 11060516 w 12221424"/>
              <a:gd name="connsiteY7" fmla="*/ 826882 h 1820197"/>
              <a:gd name="connsiteX8" fmla="*/ 12221424 w 12221424"/>
              <a:gd name="connsiteY8" fmla="*/ 0 h 182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21424" h="1820197">
                <a:moveTo>
                  <a:pt x="12221424" y="0"/>
                </a:moveTo>
                <a:lnTo>
                  <a:pt x="12221424" y="70339"/>
                </a:lnTo>
                <a:cubicBezTo>
                  <a:pt x="12221424" y="70339"/>
                  <a:pt x="12221424" y="70339"/>
                  <a:pt x="11060516" y="897221"/>
                </a:cubicBezTo>
                <a:cubicBezTo>
                  <a:pt x="8623886" y="2769866"/>
                  <a:pt x="4158856" y="1213382"/>
                  <a:pt x="4158856" y="1213382"/>
                </a:cubicBezTo>
                <a:cubicBezTo>
                  <a:pt x="1747740" y="447300"/>
                  <a:pt x="0" y="970181"/>
                  <a:pt x="0" y="970181"/>
                </a:cubicBezTo>
                <a:lnTo>
                  <a:pt x="0" y="899842"/>
                </a:lnTo>
                <a:cubicBezTo>
                  <a:pt x="0" y="899842"/>
                  <a:pt x="1747740" y="376961"/>
                  <a:pt x="4158856" y="1143043"/>
                </a:cubicBezTo>
                <a:cubicBezTo>
                  <a:pt x="4158856" y="1143043"/>
                  <a:pt x="8623886" y="2699527"/>
                  <a:pt x="11060516" y="826882"/>
                </a:cubicBezTo>
                <a:cubicBezTo>
                  <a:pt x="12221424" y="0"/>
                  <a:pt x="12221424" y="0"/>
                  <a:pt x="12221424" y="0"/>
                </a:cubicBezTo>
                <a:close/>
              </a:path>
            </a:pathLst>
          </a:custGeom>
          <a:gradFill>
            <a:gsLst>
              <a:gs pos="0">
                <a:srgbClr val="F8B62D"/>
              </a:gs>
              <a:gs pos="100000">
                <a:schemeClr val="accent2"/>
              </a:gs>
              <a:gs pos="58000">
                <a:schemeClr val="bg1">
                  <a:alpha val="0"/>
                </a:schemeClr>
              </a:gs>
            </a:gsLst>
            <a:lin ang="0" scaled="1"/>
          </a:gradFill>
          <a:ln>
            <a:noFill/>
          </a:ln>
        </p:spPr>
        <p:txBody>
          <a:bodyPr vert="horz" wrap="square" lIns="91440" tIns="45720" rIns="91440" bIns="45720" numCol="1" anchor="t" anchorCtr="0" compatLnSpc="1">
            <a:noAutofit/>
          </a:bodyPr>
          <a:lstStyle/>
          <a:p>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59076" y="2420938"/>
            <a:ext cx="4344374" cy="2224583"/>
          </a:xfrm>
        </p:spPr>
        <p:txBody>
          <a:bodyPr/>
          <a:lstStyle/>
          <a:p>
            <a:pPr marL="285750" indent="-285750">
              <a:buFont typeface="Arial" panose="020B0604020202020204" pitchFamily="34" charset="0"/>
              <a:buChar char="•"/>
            </a:pPr>
            <a:r>
              <a:rPr lang="zh-CN" altLang="en-US" dirty="0"/>
              <a:t>调研结果显示，</a:t>
            </a:r>
            <a:r>
              <a:rPr lang="zh-CN" altLang="en-US" dirty="0">
                <a:latin typeface="汉仪旗黑-80S" panose="00020600040101010101" pitchFamily="18" charset="-122"/>
                <a:ea typeface="汉仪旗黑-80S" panose="00020600040101010101" pitchFamily="18" charset="-122"/>
              </a:rPr>
              <a:t>第三方招投标平台</a:t>
            </a:r>
            <a:r>
              <a:rPr lang="zh-CN" altLang="en-US" dirty="0"/>
              <a:t>（</a:t>
            </a:r>
            <a:r>
              <a:rPr lang="en-US" altLang="zh-CN" dirty="0">
                <a:latin typeface="汉仪旗黑-80S" panose="00020600040101010101" pitchFamily="18" charset="-122"/>
                <a:ea typeface="汉仪旗黑-80S" panose="00020600040101010101" pitchFamily="18" charset="-122"/>
              </a:rPr>
              <a:t>44%</a:t>
            </a:r>
            <a:r>
              <a:rPr lang="zh-CN" altLang="en-US" dirty="0"/>
              <a:t>）是央国企寻找补充福利供应商的首要渠道，其次为上级单位指定（</a:t>
            </a:r>
            <a:r>
              <a:rPr lang="en-US" altLang="zh-CN" dirty="0"/>
              <a:t>35%</a:t>
            </a:r>
            <a:r>
              <a:rPr lang="zh-CN" altLang="en-US" dirty="0"/>
              <a:t>）和总工会</a:t>
            </a:r>
            <a:r>
              <a:rPr lang="en-US" altLang="zh-CN" dirty="0"/>
              <a:t>/</a:t>
            </a:r>
            <a:r>
              <a:rPr lang="zh-CN" altLang="en-US" dirty="0"/>
              <a:t>协会推荐（</a:t>
            </a:r>
            <a:r>
              <a:rPr lang="en-US" altLang="zh-CN" dirty="0"/>
              <a:t>34%</a:t>
            </a:r>
            <a:r>
              <a:rPr lang="zh-CN" altLang="en-US" dirty="0"/>
              <a:t>）。</a:t>
            </a:r>
            <a:endParaRPr lang="en-US" altLang="zh-CN" dirty="0"/>
          </a:p>
          <a:p>
            <a:pPr marL="285750" indent="-285750">
              <a:buFont typeface="Arial" panose="020B0604020202020204" pitchFamily="34" charset="0"/>
              <a:buChar char="•"/>
            </a:pPr>
            <a:r>
              <a:rPr lang="zh-CN" altLang="en-US" dirty="0"/>
              <a:t>集团招标网站、兄弟公司推荐、搜索引擎、朋友推荐也有一定比例的企业选择。另外，也有企业表示是与属地供应商进行合作。</a:t>
            </a:r>
            <a:endParaRPr lang="en-US" altLang="zh-CN" dirty="0"/>
          </a:p>
        </p:txBody>
      </p:sp>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供应渠道 </a:t>
            </a:r>
            <a:r>
              <a:rPr lang="en-US" altLang="zh-CN" dirty="0"/>
              <a:t>| </a:t>
            </a:r>
            <a:r>
              <a:rPr lang="zh-CN" altLang="en-US" dirty="0">
                <a:latin typeface="汉仪旗黑-80S" panose="00020600040101010101" pitchFamily="18" charset="-122"/>
                <a:ea typeface="汉仪旗黑-80S" panose="00020600040101010101" pitchFamily="18" charset="-122"/>
              </a:rPr>
              <a:t>第三方招投标平台</a:t>
            </a:r>
            <a:r>
              <a:rPr lang="zh-CN" altLang="en-US" dirty="0"/>
              <a:t>是央国企寻找补充福利供应商的首要渠道</a:t>
            </a:r>
            <a:endParaRPr lang="zh-CN" altLang="en-US" dirty="0"/>
          </a:p>
        </p:txBody>
      </p:sp>
      <p:graphicFrame>
        <p:nvGraphicFramePr>
          <p:cNvPr id="6" name="图表 5"/>
          <p:cNvGraphicFramePr/>
          <p:nvPr/>
        </p:nvGraphicFramePr>
        <p:xfrm>
          <a:off x="768000" y="1130300"/>
          <a:ext cx="6048000" cy="5105400"/>
        </p:xfrm>
        <a:graphic>
          <a:graphicData uri="http://schemas.openxmlformats.org/drawingml/2006/chart">
            <c:chart xmlns:c="http://schemas.openxmlformats.org/drawingml/2006/chart" xmlns:r="http://schemas.openxmlformats.org/officeDocument/2006/relationships" r:id="rId1"/>
          </a:graphicData>
        </a:graphic>
      </p:graphicFrame>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670312"/>
          </a:xfrm>
        </p:spPr>
        <p:txBody>
          <a:bodyPr/>
          <a:lstStyle/>
          <a:p>
            <a:pPr marL="285750" indent="-285750">
              <a:buFont typeface="Arial" panose="020B0604020202020204" pitchFamily="34" charset="0"/>
              <a:buChar char="•"/>
            </a:pPr>
            <a:r>
              <a:rPr lang="zh-CN" altLang="en-US" dirty="0"/>
              <a:t>从企业未来</a:t>
            </a:r>
            <a:r>
              <a:rPr lang="en-US" altLang="zh-CN" dirty="0"/>
              <a:t>1-2</a:t>
            </a:r>
            <a:r>
              <a:rPr lang="zh-CN" altLang="en-US" dirty="0"/>
              <a:t>年补充福利预算投入变化来看，</a:t>
            </a:r>
            <a:r>
              <a:rPr lang="en-US" altLang="zh-CN" dirty="0">
                <a:latin typeface="汉仪旗黑-80S" panose="00020600040101010101" pitchFamily="18" charset="-122"/>
                <a:ea typeface="汉仪旗黑-80S" panose="00020600040101010101" pitchFamily="18" charset="-122"/>
              </a:rPr>
              <a:t>19%</a:t>
            </a:r>
            <a:r>
              <a:rPr lang="zh-CN" altLang="en-US" dirty="0"/>
              <a:t>的央国企表示将会增加补充福利预算投入，</a:t>
            </a:r>
            <a:r>
              <a:rPr lang="en-US" altLang="zh-CN" dirty="0">
                <a:latin typeface="汉仪旗黑-80S" panose="00020600040101010101" pitchFamily="18" charset="-122"/>
                <a:ea typeface="汉仪旗黑-80S" panose="00020600040101010101" pitchFamily="18" charset="-122"/>
              </a:rPr>
              <a:t>56%</a:t>
            </a:r>
            <a:r>
              <a:rPr lang="zh-CN" altLang="en-US" dirty="0"/>
              <a:t>的央国企表示未来的预算投入与当前基本一致、没有变化，</a:t>
            </a:r>
            <a:r>
              <a:rPr lang="en-US" altLang="zh-CN" dirty="0"/>
              <a:t>25%</a:t>
            </a:r>
            <a:r>
              <a:rPr lang="zh-CN" altLang="en-US" dirty="0"/>
              <a:t>的企业表示目前尚不清楚。</a:t>
            </a:r>
            <a:endParaRPr lang="zh-CN" altLang="en-US" dirty="0"/>
          </a:p>
        </p:txBody>
      </p:sp>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预算投入 </a:t>
            </a:r>
            <a:r>
              <a:rPr lang="en-US" altLang="zh-CN" dirty="0"/>
              <a:t>| </a:t>
            </a:r>
            <a:r>
              <a:rPr lang="zh-CN" altLang="en-US" dirty="0"/>
              <a:t>两成左右央国企表示未来</a:t>
            </a:r>
            <a:r>
              <a:rPr lang="en-US" altLang="zh-CN" dirty="0"/>
              <a:t>1-2</a:t>
            </a:r>
            <a:r>
              <a:rPr lang="zh-CN" altLang="en-US" dirty="0"/>
              <a:t>年将会增加补充福利预算投入</a:t>
            </a:r>
            <a:endParaRPr lang="zh-CN" altLang="en-US" dirty="0"/>
          </a:p>
        </p:txBody>
      </p:sp>
      <p:graphicFrame>
        <p:nvGraphicFramePr>
          <p:cNvPr id="6" name="图表 5"/>
          <p:cNvGraphicFramePr/>
          <p:nvPr/>
        </p:nvGraphicFramePr>
        <p:xfrm>
          <a:off x="3154548" y="2420938"/>
          <a:ext cx="6397452" cy="3814762"/>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管理挑战 </a:t>
            </a:r>
            <a:r>
              <a:rPr lang="en-US" altLang="zh-CN" dirty="0"/>
              <a:t>| </a:t>
            </a:r>
            <a:r>
              <a:rPr lang="zh-CN" altLang="en-US" dirty="0">
                <a:latin typeface="汉仪旗黑-80S" panose="00020600040101010101" pitchFamily="18" charset="-122"/>
                <a:ea typeface="汉仪旗黑-80S" panose="00020600040101010101" pitchFamily="18" charset="-122"/>
              </a:rPr>
              <a:t>福利配置不够灵活并且未进行弹性设置</a:t>
            </a:r>
            <a:r>
              <a:rPr lang="zh-CN" altLang="en-US" dirty="0"/>
              <a:t>是央国企面临的首要挑战</a:t>
            </a:r>
            <a:endParaRPr lang="zh-CN" altLang="en-US" dirty="0"/>
          </a:p>
        </p:txBody>
      </p:sp>
      <p:graphicFrame>
        <p:nvGraphicFramePr>
          <p:cNvPr id="6" name="图表 5"/>
          <p:cNvGraphicFramePr/>
          <p:nvPr/>
        </p:nvGraphicFramePr>
        <p:xfrm>
          <a:off x="480000" y="1130300"/>
          <a:ext cx="8064000" cy="5105400"/>
        </p:xfrm>
        <a:graphic>
          <a:graphicData uri="http://schemas.openxmlformats.org/drawingml/2006/chart">
            <c:chart xmlns:c="http://schemas.openxmlformats.org/drawingml/2006/chart" xmlns:r="http://schemas.openxmlformats.org/officeDocument/2006/relationships" r:id="rId1"/>
          </a:graphicData>
        </a:graphic>
      </p:graphicFrame>
      <p:sp>
        <p:nvSpPr>
          <p:cNvPr id="2" name="文本占位符 1"/>
          <p:cNvSpPr>
            <a:spLocks noGrp="1"/>
          </p:cNvSpPr>
          <p:nvPr>
            <p:ph type="body" sz="quarter" idx="13"/>
          </p:nvPr>
        </p:nvSpPr>
        <p:spPr>
          <a:xfrm>
            <a:off x="7176000" y="2420938"/>
            <a:ext cx="4344374" cy="3110980"/>
          </a:xfrm>
        </p:spPr>
        <p:txBody>
          <a:bodyPr/>
          <a:lstStyle/>
          <a:p>
            <a:pPr marL="285750" indent="-285750">
              <a:buFont typeface="Arial" panose="020B0604020202020204" pitchFamily="34" charset="0"/>
              <a:buChar char="•"/>
            </a:pPr>
            <a:r>
              <a:rPr lang="zh-CN" altLang="en-US" dirty="0"/>
              <a:t>调研结果显示，在补充福利管理和实施过程中，</a:t>
            </a:r>
            <a:r>
              <a:rPr lang="zh-CN" altLang="en-US" dirty="0">
                <a:latin typeface="汉仪旗黑-80S" panose="00020600040101010101" pitchFamily="18" charset="-122"/>
                <a:ea typeface="汉仪旗黑-80S" panose="00020600040101010101" pitchFamily="18" charset="-122"/>
              </a:rPr>
              <a:t>福利配置不够灵活，未进行弹性设置</a:t>
            </a:r>
            <a:r>
              <a:rPr lang="zh-CN" altLang="en-US" dirty="0"/>
              <a:t>（</a:t>
            </a:r>
            <a:r>
              <a:rPr lang="en-US" altLang="zh-CN" dirty="0">
                <a:latin typeface="汉仪旗黑-80S" panose="00020600040101010101" pitchFamily="18" charset="-122"/>
                <a:ea typeface="汉仪旗黑-80S" panose="00020600040101010101" pitchFamily="18" charset="-122"/>
              </a:rPr>
              <a:t>44%</a:t>
            </a:r>
            <a:r>
              <a:rPr lang="zh-CN" altLang="en-US" dirty="0"/>
              <a:t>）是央国企面临的首要挑战，其次为福利项目设置</a:t>
            </a:r>
            <a:r>
              <a:rPr lang="en-US" altLang="zh-CN" dirty="0"/>
              <a:t>/</a:t>
            </a:r>
            <a:r>
              <a:rPr lang="zh-CN" altLang="en-US" dirty="0"/>
              <a:t>标准缺乏外部信息参考和福利内容单一，可选择性少。</a:t>
            </a:r>
            <a:endParaRPr lang="en-US" altLang="zh-CN" dirty="0"/>
          </a:p>
          <a:p>
            <a:pPr marL="285750" indent="-285750">
              <a:buFont typeface="Arial" panose="020B0604020202020204" pitchFamily="34" charset="0"/>
              <a:buChar char="•"/>
            </a:pPr>
            <a:r>
              <a:rPr lang="zh-CN" altLang="en-US" dirty="0"/>
              <a:t>另外，福利发放标准未进行差异化设置、员工到手福利收入减少、缺乏员工调研和意见搜集无法有效支持福利方案设计和效果评估等问题也是现行福利管理体系面临的重要挑战。</a:t>
            </a:r>
            <a:endParaRPr lang="en-US" altLang="zh-CN" dirty="0"/>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调整举措 </a:t>
            </a:r>
            <a:r>
              <a:rPr lang="en-US" altLang="zh-CN" dirty="0"/>
              <a:t>| </a:t>
            </a:r>
            <a:r>
              <a:rPr lang="zh-CN" altLang="en-US" dirty="0">
                <a:latin typeface="汉仪旗黑-80S" panose="00020600040101010101" pitchFamily="18" charset="-122"/>
                <a:ea typeface="汉仪旗黑-80S" panose="00020600040101010101" pitchFamily="18" charset="-122"/>
              </a:rPr>
              <a:t>建立与完善福利管理体系和制度</a:t>
            </a:r>
            <a:r>
              <a:rPr lang="zh-CN" altLang="en-US" dirty="0"/>
              <a:t>是央国企的首要调整举措</a:t>
            </a:r>
            <a:endParaRPr lang="zh-CN" altLang="en-US" dirty="0"/>
          </a:p>
        </p:txBody>
      </p:sp>
      <p:graphicFrame>
        <p:nvGraphicFramePr>
          <p:cNvPr id="6" name="图表 5"/>
          <p:cNvGraphicFramePr/>
          <p:nvPr/>
        </p:nvGraphicFramePr>
        <p:xfrm>
          <a:off x="480000" y="1130300"/>
          <a:ext cx="6552000" cy="5105400"/>
        </p:xfrm>
        <a:graphic>
          <a:graphicData uri="http://schemas.openxmlformats.org/drawingml/2006/chart">
            <c:chart xmlns:c="http://schemas.openxmlformats.org/drawingml/2006/chart" xmlns:r="http://schemas.openxmlformats.org/officeDocument/2006/relationships" r:id="rId1"/>
          </a:graphicData>
        </a:graphic>
      </p:graphicFrame>
      <p:sp>
        <p:nvSpPr>
          <p:cNvPr id="2" name="文本占位符 1"/>
          <p:cNvSpPr>
            <a:spLocks noGrp="1"/>
          </p:cNvSpPr>
          <p:nvPr>
            <p:ph type="body" sz="quarter" idx="13"/>
          </p:nvPr>
        </p:nvSpPr>
        <p:spPr>
          <a:xfrm>
            <a:off x="6659076" y="1989000"/>
            <a:ext cx="4344374" cy="3110980"/>
          </a:xfrm>
        </p:spPr>
        <p:txBody>
          <a:bodyPr/>
          <a:lstStyle/>
          <a:p>
            <a:pPr marL="285750" indent="-285750">
              <a:buFont typeface="Arial" panose="020B0604020202020204" pitchFamily="34" charset="0"/>
              <a:buChar char="•"/>
            </a:pPr>
            <a:r>
              <a:rPr lang="zh-CN" altLang="en-US" dirty="0"/>
              <a:t>调研结果显示，在补充福利管理和实施过程中，</a:t>
            </a:r>
            <a:r>
              <a:rPr lang="zh-CN" altLang="en-US" dirty="0">
                <a:latin typeface="汉仪旗黑-80S" panose="00020600040101010101" pitchFamily="18" charset="-122"/>
                <a:ea typeface="汉仪旗黑-80S" panose="00020600040101010101" pitchFamily="18" charset="-122"/>
              </a:rPr>
              <a:t>建立与完善福利管理体系和制度</a:t>
            </a:r>
            <a:r>
              <a:rPr lang="zh-CN" altLang="en-US" dirty="0"/>
              <a:t>（</a:t>
            </a:r>
            <a:r>
              <a:rPr lang="en-US" altLang="zh-CN" dirty="0">
                <a:latin typeface="汉仪旗黑-80S" panose="00020600040101010101" pitchFamily="18" charset="-122"/>
                <a:ea typeface="汉仪旗黑-80S" panose="00020600040101010101" pitchFamily="18" charset="-122"/>
              </a:rPr>
              <a:t>44%</a:t>
            </a:r>
            <a:r>
              <a:rPr lang="zh-CN" altLang="en-US" dirty="0"/>
              <a:t>）是央国企的首要调整举措，其次为建立或完善弹性福利体系并优化福利配置和关注福利投入和实施效果的平衡并进行精益化福利管理。</a:t>
            </a:r>
            <a:endParaRPr lang="en-US" altLang="zh-CN" dirty="0"/>
          </a:p>
          <a:p>
            <a:pPr marL="285750" indent="-285750">
              <a:buFont typeface="Arial" panose="020B0604020202020204" pitchFamily="34" charset="0"/>
              <a:buChar char="•"/>
            </a:pPr>
            <a:r>
              <a:rPr lang="zh-CN" altLang="en-US" dirty="0"/>
              <a:t>另外，引入或完善数字化福利平台、优化和完善福利供应商管理、围绕提升职工生活品质改善福利方案也是企业进行调整的重要举措。</a:t>
            </a:r>
            <a:endParaRPr lang="en-US" altLang="zh-CN" dirty="0"/>
          </a:p>
        </p:txBody>
      </p:sp>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要点总结 </a:t>
            </a:r>
            <a:r>
              <a:rPr lang="en-US" altLang="zh-CN" dirty="0"/>
              <a:t>| </a:t>
            </a:r>
            <a:r>
              <a:rPr lang="zh-CN" altLang="en-US" dirty="0"/>
              <a:t>央国企补充福利体系管理</a:t>
            </a:r>
            <a:endParaRPr lang="zh-CN" altLang="en-US" dirty="0"/>
          </a:p>
        </p:txBody>
      </p:sp>
      <p:sp>
        <p:nvSpPr>
          <p:cNvPr id="6" name="任意多边形: 形状 5"/>
          <p:cNvSpPr/>
          <p:nvPr/>
        </p:nvSpPr>
        <p:spPr>
          <a:xfrm rot="5400000">
            <a:off x="1408910" y="3519781"/>
            <a:ext cx="1205409" cy="4023229"/>
          </a:xfrm>
          <a:custGeom>
            <a:avLst/>
            <a:gdLst>
              <a:gd name="connsiteX0" fmla="*/ 0 w 1205409"/>
              <a:gd name="connsiteY0" fmla="*/ 4023229 h 4023229"/>
              <a:gd name="connsiteX1" fmla="*/ 1205409 w 1205409"/>
              <a:gd name="connsiteY1" fmla="*/ 0 h 4023229"/>
              <a:gd name="connsiteX2" fmla="*/ 1205409 w 1205409"/>
              <a:gd name="connsiteY2" fmla="*/ 4023229 h 4023229"/>
              <a:gd name="connsiteX3" fmla="*/ 0 w 1205409"/>
              <a:gd name="connsiteY3" fmla="*/ 4023229 h 4023229"/>
            </a:gdLst>
            <a:ahLst/>
            <a:cxnLst>
              <a:cxn ang="0">
                <a:pos x="connsiteX0" y="connsiteY0"/>
              </a:cxn>
              <a:cxn ang="0">
                <a:pos x="connsiteX1" y="connsiteY1"/>
              </a:cxn>
              <a:cxn ang="0">
                <a:pos x="connsiteX2" y="connsiteY2"/>
              </a:cxn>
              <a:cxn ang="0">
                <a:pos x="connsiteX3" y="connsiteY3"/>
              </a:cxn>
            </a:cxnLst>
            <a:rect l="l" t="t" r="r" b="b"/>
            <a:pathLst>
              <a:path w="1205409" h="4023229">
                <a:moveTo>
                  <a:pt x="0" y="4023229"/>
                </a:moveTo>
                <a:lnTo>
                  <a:pt x="1205409" y="0"/>
                </a:lnTo>
                <a:lnTo>
                  <a:pt x="1205409" y="4023229"/>
                </a:lnTo>
                <a:lnTo>
                  <a:pt x="0" y="4023229"/>
                </a:lnTo>
                <a:close/>
              </a:path>
            </a:pathLst>
          </a:custGeom>
          <a:gradFill>
            <a:gsLst>
              <a:gs pos="0">
                <a:schemeClr val="bg1"/>
              </a:gs>
              <a:gs pos="100000">
                <a:schemeClr val="accent1">
                  <a:alpha val="1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旗黑-80S" panose="00020600040101010101" pitchFamily="18" charset="-122"/>
              <a:ea typeface="汉仪旗黑-80S" panose="00020600040101010101" pitchFamily="18" charset="-122"/>
            </a:endParaRPr>
          </a:p>
        </p:txBody>
      </p:sp>
      <p:sp>
        <p:nvSpPr>
          <p:cNvPr id="7" name="等腰三角形 6"/>
          <p:cNvSpPr/>
          <p:nvPr/>
        </p:nvSpPr>
        <p:spPr>
          <a:xfrm rot="16200000">
            <a:off x="10101273" y="-36614"/>
            <a:ext cx="923812" cy="3257641"/>
          </a:xfrm>
          <a:prstGeom prst="triangle">
            <a:avLst>
              <a:gd name="adj" fmla="val 100000"/>
            </a:avLst>
          </a:prstGeom>
          <a:gradFill flip="none" rotWithShape="1">
            <a:gsLst>
              <a:gs pos="0">
                <a:schemeClr val="bg1"/>
              </a:gs>
              <a:gs pos="100000">
                <a:schemeClr val="accent1">
                  <a:alpha val="1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80S" panose="00020600040101010101" pitchFamily="18" charset="-122"/>
              <a:ea typeface="汉仪旗黑-80S" panose="00020600040101010101" pitchFamily="18" charset="-122"/>
            </a:endParaRPr>
          </a:p>
        </p:txBody>
      </p:sp>
      <p:sp>
        <p:nvSpPr>
          <p:cNvPr id="29" name="椭圆 28"/>
          <p:cNvSpPr/>
          <p:nvPr/>
        </p:nvSpPr>
        <p:spPr>
          <a:xfrm>
            <a:off x="867807" y="2029531"/>
            <a:ext cx="648000" cy="6141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汉仪旗黑-80S" panose="00020600040101010101" pitchFamily="18" charset="-122"/>
                <a:ea typeface="汉仪旗黑-80S" panose="00020600040101010101" pitchFamily="18" charset="-122"/>
              </a:rPr>
              <a:t>01</a:t>
            </a:r>
            <a:endParaRPr lang="zh-CN" altLang="en-US" sz="1400" dirty="0">
              <a:latin typeface="汉仪旗黑-80S" panose="00020600040101010101" pitchFamily="18" charset="-122"/>
              <a:ea typeface="汉仪旗黑-80S" panose="00020600040101010101" pitchFamily="18" charset="-122"/>
            </a:endParaRPr>
          </a:p>
        </p:txBody>
      </p:sp>
      <p:sp>
        <p:nvSpPr>
          <p:cNvPr id="32" name="椭圆 31"/>
          <p:cNvSpPr/>
          <p:nvPr/>
        </p:nvSpPr>
        <p:spPr>
          <a:xfrm>
            <a:off x="6267807" y="2029531"/>
            <a:ext cx="648000" cy="6141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汉仪旗黑-80S" panose="00020600040101010101" pitchFamily="18" charset="-122"/>
                <a:ea typeface="汉仪旗黑-80S" panose="00020600040101010101" pitchFamily="18" charset="-122"/>
              </a:rPr>
              <a:t>02</a:t>
            </a:r>
            <a:endParaRPr lang="zh-CN" altLang="en-US" sz="1400" dirty="0">
              <a:latin typeface="汉仪旗黑-80S" panose="00020600040101010101" pitchFamily="18" charset="-122"/>
              <a:ea typeface="汉仪旗黑-80S" panose="00020600040101010101" pitchFamily="18" charset="-122"/>
            </a:endParaRPr>
          </a:p>
        </p:txBody>
      </p:sp>
      <p:sp>
        <p:nvSpPr>
          <p:cNvPr id="35" name="文本框 34"/>
          <p:cNvSpPr txBox="1"/>
          <p:nvPr/>
        </p:nvSpPr>
        <p:spPr>
          <a:xfrm>
            <a:off x="1679421" y="2037558"/>
            <a:ext cx="4228386" cy="598049"/>
          </a:xfrm>
          <a:prstGeom prst="rect">
            <a:avLst/>
          </a:prstGeom>
          <a:noFill/>
        </p:spPr>
        <p:txBody>
          <a:bodyPr wrap="square" rtlCol="0">
            <a:spAutoFit/>
          </a:bodyPr>
          <a:lstStyle/>
          <a:p>
            <a:pPr algn="just">
              <a:lnSpc>
                <a:spcPct val="120000"/>
              </a:lnSpc>
              <a:spcAft>
                <a:spcPts val="600"/>
              </a:spcAft>
            </a:pPr>
            <a:r>
              <a:rPr lang="en-US" altLang="zh-CN" sz="1400" dirty="0">
                <a:solidFill>
                  <a:schemeClr val="accent1"/>
                </a:solidFill>
                <a:latin typeface="汉仪旗黑-80S" panose="00020600040101010101" pitchFamily="18" charset="-122"/>
                <a:ea typeface="汉仪旗黑-80S" panose="00020600040101010101" pitchFamily="18" charset="-122"/>
              </a:rPr>
              <a:t>16%</a:t>
            </a:r>
            <a:r>
              <a:rPr lang="zh-CN" altLang="en-US" sz="1400" dirty="0">
                <a:solidFill>
                  <a:srgbClr val="595757"/>
                </a:solidFill>
                <a:latin typeface="汉仪旗黑-45S" panose="00020600040101010101" pitchFamily="18" charset="-122"/>
                <a:ea typeface="汉仪旗黑-45S" panose="00020600040101010101" pitchFamily="18" charset="-122"/>
              </a:rPr>
              <a:t>的央国企表示已拥有</a:t>
            </a:r>
            <a:r>
              <a:rPr lang="zh-CN" altLang="en-US" sz="1400" dirty="0">
                <a:solidFill>
                  <a:schemeClr val="accent1"/>
                </a:solidFill>
                <a:latin typeface="汉仪旗黑-80S" panose="00020600040101010101" pitchFamily="18" charset="-122"/>
                <a:ea typeface="汉仪旗黑-80S" panose="00020600040101010101" pitchFamily="18" charset="-122"/>
              </a:rPr>
              <a:t>完善的补充福利体系</a:t>
            </a:r>
            <a:r>
              <a:rPr lang="zh-CN" altLang="en-US" sz="1400" dirty="0">
                <a:solidFill>
                  <a:srgbClr val="595757"/>
                </a:solidFill>
                <a:latin typeface="汉仪旗黑-45S" panose="00020600040101010101" pitchFamily="18" charset="-122"/>
                <a:ea typeface="汉仪旗黑-45S" panose="00020600040101010101" pitchFamily="18" charset="-122"/>
              </a:rPr>
              <a:t>，</a:t>
            </a:r>
            <a:r>
              <a:rPr lang="en-US" altLang="zh-CN" sz="1400" dirty="0">
                <a:solidFill>
                  <a:schemeClr val="accent1"/>
                </a:solidFill>
                <a:latin typeface="汉仪旗黑-80S" panose="00020600040101010101" pitchFamily="18" charset="-122"/>
                <a:ea typeface="汉仪旗黑-80S" panose="00020600040101010101" pitchFamily="18" charset="-122"/>
              </a:rPr>
              <a:t>46%</a:t>
            </a:r>
            <a:r>
              <a:rPr lang="zh-CN" altLang="en-US" sz="1400" dirty="0">
                <a:solidFill>
                  <a:srgbClr val="595757"/>
                </a:solidFill>
                <a:latin typeface="汉仪旗黑-45S" panose="00020600040101010101" pitchFamily="18" charset="-122"/>
                <a:ea typeface="汉仪旗黑-45S" panose="00020600040101010101" pitchFamily="18" charset="-122"/>
              </a:rPr>
              <a:t>的央国企表示拥有</a:t>
            </a:r>
            <a:r>
              <a:rPr lang="zh-CN" altLang="en-US" sz="1400" dirty="0">
                <a:solidFill>
                  <a:schemeClr val="accent1"/>
                </a:solidFill>
                <a:latin typeface="汉仪旗黑-80S" panose="00020600040101010101" pitchFamily="18" charset="-122"/>
                <a:ea typeface="汉仪旗黑-80S" panose="00020600040101010101" pitchFamily="18" charset="-122"/>
              </a:rPr>
              <a:t>比较完善的补充福利体系</a:t>
            </a:r>
            <a:r>
              <a:rPr lang="zh-CN" altLang="en-US" sz="1400" dirty="0">
                <a:solidFill>
                  <a:srgbClr val="595757"/>
                </a:solidFill>
                <a:latin typeface="汉仪旗黑-45S" panose="00020600040101010101" pitchFamily="18" charset="-122"/>
                <a:ea typeface="汉仪旗黑-45S" panose="00020600040101010101" pitchFamily="18" charset="-122"/>
              </a:rPr>
              <a:t>。</a:t>
            </a:r>
            <a:endParaRPr lang="zh-CN" altLang="en-US" sz="1400" dirty="0">
              <a:solidFill>
                <a:srgbClr val="595757"/>
              </a:solidFill>
              <a:latin typeface="汉仪旗黑-45S" panose="00020600040101010101" pitchFamily="18" charset="-122"/>
              <a:ea typeface="汉仪旗黑-45S" panose="00020600040101010101" pitchFamily="18" charset="-122"/>
            </a:endParaRPr>
          </a:p>
        </p:txBody>
      </p:sp>
      <p:sp>
        <p:nvSpPr>
          <p:cNvPr id="38" name="文本框 37"/>
          <p:cNvSpPr txBox="1"/>
          <p:nvPr/>
        </p:nvSpPr>
        <p:spPr>
          <a:xfrm>
            <a:off x="7095807" y="1908292"/>
            <a:ext cx="4228386" cy="856581"/>
          </a:xfrm>
          <a:prstGeom prst="rect">
            <a:avLst/>
          </a:prstGeom>
          <a:noFill/>
        </p:spPr>
        <p:txBody>
          <a:bodyPr wrap="square" rtlCol="0">
            <a:spAutoFit/>
          </a:bodyPr>
          <a:lstStyle/>
          <a:p>
            <a:pPr algn="just">
              <a:lnSpc>
                <a:spcPct val="120000"/>
              </a:lnSpc>
              <a:spcAft>
                <a:spcPts val="600"/>
              </a:spcAft>
            </a:pPr>
            <a:r>
              <a:rPr lang="en-US" altLang="zh-CN" sz="1400" dirty="0">
                <a:solidFill>
                  <a:schemeClr val="accent1"/>
                </a:solidFill>
                <a:latin typeface="汉仪旗黑-80S" panose="00020600040101010101" pitchFamily="18" charset="-122"/>
                <a:ea typeface="汉仪旗黑-80S" panose="00020600040101010101" pitchFamily="18" charset="-122"/>
              </a:rPr>
              <a:t>42%</a:t>
            </a:r>
            <a:r>
              <a:rPr lang="zh-CN" altLang="en-US" sz="1400" dirty="0">
                <a:solidFill>
                  <a:srgbClr val="595757"/>
                </a:solidFill>
                <a:latin typeface="汉仪旗黑-45S" panose="00020600040101010101" pitchFamily="18" charset="-122"/>
                <a:ea typeface="汉仪旗黑-45S" panose="00020600040101010101" pitchFamily="18" charset="-122"/>
              </a:rPr>
              <a:t>央国企表示</a:t>
            </a:r>
            <a:r>
              <a:rPr lang="zh-CN" altLang="en-US" sz="1400" dirty="0">
                <a:solidFill>
                  <a:schemeClr val="accent1"/>
                </a:solidFill>
                <a:latin typeface="汉仪旗黑-80S" panose="00020600040101010101" pitchFamily="18" charset="-122"/>
                <a:ea typeface="汉仪旗黑-80S" panose="00020600040101010101" pitchFamily="18" charset="-122"/>
              </a:rPr>
              <a:t>部分福利政策由集团或上级公司规定，部分政策自行制定</a:t>
            </a:r>
            <a:r>
              <a:rPr lang="zh-CN" altLang="en-US" sz="1400" dirty="0">
                <a:solidFill>
                  <a:srgbClr val="595757"/>
                </a:solidFill>
                <a:latin typeface="汉仪旗黑-45S" panose="00020600040101010101" pitchFamily="18" charset="-122"/>
                <a:ea typeface="汉仪旗黑-45S" panose="00020600040101010101" pitchFamily="18" charset="-122"/>
              </a:rPr>
              <a:t>，</a:t>
            </a:r>
            <a:r>
              <a:rPr lang="en-US" altLang="zh-CN" sz="1400" dirty="0">
                <a:solidFill>
                  <a:srgbClr val="595757"/>
                </a:solidFill>
                <a:latin typeface="汉仪旗黑-45S" panose="00020600040101010101" pitchFamily="18" charset="-122"/>
                <a:ea typeface="汉仪旗黑-45S" panose="00020600040101010101" pitchFamily="18" charset="-122"/>
              </a:rPr>
              <a:t>35%</a:t>
            </a:r>
            <a:r>
              <a:rPr lang="zh-CN" altLang="en-US" sz="1400" dirty="0">
                <a:solidFill>
                  <a:srgbClr val="595757"/>
                </a:solidFill>
                <a:latin typeface="汉仪旗黑-45S" panose="00020600040101010101" pitchFamily="18" charset="-122"/>
                <a:ea typeface="汉仪旗黑-45S" panose="00020600040101010101" pitchFamily="18" charset="-122"/>
              </a:rPr>
              <a:t>的企业为由集团或上级公司指导并由下属企业自行制定。</a:t>
            </a:r>
            <a:endParaRPr lang="zh-CN" altLang="en-US" sz="1400" dirty="0">
              <a:solidFill>
                <a:srgbClr val="595757"/>
              </a:solidFill>
              <a:latin typeface="汉仪旗黑-45S" panose="00020600040101010101" pitchFamily="18" charset="-122"/>
              <a:ea typeface="汉仪旗黑-45S" panose="00020600040101010101" pitchFamily="18" charset="-122"/>
            </a:endParaRPr>
          </a:p>
        </p:txBody>
      </p:sp>
      <p:sp>
        <p:nvSpPr>
          <p:cNvPr id="30" name="椭圆 29"/>
          <p:cNvSpPr/>
          <p:nvPr/>
        </p:nvSpPr>
        <p:spPr>
          <a:xfrm>
            <a:off x="867807" y="3305590"/>
            <a:ext cx="648000" cy="6141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汉仪旗黑-80S" panose="00020600040101010101" pitchFamily="18" charset="-122"/>
                <a:ea typeface="汉仪旗黑-80S" panose="00020600040101010101" pitchFamily="18" charset="-122"/>
              </a:rPr>
              <a:t>03</a:t>
            </a:r>
            <a:endParaRPr lang="zh-CN" altLang="en-US" sz="1400" dirty="0">
              <a:latin typeface="汉仪旗黑-80S" panose="00020600040101010101" pitchFamily="18" charset="-122"/>
              <a:ea typeface="汉仪旗黑-80S" panose="00020600040101010101" pitchFamily="18" charset="-122"/>
            </a:endParaRPr>
          </a:p>
        </p:txBody>
      </p:sp>
      <p:sp>
        <p:nvSpPr>
          <p:cNvPr id="33" name="椭圆 32"/>
          <p:cNvSpPr/>
          <p:nvPr/>
        </p:nvSpPr>
        <p:spPr>
          <a:xfrm>
            <a:off x="6267807" y="3305590"/>
            <a:ext cx="648000" cy="61410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汉仪旗黑-80S" panose="00020600040101010101" pitchFamily="18" charset="-122"/>
                <a:ea typeface="汉仪旗黑-80S" panose="00020600040101010101" pitchFamily="18" charset="-122"/>
              </a:rPr>
              <a:t>04</a:t>
            </a:r>
            <a:endParaRPr lang="zh-CN" altLang="en-US" sz="1400" dirty="0">
              <a:latin typeface="汉仪旗黑-80S" panose="00020600040101010101" pitchFamily="18" charset="-122"/>
              <a:ea typeface="汉仪旗黑-80S" panose="00020600040101010101" pitchFamily="18" charset="-122"/>
            </a:endParaRPr>
          </a:p>
        </p:txBody>
      </p:sp>
      <p:sp>
        <p:nvSpPr>
          <p:cNvPr id="36" name="文本框 35"/>
          <p:cNvSpPr txBox="1"/>
          <p:nvPr/>
        </p:nvSpPr>
        <p:spPr>
          <a:xfrm>
            <a:off x="1679421" y="3313617"/>
            <a:ext cx="4228386" cy="598049"/>
          </a:xfrm>
          <a:prstGeom prst="rect">
            <a:avLst/>
          </a:prstGeom>
          <a:noFill/>
        </p:spPr>
        <p:txBody>
          <a:bodyPr wrap="square" rtlCol="0">
            <a:spAutoFit/>
          </a:bodyPr>
          <a:lstStyle/>
          <a:p>
            <a:pPr algn="just">
              <a:lnSpc>
                <a:spcPct val="120000"/>
              </a:lnSpc>
              <a:spcAft>
                <a:spcPts val="600"/>
              </a:spcAft>
            </a:pPr>
            <a:r>
              <a:rPr lang="en-US" altLang="zh-CN" sz="1400" dirty="0">
                <a:solidFill>
                  <a:schemeClr val="accent1"/>
                </a:solidFill>
                <a:latin typeface="汉仪旗黑-80S" panose="00020600040101010101" pitchFamily="18" charset="-122"/>
                <a:ea typeface="汉仪旗黑-80S" panose="00020600040101010101" pitchFamily="18" charset="-122"/>
              </a:rPr>
              <a:t>44%</a:t>
            </a:r>
            <a:r>
              <a:rPr lang="zh-CN" altLang="en-US" sz="1400" dirty="0">
                <a:solidFill>
                  <a:srgbClr val="595757"/>
                </a:solidFill>
                <a:latin typeface="汉仪旗黑-45S" panose="00020600040101010101" pitchFamily="18" charset="-122"/>
                <a:ea typeface="汉仪旗黑-45S" panose="00020600040101010101" pitchFamily="18" charset="-122"/>
              </a:rPr>
              <a:t>的央国企通过</a:t>
            </a:r>
            <a:r>
              <a:rPr lang="zh-CN" altLang="en-US" sz="1400" dirty="0">
                <a:solidFill>
                  <a:schemeClr val="accent1"/>
                </a:solidFill>
                <a:latin typeface="汉仪旗黑-80S" panose="00020600040101010101" pitchFamily="18" charset="-122"/>
                <a:ea typeface="汉仪旗黑-80S" panose="00020600040101010101" pitchFamily="18" charset="-122"/>
              </a:rPr>
              <a:t>第三方招投标平台</a:t>
            </a:r>
            <a:r>
              <a:rPr lang="zh-CN" altLang="en-US" sz="1400" dirty="0">
                <a:solidFill>
                  <a:srgbClr val="595757"/>
                </a:solidFill>
                <a:latin typeface="汉仪旗黑-45S" panose="00020600040101010101" pitchFamily="18" charset="-122"/>
                <a:ea typeface="汉仪旗黑-45S" panose="00020600040101010101" pitchFamily="18" charset="-122"/>
              </a:rPr>
              <a:t>寻找补充福利供应商，其次为上级单位指定和总工会</a:t>
            </a:r>
            <a:r>
              <a:rPr lang="en-US" altLang="zh-CN" sz="1400" dirty="0">
                <a:solidFill>
                  <a:srgbClr val="595757"/>
                </a:solidFill>
                <a:latin typeface="汉仪旗黑-45S" panose="00020600040101010101" pitchFamily="18" charset="-122"/>
                <a:ea typeface="汉仪旗黑-45S" panose="00020600040101010101" pitchFamily="18" charset="-122"/>
              </a:rPr>
              <a:t>/</a:t>
            </a:r>
            <a:r>
              <a:rPr lang="zh-CN" altLang="en-US" sz="1400" dirty="0">
                <a:solidFill>
                  <a:srgbClr val="595757"/>
                </a:solidFill>
                <a:latin typeface="汉仪旗黑-45S" panose="00020600040101010101" pitchFamily="18" charset="-122"/>
                <a:ea typeface="汉仪旗黑-45S" panose="00020600040101010101" pitchFamily="18" charset="-122"/>
              </a:rPr>
              <a:t>协会推荐。</a:t>
            </a:r>
            <a:endParaRPr lang="zh-CN" altLang="en-US" sz="1400" dirty="0">
              <a:solidFill>
                <a:srgbClr val="595757"/>
              </a:solidFill>
              <a:latin typeface="汉仪旗黑-45S" panose="00020600040101010101" pitchFamily="18" charset="-122"/>
              <a:ea typeface="汉仪旗黑-45S" panose="00020600040101010101" pitchFamily="18" charset="-122"/>
            </a:endParaRPr>
          </a:p>
        </p:txBody>
      </p:sp>
      <p:sp>
        <p:nvSpPr>
          <p:cNvPr id="39" name="文本框 38"/>
          <p:cNvSpPr txBox="1"/>
          <p:nvPr/>
        </p:nvSpPr>
        <p:spPr>
          <a:xfrm>
            <a:off x="7095807" y="3184351"/>
            <a:ext cx="4228386" cy="856581"/>
          </a:xfrm>
          <a:prstGeom prst="rect">
            <a:avLst/>
          </a:prstGeom>
          <a:noFill/>
        </p:spPr>
        <p:txBody>
          <a:bodyPr wrap="square" rtlCol="0">
            <a:spAutoFit/>
          </a:bodyPr>
          <a:lstStyle/>
          <a:p>
            <a:pPr algn="just">
              <a:lnSpc>
                <a:spcPct val="120000"/>
              </a:lnSpc>
              <a:spcAft>
                <a:spcPts val="600"/>
              </a:spcAft>
            </a:pPr>
            <a:r>
              <a:rPr lang="en-US" altLang="zh-CN" sz="1400" dirty="0">
                <a:solidFill>
                  <a:schemeClr val="accent1"/>
                </a:solidFill>
                <a:latin typeface="汉仪旗黑-80S" panose="00020600040101010101" pitchFamily="18" charset="-122"/>
                <a:ea typeface="汉仪旗黑-80S" panose="00020600040101010101" pitchFamily="18" charset="-122"/>
              </a:rPr>
              <a:t>19%</a:t>
            </a:r>
            <a:r>
              <a:rPr lang="zh-CN" altLang="en-US" sz="1400" dirty="0">
                <a:solidFill>
                  <a:srgbClr val="595757"/>
                </a:solidFill>
                <a:latin typeface="汉仪旗黑-45S" panose="00020600040101010101" pitchFamily="18" charset="-122"/>
                <a:ea typeface="汉仪旗黑-45S" panose="00020600040101010101" pitchFamily="18" charset="-122"/>
              </a:rPr>
              <a:t>的央国企表示将会</a:t>
            </a:r>
            <a:r>
              <a:rPr lang="zh-CN" altLang="en-US" sz="1400" dirty="0">
                <a:solidFill>
                  <a:schemeClr val="accent1"/>
                </a:solidFill>
                <a:latin typeface="汉仪旗黑-80S" panose="00020600040101010101" pitchFamily="18" charset="-122"/>
                <a:ea typeface="汉仪旗黑-80S" panose="00020600040101010101" pitchFamily="18" charset="-122"/>
              </a:rPr>
              <a:t>增加补充福利预算投入</a:t>
            </a:r>
            <a:r>
              <a:rPr lang="zh-CN" altLang="en-US" sz="1400" dirty="0">
                <a:solidFill>
                  <a:srgbClr val="595757"/>
                </a:solidFill>
                <a:latin typeface="汉仪旗黑-45S" panose="00020600040101010101" pitchFamily="18" charset="-122"/>
                <a:ea typeface="汉仪旗黑-45S" panose="00020600040101010101" pitchFamily="18" charset="-122"/>
              </a:rPr>
              <a:t>，</a:t>
            </a:r>
            <a:r>
              <a:rPr lang="en-US" altLang="zh-CN" sz="1400" dirty="0">
                <a:solidFill>
                  <a:schemeClr val="accent1"/>
                </a:solidFill>
                <a:latin typeface="汉仪旗黑-80S" panose="00020600040101010101" pitchFamily="18" charset="-122"/>
                <a:ea typeface="汉仪旗黑-80S" panose="00020600040101010101" pitchFamily="18" charset="-122"/>
              </a:rPr>
              <a:t>56%</a:t>
            </a:r>
            <a:r>
              <a:rPr lang="zh-CN" altLang="en-US" sz="1400" dirty="0">
                <a:solidFill>
                  <a:srgbClr val="595757"/>
                </a:solidFill>
                <a:latin typeface="汉仪旗黑-45S" panose="00020600040101010101" pitchFamily="18" charset="-122"/>
                <a:ea typeface="汉仪旗黑-45S" panose="00020600040101010101" pitchFamily="18" charset="-122"/>
              </a:rPr>
              <a:t>的央国企表示未来的预算投入与当前基本一致、没有变化，</a:t>
            </a:r>
            <a:r>
              <a:rPr lang="en-US" altLang="zh-CN" sz="1400" dirty="0">
                <a:solidFill>
                  <a:srgbClr val="595757"/>
                </a:solidFill>
                <a:latin typeface="汉仪旗黑-45S" panose="00020600040101010101" pitchFamily="18" charset="-122"/>
                <a:ea typeface="汉仪旗黑-45S" panose="00020600040101010101" pitchFamily="18" charset="-122"/>
              </a:rPr>
              <a:t>25%</a:t>
            </a:r>
            <a:r>
              <a:rPr lang="zh-CN" altLang="en-US" sz="1400" dirty="0">
                <a:solidFill>
                  <a:srgbClr val="595757"/>
                </a:solidFill>
                <a:latin typeface="汉仪旗黑-45S" panose="00020600040101010101" pitchFamily="18" charset="-122"/>
                <a:ea typeface="汉仪旗黑-45S" panose="00020600040101010101" pitchFamily="18" charset="-122"/>
              </a:rPr>
              <a:t>的企业表示目前尚不清楚。</a:t>
            </a:r>
            <a:endParaRPr lang="zh-CN" altLang="en-US" sz="1400" dirty="0">
              <a:solidFill>
                <a:srgbClr val="595757"/>
              </a:solidFill>
              <a:latin typeface="汉仪旗黑-45S" panose="00020600040101010101" pitchFamily="18" charset="-122"/>
              <a:ea typeface="汉仪旗黑-45S" panose="00020600040101010101" pitchFamily="18" charset="-122"/>
            </a:endParaRPr>
          </a:p>
        </p:txBody>
      </p:sp>
      <p:sp>
        <p:nvSpPr>
          <p:cNvPr id="31" name="椭圆 30"/>
          <p:cNvSpPr/>
          <p:nvPr/>
        </p:nvSpPr>
        <p:spPr>
          <a:xfrm>
            <a:off x="867807" y="4460409"/>
            <a:ext cx="648000" cy="6141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汉仪旗黑-80S" panose="00020600040101010101" pitchFamily="18" charset="-122"/>
                <a:ea typeface="汉仪旗黑-80S" panose="00020600040101010101" pitchFamily="18" charset="-122"/>
              </a:rPr>
              <a:t>05</a:t>
            </a:r>
            <a:endParaRPr lang="zh-CN" altLang="en-US" sz="1400" dirty="0">
              <a:latin typeface="汉仪旗黑-80S" panose="00020600040101010101" pitchFamily="18" charset="-122"/>
              <a:ea typeface="汉仪旗黑-80S" panose="00020600040101010101" pitchFamily="18" charset="-122"/>
            </a:endParaRPr>
          </a:p>
        </p:txBody>
      </p:sp>
      <p:sp>
        <p:nvSpPr>
          <p:cNvPr id="34" name="椭圆 33"/>
          <p:cNvSpPr/>
          <p:nvPr/>
        </p:nvSpPr>
        <p:spPr>
          <a:xfrm>
            <a:off x="6267807" y="4460409"/>
            <a:ext cx="648000" cy="61410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latin typeface="汉仪旗黑-80S" panose="00020600040101010101" pitchFamily="18" charset="-122"/>
                <a:ea typeface="汉仪旗黑-80S" panose="00020600040101010101" pitchFamily="18" charset="-122"/>
              </a:rPr>
              <a:t>06</a:t>
            </a:r>
            <a:endParaRPr lang="zh-CN" altLang="en-US" sz="1400" dirty="0">
              <a:latin typeface="汉仪旗黑-80S" panose="00020600040101010101" pitchFamily="18" charset="-122"/>
              <a:ea typeface="汉仪旗黑-80S" panose="00020600040101010101" pitchFamily="18" charset="-122"/>
            </a:endParaRPr>
          </a:p>
        </p:txBody>
      </p:sp>
      <p:sp>
        <p:nvSpPr>
          <p:cNvPr id="37" name="文本框 36"/>
          <p:cNvSpPr txBox="1"/>
          <p:nvPr/>
        </p:nvSpPr>
        <p:spPr>
          <a:xfrm>
            <a:off x="1679421" y="4468436"/>
            <a:ext cx="4228386" cy="598049"/>
          </a:xfrm>
          <a:prstGeom prst="rect">
            <a:avLst/>
          </a:prstGeom>
          <a:noFill/>
        </p:spPr>
        <p:txBody>
          <a:bodyPr wrap="square" rtlCol="0">
            <a:spAutoFit/>
          </a:bodyPr>
          <a:lstStyle/>
          <a:p>
            <a:pPr algn="just">
              <a:lnSpc>
                <a:spcPct val="120000"/>
              </a:lnSpc>
              <a:spcAft>
                <a:spcPts val="600"/>
              </a:spcAft>
            </a:pPr>
            <a:r>
              <a:rPr lang="en-US" altLang="zh-CN" sz="1400" dirty="0">
                <a:solidFill>
                  <a:schemeClr val="accent1"/>
                </a:solidFill>
                <a:latin typeface="汉仪旗黑-80S" panose="00020600040101010101" pitchFamily="18" charset="-122"/>
                <a:ea typeface="汉仪旗黑-80S" panose="00020600040101010101" pitchFamily="18" charset="-122"/>
              </a:rPr>
              <a:t>44%</a:t>
            </a:r>
            <a:r>
              <a:rPr lang="zh-CN" altLang="en-US" sz="1400" dirty="0">
                <a:solidFill>
                  <a:srgbClr val="595757"/>
                </a:solidFill>
                <a:latin typeface="汉仪旗黑-45S" panose="00020600040101010101" pitchFamily="18" charset="-122"/>
                <a:ea typeface="汉仪旗黑-45S" panose="00020600040101010101" pitchFamily="18" charset="-122"/>
              </a:rPr>
              <a:t>的央国企在补充福利管理和实施过程中面临的首要挑战是</a:t>
            </a:r>
            <a:r>
              <a:rPr lang="zh-CN" altLang="en-US" sz="1400" dirty="0">
                <a:solidFill>
                  <a:schemeClr val="accent1"/>
                </a:solidFill>
                <a:latin typeface="汉仪旗黑-80S" panose="00020600040101010101" pitchFamily="18" charset="-122"/>
                <a:ea typeface="汉仪旗黑-80S" panose="00020600040101010101" pitchFamily="18" charset="-122"/>
              </a:rPr>
              <a:t>福利配置不够灵活，未进行弹性设置</a:t>
            </a:r>
            <a:r>
              <a:rPr lang="zh-CN" altLang="en-US" sz="1400" dirty="0">
                <a:solidFill>
                  <a:srgbClr val="595757"/>
                </a:solidFill>
                <a:latin typeface="汉仪旗黑-45S" panose="00020600040101010101" pitchFamily="18" charset="-122"/>
                <a:ea typeface="汉仪旗黑-45S" panose="00020600040101010101" pitchFamily="18" charset="-122"/>
              </a:rPr>
              <a:t>。</a:t>
            </a:r>
            <a:endParaRPr lang="zh-CN" altLang="en-US" sz="1400" dirty="0">
              <a:solidFill>
                <a:srgbClr val="595757"/>
              </a:solidFill>
              <a:latin typeface="汉仪旗黑-45S" panose="00020600040101010101" pitchFamily="18" charset="-122"/>
              <a:ea typeface="汉仪旗黑-45S" panose="00020600040101010101" pitchFamily="18" charset="-122"/>
            </a:endParaRPr>
          </a:p>
        </p:txBody>
      </p:sp>
      <p:sp>
        <p:nvSpPr>
          <p:cNvPr id="40" name="文本框 39"/>
          <p:cNvSpPr txBox="1"/>
          <p:nvPr/>
        </p:nvSpPr>
        <p:spPr>
          <a:xfrm>
            <a:off x="7095807" y="4468436"/>
            <a:ext cx="4228386" cy="598049"/>
          </a:xfrm>
          <a:prstGeom prst="rect">
            <a:avLst/>
          </a:prstGeom>
          <a:noFill/>
        </p:spPr>
        <p:txBody>
          <a:bodyPr wrap="square" rtlCol="0">
            <a:spAutoFit/>
          </a:bodyPr>
          <a:lstStyle/>
          <a:p>
            <a:pPr algn="just">
              <a:lnSpc>
                <a:spcPct val="120000"/>
              </a:lnSpc>
              <a:spcAft>
                <a:spcPts val="600"/>
              </a:spcAft>
            </a:pPr>
            <a:r>
              <a:rPr lang="en-US" altLang="zh-CN" sz="1400" dirty="0">
                <a:solidFill>
                  <a:schemeClr val="accent1"/>
                </a:solidFill>
                <a:latin typeface="汉仪旗黑-80S" panose="00020600040101010101" pitchFamily="18" charset="-122"/>
                <a:ea typeface="汉仪旗黑-80S" panose="00020600040101010101" pitchFamily="18" charset="-122"/>
              </a:rPr>
              <a:t>44%</a:t>
            </a:r>
            <a:r>
              <a:rPr lang="zh-CN" altLang="en-US" sz="1400" dirty="0">
                <a:solidFill>
                  <a:srgbClr val="595757"/>
                </a:solidFill>
                <a:latin typeface="汉仪旗黑-45S" panose="00020600040101010101" pitchFamily="18" charset="-122"/>
                <a:ea typeface="汉仪旗黑-45S" panose="00020600040101010101" pitchFamily="18" charset="-122"/>
              </a:rPr>
              <a:t>的央国企表示将</a:t>
            </a:r>
            <a:r>
              <a:rPr lang="zh-CN" altLang="en-US" sz="1400" dirty="0">
                <a:solidFill>
                  <a:schemeClr val="accent1"/>
                </a:solidFill>
                <a:latin typeface="汉仪旗黑-80S" panose="00020600040101010101" pitchFamily="18" charset="-122"/>
                <a:ea typeface="汉仪旗黑-80S" panose="00020600040101010101" pitchFamily="18" charset="-122"/>
              </a:rPr>
              <a:t>建立与完善福利管理体系和制度</a:t>
            </a:r>
            <a:r>
              <a:rPr lang="zh-CN" altLang="en-US" sz="1400" dirty="0">
                <a:solidFill>
                  <a:srgbClr val="595757"/>
                </a:solidFill>
                <a:latin typeface="汉仪旗黑-45S" panose="00020600040101010101" pitchFamily="18" charset="-122"/>
                <a:ea typeface="汉仪旗黑-45S" panose="00020600040101010101" pitchFamily="18" charset="-122"/>
              </a:rPr>
              <a:t>以优化当前的补充福利体系。</a:t>
            </a:r>
            <a:endParaRPr lang="zh-CN" altLang="en-US" sz="1400" dirty="0">
              <a:solidFill>
                <a:srgbClr val="595757"/>
              </a:solidFill>
              <a:latin typeface="汉仪旗黑-45S" panose="00020600040101010101" pitchFamily="18" charset="-122"/>
              <a:ea typeface="汉仪旗黑-45S" panose="00020600040101010101" pitchFamily="18"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1338187"/>
          </a:xfrm>
        </p:spPr>
        <p:txBody>
          <a:bodyPr/>
          <a:lstStyle/>
          <a:p>
            <a:pPr marL="285750" indent="-285750">
              <a:buFont typeface="Arial" panose="020B0604020202020204" pitchFamily="34" charset="0"/>
              <a:buChar char="•"/>
            </a:pPr>
            <a:r>
              <a:rPr lang="zh-CN" altLang="en-US" dirty="0"/>
              <a:t>调研结果显示，在众多补充福利项目中央国企提供</a:t>
            </a:r>
            <a:r>
              <a:rPr lang="zh-CN" altLang="en-US" dirty="0">
                <a:latin typeface="汉仪旗黑-80S" panose="00020600040101010101" pitchFamily="18" charset="-122"/>
                <a:ea typeface="汉仪旗黑-80S" panose="00020600040101010101" pitchFamily="18" charset="-122"/>
              </a:rPr>
              <a:t>餐饮福利</a:t>
            </a:r>
            <a:r>
              <a:rPr lang="zh-CN" altLang="en-US" dirty="0"/>
              <a:t>（</a:t>
            </a:r>
            <a:r>
              <a:rPr lang="en-US" altLang="zh-CN" dirty="0">
                <a:latin typeface="汉仪旗黑-80S" panose="00020600040101010101" pitchFamily="18" charset="-122"/>
                <a:ea typeface="汉仪旗黑-80S" panose="00020600040101010101" pitchFamily="18" charset="-122"/>
              </a:rPr>
              <a:t>96%</a:t>
            </a:r>
            <a:r>
              <a:rPr lang="zh-CN" altLang="en-US" dirty="0"/>
              <a:t>）和</a:t>
            </a:r>
            <a:r>
              <a:rPr lang="zh-CN" altLang="en-US" dirty="0">
                <a:latin typeface="汉仪旗黑-80S" panose="00020600040101010101" pitchFamily="18" charset="-122"/>
                <a:ea typeface="汉仪旗黑-80S" panose="00020600040101010101" pitchFamily="18" charset="-122"/>
              </a:rPr>
              <a:t>年节福利</a:t>
            </a:r>
            <a:r>
              <a:rPr lang="zh-CN" altLang="en-US" dirty="0"/>
              <a:t>（</a:t>
            </a:r>
            <a:r>
              <a:rPr lang="en-US" altLang="zh-CN" dirty="0">
                <a:latin typeface="汉仪旗黑-80S" panose="00020600040101010101" pitchFamily="18" charset="-122"/>
                <a:ea typeface="汉仪旗黑-80S" panose="00020600040101010101" pitchFamily="18" charset="-122"/>
              </a:rPr>
              <a:t>93%</a:t>
            </a:r>
            <a:r>
              <a:rPr lang="zh-CN" altLang="en-US" dirty="0"/>
              <a:t>）的比例最高，六成以上企业表示有提供</a:t>
            </a:r>
            <a:r>
              <a:rPr lang="zh-CN" altLang="en-US" dirty="0">
                <a:latin typeface="汉仪旗黑-80S" panose="00020600040101010101" pitchFamily="18" charset="-122"/>
                <a:ea typeface="汉仪旗黑-80S" panose="00020600040101010101" pitchFamily="18" charset="-122"/>
              </a:rPr>
              <a:t>高温</a:t>
            </a:r>
            <a:r>
              <a:rPr lang="en-US" altLang="zh-CN" dirty="0">
                <a:latin typeface="汉仪旗黑-80S" panose="00020600040101010101" pitchFamily="18" charset="-122"/>
                <a:ea typeface="汉仪旗黑-80S" panose="00020600040101010101" pitchFamily="18" charset="-122"/>
              </a:rPr>
              <a:t>/</a:t>
            </a:r>
            <a:r>
              <a:rPr lang="zh-CN" altLang="en-US" dirty="0">
                <a:latin typeface="汉仪旗黑-80S" panose="00020600040101010101" pitchFamily="18" charset="-122"/>
                <a:ea typeface="汉仪旗黑-80S" panose="00020600040101010101" pitchFamily="18" charset="-122"/>
              </a:rPr>
              <a:t>供暖津贴福利</a:t>
            </a:r>
            <a:r>
              <a:rPr lang="zh-CN" altLang="en-US" dirty="0"/>
              <a:t>、</a:t>
            </a:r>
            <a:r>
              <a:rPr lang="zh-CN" altLang="en-US" dirty="0">
                <a:latin typeface="汉仪旗黑-80S" panose="00020600040101010101" pitchFamily="18" charset="-122"/>
                <a:ea typeface="汉仪旗黑-80S" panose="00020600040101010101" pitchFamily="18" charset="-122"/>
              </a:rPr>
              <a:t>健康福利</a:t>
            </a:r>
            <a:r>
              <a:rPr lang="zh-CN" altLang="en-US" dirty="0"/>
              <a:t>、</a:t>
            </a:r>
            <a:r>
              <a:rPr lang="zh-CN" altLang="en-US" dirty="0">
                <a:latin typeface="汉仪旗黑-80S" panose="00020600040101010101" pitchFamily="18" charset="-122"/>
                <a:ea typeface="汉仪旗黑-80S" panose="00020600040101010101" pitchFamily="18" charset="-122"/>
              </a:rPr>
              <a:t>加班补助</a:t>
            </a:r>
            <a:r>
              <a:rPr lang="zh-CN" altLang="en-US" dirty="0"/>
              <a:t>和</a:t>
            </a:r>
            <a:r>
              <a:rPr lang="zh-CN" altLang="en-US" dirty="0">
                <a:latin typeface="汉仪旗黑-80S" panose="00020600040101010101" pitchFamily="18" charset="-122"/>
                <a:ea typeface="汉仪旗黑-80S" panose="00020600040101010101" pitchFamily="18" charset="-122"/>
              </a:rPr>
              <a:t>通讯福利</a:t>
            </a:r>
            <a:r>
              <a:rPr lang="zh-CN" altLang="en-US" dirty="0"/>
              <a:t>。</a:t>
            </a:r>
            <a:endParaRPr lang="en-US" altLang="zh-CN" dirty="0"/>
          </a:p>
          <a:p>
            <a:pPr marL="285750" indent="-285750">
              <a:buFont typeface="Arial" panose="020B0604020202020204" pitchFamily="34" charset="0"/>
              <a:buChar char="•"/>
            </a:pPr>
            <a:r>
              <a:rPr lang="zh-CN" altLang="en-US" dirty="0"/>
              <a:t>半数左右的企业会提供关爱慰问福利、假期福利、抗疫关怀、交通福利和文娱福利，另外，激励认可福利、住房福利、职工疗养福利、育儿福利、置装福利、生活服务等项目也有一定比例的企业提供。</a:t>
            </a:r>
            <a:endParaRPr lang="zh-CN" altLang="en-US" dirty="0"/>
          </a:p>
        </p:txBody>
      </p:sp>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福利项目 </a:t>
            </a:r>
            <a:r>
              <a:rPr lang="en-US" altLang="zh-CN" dirty="0"/>
              <a:t>| </a:t>
            </a:r>
            <a:r>
              <a:rPr lang="zh-CN" altLang="en-US" dirty="0"/>
              <a:t>央国企补充福利项目较为多元，提供餐饮、年节福利的企业占比最高</a:t>
            </a:r>
            <a:endParaRPr lang="zh-CN" altLang="en-US" dirty="0"/>
          </a:p>
        </p:txBody>
      </p:sp>
      <p:graphicFrame>
        <p:nvGraphicFramePr>
          <p:cNvPr id="7" name="图表 6"/>
          <p:cNvGraphicFramePr/>
          <p:nvPr/>
        </p:nvGraphicFramePr>
        <p:xfrm>
          <a:off x="504550" y="2420938"/>
          <a:ext cx="11182900" cy="3816062"/>
        </p:xfrm>
        <a:graphic>
          <a:graphicData uri="http://schemas.openxmlformats.org/drawingml/2006/chart">
            <c:chart xmlns:c="http://schemas.openxmlformats.org/drawingml/2006/chart" xmlns:r="http://schemas.openxmlformats.org/officeDocument/2006/relationships" r:id="rId1"/>
          </a:graphicData>
        </a:graphic>
      </p:graphicFrame>
      <p:sp>
        <p:nvSpPr>
          <p:cNvPr id="8" name="文本框 7"/>
          <p:cNvSpPr txBox="1"/>
          <p:nvPr/>
        </p:nvSpPr>
        <p:spPr>
          <a:xfrm>
            <a:off x="696000" y="3262953"/>
            <a:ext cx="551754"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en-US" altLang="zh-CN"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96%</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9" name="文本框 8"/>
          <p:cNvSpPr txBox="1"/>
          <p:nvPr/>
        </p:nvSpPr>
        <p:spPr>
          <a:xfrm>
            <a:off x="1300443" y="3333565"/>
            <a:ext cx="551754"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93</a:t>
            </a:r>
            <a:r>
              <a:rPr kumimoji="0" lang="en-US" altLang="zh-CN"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10" name="文本框 9"/>
          <p:cNvSpPr txBox="1"/>
          <p:nvPr/>
        </p:nvSpPr>
        <p:spPr>
          <a:xfrm>
            <a:off x="1904886" y="3627727"/>
            <a:ext cx="551754"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81</a:t>
            </a:r>
            <a:r>
              <a:rPr kumimoji="0" lang="en-US" altLang="zh-CN"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11" name="文本框 10"/>
          <p:cNvSpPr txBox="1"/>
          <p:nvPr/>
        </p:nvSpPr>
        <p:spPr>
          <a:xfrm>
            <a:off x="2509329" y="3705757"/>
            <a:ext cx="551754"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en-US" altLang="zh-CN"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79%</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12" name="文本框 11"/>
          <p:cNvSpPr txBox="1"/>
          <p:nvPr/>
        </p:nvSpPr>
        <p:spPr>
          <a:xfrm>
            <a:off x="3113772" y="4082557"/>
            <a:ext cx="551754"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64</a:t>
            </a:r>
            <a:r>
              <a:rPr kumimoji="0" lang="en-US" altLang="zh-CN"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13" name="文本框 12"/>
          <p:cNvSpPr txBox="1"/>
          <p:nvPr/>
        </p:nvSpPr>
        <p:spPr>
          <a:xfrm>
            <a:off x="3718215" y="4128958"/>
            <a:ext cx="551754"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63</a:t>
            </a:r>
            <a:r>
              <a:rPr kumimoji="0" lang="en-US" altLang="zh-CN"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14" name="文本框 13"/>
          <p:cNvSpPr txBox="1"/>
          <p:nvPr/>
        </p:nvSpPr>
        <p:spPr>
          <a:xfrm>
            <a:off x="4322658" y="4271236"/>
            <a:ext cx="551754"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57</a:t>
            </a:r>
            <a:r>
              <a:rPr kumimoji="0" lang="en-US" altLang="zh-CN"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15" name="文本框 14"/>
          <p:cNvSpPr txBox="1"/>
          <p:nvPr/>
        </p:nvSpPr>
        <p:spPr>
          <a:xfrm>
            <a:off x="4927101" y="4505596"/>
            <a:ext cx="551754"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49</a:t>
            </a:r>
            <a:r>
              <a:rPr kumimoji="0" lang="en-US" altLang="zh-CN"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16" name="文本框 15"/>
          <p:cNvSpPr txBox="1"/>
          <p:nvPr/>
        </p:nvSpPr>
        <p:spPr>
          <a:xfrm>
            <a:off x="5531544" y="4539480"/>
            <a:ext cx="551754"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47</a:t>
            </a:r>
            <a:r>
              <a:rPr kumimoji="0" lang="en-US" altLang="zh-CN"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17" name="文本框 16"/>
          <p:cNvSpPr txBox="1"/>
          <p:nvPr/>
        </p:nvSpPr>
        <p:spPr>
          <a:xfrm>
            <a:off x="6135987" y="4539480"/>
            <a:ext cx="551754"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en-US" altLang="zh-CN"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47%</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18" name="文本框 17"/>
          <p:cNvSpPr txBox="1"/>
          <p:nvPr/>
        </p:nvSpPr>
        <p:spPr>
          <a:xfrm>
            <a:off x="6740430" y="4585903"/>
            <a:ext cx="551754"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en-US" altLang="zh-CN"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46%</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19" name="文本框 18"/>
          <p:cNvSpPr txBox="1"/>
          <p:nvPr/>
        </p:nvSpPr>
        <p:spPr>
          <a:xfrm>
            <a:off x="7344873" y="4766859"/>
            <a:ext cx="551754"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en-US" altLang="zh-CN"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39%</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20" name="文本框 19"/>
          <p:cNvSpPr txBox="1"/>
          <p:nvPr/>
        </p:nvSpPr>
        <p:spPr>
          <a:xfrm>
            <a:off x="7949316" y="4809782"/>
            <a:ext cx="551754"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en-US" altLang="zh-CN"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37%</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27" name="文本框 26"/>
          <p:cNvSpPr txBox="1"/>
          <p:nvPr/>
        </p:nvSpPr>
        <p:spPr>
          <a:xfrm>
            <a:off x="8553759" y="5536298"/>
            <a:ext cx="551754"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chemeClr val="bg1"/>
                </a:solidFill>
                <a:latin typeface="汉仪旗黑-80S" panose="00020600040101010101" pitchFamily="18" charset="-122"/>
                <a:ea typeface="汉仪旗黑-80S" panose="00020600040101010101" pitchFamily="18" charset="-122"/>
              </a:rPr>
              <a:t>20</a:t>
            </a:r>
            <a:r>
              <a:rPr kumimoji="0" lang="en-US" altLang="zh-CN" sz="1200" b="0" i="0" u="none" strike="noStrike" kern="1200" cap="none" spc="0" normalizeH="0" baseline="0" noProof="0" dirty="0">
                <a:ln>
                  <a:noFill/>
                </a:ln>
                <a:solidFill>
                  <a:schemeClr val="bg1"/>
                </a:solidFill>
                <a:effectLst/>
                <a:uLnTx/>
                <a:uFillTx/>
                <a:latin typeface="汉仪旗黑-80S" panose="00020600040101010101" pitchFamily="18" charset="-122"/>
                <a:ea typeface="汉仪旗黑-80S" panose="00020600040101010101" pitchFamily="18" charset="-122"/>
                <a:cs typeface="+mn-cs"/>
              </a:rPr>
              <a:t>%</a:t>
            </a:r>
            <a:endParaRPr kumimoji="0" lang="zh-CN" altLang="en-US" sz="1200" b="0" i="0" u="none" strike="noStrike" kern="1200" cap="none" spc="0" normalizeH="0" baseline="0" noProof="0" dirty="0">
              <a:ln>
                <a:noFill/>
              </a:ln>
              <a:solidFill>
                <a:schemeClr val="bg1"/>
              </a:solidFill>
              <a:effectLst/>
              <a:uLnTx/>
              <a:uFillTx/>
              <a:latin typeface="汉仪旗黑-80S" panose="00020600040101010101" pitchFamily="18" charset="-122"/>
              <a:ea typeface="汉仪旗黑-80S" panose="00020600040101010101" pitchFamily="18" charset="-122"/>
              <a:cs typeface="+mn-cs"/>
            </a:endParaRPr>
          </a:p>
        </p:txBody>
      </p:sp>
      <p:sp>
        <p:nvSpPr>
          <p:cNvPr id="28" name="文本框 27"/>
          <p:cNvSpPr txBox="1"/>
          <p:nvPr/>
        </p:nvSpPr>
        <p:spPr>
          <a:xfrm>
            <a:off x="9158202" y="5685631"/>
            <a:ext cx="551754"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chemeClr val="bg1"/>
                </a:solidFill>
                <a:latin typeface="汉仪旗黑-80S" panose="00020600040101010101" pitchFamily="18" charset="-122"/>
                <a:ea typeface="汉仪旗黑-80S" panose="00020600040101010101" pitchFamily="18" charset="-122"/>
              </a:rPr>
              <a:t>14</a:t>
            </a:r>
            <a:r>
              <a:rPr kumimoji="0" lang="en-US" altLang="zh-CN" sz="1200" b="0" i="0" u="none" strike="noStrike" kern="1200" cap="none" spc="0" normalizeH="0" baseline="0" noProof="0" dirty="0">
                <a:ln>
                  <a:noFill/>
                </a:ln>
                <a:solidFill>
                  <a:schemeClr val="bg1"/>
                </a:solidFill>
                <a:effectLst/>
                <a:uLnTx/>
                <a:uFillTx/>
                <a:latin typeface="汉仪旗黑-80S" panose="00020600040101010101" pitchFamily="18" charset="-122"/>
                <a:ea typeface="汉仪旗黑-80S" panose="00020600040101010101" pitchFamily="18" charset="-122"/>
                <a:cs typeface="+mn-cs"/>
              </a:rPr>
              <a:t>%</a:t>
            </a:r>
            <a:endParaRPr kumimoji="0" lang="zh-CN" altLang="en-US" sz="1200" b="0" i="0" u="none" strike="noStrike" kern="1200" cap="none" spc="0" normalizeH="0" baseline="0" noProof="0" dirty="0">
              <a:ln>
                <a:noFill/>
              </a:ln>
              <a:solidFill>
                <a:schemeClr val="bg1"/>
              </a:solidFill>
              <a:effectLst/>
              <a:uLnTx/>
              <a:uFillTx/>
              <a:latin typeface="汉仪旗黑-80S" panose="00020600040101010101" pitchFamily="18" charset="-122"/>
              <a:ea typeface="汉仪旗黑-80S" panose="00020600040101010101" pitchFamily="18" charset="-122"/>
              <a:cs typeface="+mn-cs"/>
            </a:endParaRPr>
          </a:p>
        </p:txBody>
      </p:sp>
      <p:sp>
        <p:nvSpPr>
          <p:cNvPr id="29" name="文本框 28"/>
          <p:cNvSpPr txBox="1"/>
          <p:nvPr/>
        </p:nvSpPr>
        <p:spPr>
          <a:xfrm>
            <a:off x="9762645" y="5685631"/>
            <a:ext cx="551754"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chemeClr val="bg1"/>
                </a:solidFill>
                <a:latin typeface="汉仪旗黑-80S" panose="00020600040101010101" pitchFamily="18" charset="-122"/>
                <a:ea typeface="汉仪旗黑-80S" panose="00020600040101010101" pitchFamily="18" charset="-122"/>
              </a:rPr>
              <a:t>14</a:t>
            </a:r>
            <a:r>
              <a:rPr kumimoji="0" lang="en-US" altLang="zh-CN" sz="1200" b="0" i="0" u="none" strike="noStrike" kern="1200" cap="none" spc="0" normalizeH="0" baseline="0" noProof="0" dirty="0">
                <a:ln>
                  <a:noFill/>
                </a:ln>
                <a:solidFill>
                  <a:schemeClr val="bg1"/>
                </a:solidFill>
                <a:effectLst/>
                <a:uLnTx/>
                <a:uFillTx/>
                <a:latin typeface="汉仪旗黑-80S" panose="00020600040101010101" pitchFamily="18" charset="-122"/>
                <a:ea typeface="汉仪旗黑-80S" panose="00020600040101010101" pitchFamily="18" charset="-122"/>
                <a:cs typeface="+mn-cs"/>
              </a:rPr>
              <a:t>%</a:t>
            </a:r>
            <a:endParaRPr kumimoji="0" lang="zh-CN" altLang="en-US" sz="1200" b="0" i="0" u="none" strike="noStrike" kern="1200" cap="none" spc="0" normalizeH="0" baseline="0" noProof="0" dirty="0">
              <a:ln>
                <a:noFill/>
              </a:ln>
              <a:solidFill>
                <a:schemeClr val="bg1"/>
              </a:solidFill>
              <a:effectLst/>
              <a:uLnTx/>
              <a:uFillTx/>
              <a:latin typeface="汉仪旗黑-80S" panose="00020600040101010101" pitchFamily="18" charset="-122"/>
              <a:ea typeface="汉仪旗黑-80S" panose="00020600040101010101" pitchFamily="18" charset="-122"/>
              <a:cs typeface="+mn-cs"/>
            </a:endParaRPr>
          </a:p>
        </p:txBody>
      </p:sp>
      <p:sp>
        <p:nvSpPr>
          <p:cNvPr id="30" name="文本框 29"/>
          <p:cNvSpPr txBox="1"/>
          <p:nvPr/>
        </p:nvSpPr>
        <p:spPr>
          <a:xfrm>
            <a:off x="10419987" y="5815102"/>
            <a:ext cx="445956"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chemeClr val="bg1"/>
                </a:solidFill>
                <a:latin typeface="汉仪旗黑-80S" panose="00020600040101010101" pitchFamily="18" charset="-122"/>
                <a:ea typeface="汉仪旗黑-80S" panose="00020600040101010101" pitchFamily="18" charset="-122"/>
              </a:rPr>
              <a:t>9</a:t>
            </a:r>
            <a:r>
              <a:rPr kumimoji="0" lang="en-US" altLang="zh-CN" sz="1200" b="0" i="0" u="none" strike="noStrike" kern="1200" cap="none" spc="0" normalizeH="0" baseline="0" noProof="0" dirty="0">
                <a:ln>
                  <a:noFill/>
                </a:ln>
                <a:solidFill>
                  <a:schemeClr val="bg1"/>
                </a:solidFill>
                <a:effectLst/>
                <a:uLnTx/>
                <a:uFillTx/>
                <a:latin typeface="汉仪旗黑-80S" panose="00020600040101010101" pitchFamily="18" charset="-122"/>
                <a:ea typeface="汉仪旗黑-80S" panose="00020600040101010101" pitchFamily="18" charset="-122"/>
                <a:cs typeface="+mn-cs"/>
              </a:rPr>
              <a:t>%</a:t>
            </a:r>
            <a:endParaRPr kumimoji="0" lang="zh-CN" altLang="en-US" sz="1200" b="0" i="0" u="none" strike="noStrike" kern="1200" cap="none" spc="0" normalizeH="0" baseline="0" noProof="0" dirty="0">
              <a:ln>
                <a:noFill/>
              </a:ln>
              <a:solidFill>
                <a:schemeClr val="bg1"/>
              </a:solidFill>
              <a:effectLst/>
              <a:uLnTx/>
              <a:uFillTx/>
              <a:latin typeface="汉仪旗黑-80S" panose="00020600040101010101" pitchFamily="18" charset="-122"/>
              <a:ea typeface="汉仪旗黑-80S" panose="00020600040101010101" pitchFamily="18" charset="-122"/>
              <a:cs typeface="+mn-cs"/>
            </a:endParaRPr>
          </a:p>
        </p:txBody>
      </p:sp>
      <p:sp>
        <p:nvSpPr>
          <p:cNvPr id="31" name="文本框 30"/>
          <p:cNvSpPr txBox="1"/>
          <p:nvPr/>
        </p:nvSpPr>
        <p:spPr>
          <a:xfrm>
            <a:off x="11024427" y="5428814"/>
            <a:ext cx="445956"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1</a:t>
            </a:r>
            <a:r>
              <a:rPr kumimoji="0" lang="en-US" altLang="zh-CN"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25" name="矩形 24"/>
          <p:cNvSpPr/>
          <p:nvPr/>
        </p:nvSpPr>
        <p:spPr>
          <a:xfrm>
            <a:off x="1877601" y="3501000"/>
            <a:ext cx="2392368" cy="2654313"/>
          </a:xfrm>
          <a:prstGeom prst="rect">
            <a:avLst/>
          </a:prstGeom>
          <a:noFill/>
          <a:ln w="1905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26" name="文本框 25"/>
          <p:cNvSpPr txBox="1"/>
          <p:nvPr/>
        </p:nvSpPr>
        <p:spPr>
          <a:xfrm>
            <a:off x="2117312" y="3141000"/>
            <a:ext cx="192359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rPr>
              <a:t>六成以上的企业提供</a:t>
            </a:r>
            <a:endParaRPr kumimoji="0" lang="zh-CN" altLang="en-US" sz="1400" b="0" i="0" u="none" strike="noStrike" kern="12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1042721"/>
          </a:xfrm>
        </p:spPr>
        <p:txBody>
          <a:bodyPr/>
          <a:lstStyle/>
          <a:p>
            <a:pPr marL="285750" indent="-285750">
              <a:buFont typeface="Arial" panose="020B0604020202020204" pitchFamily="34" charset="0"/>
              <a:buChar char="•"/>
            </a:pPr>
            <a:r>
              <a:rPr lang="zh-CN" altLang="en-US" dirty="0"/>
              <a:t>从各项补充福利项目的预算拨付方式来看，八成左右的</a:t>
            </a:r>
            <a:r>
              <a:rPr lang="zh-CN" altLang="en-US" dirty="0">
                <a:latin typeface="汉仪旗黑-80S" panose="00020600040101010101" pitchFamily="18" charset="-122"/>
                <a:ea typeface="汉仪旗黑-80S" panose="00020600040101010101" pitchFamily="18" charset="-122"/>
              </a:rPr>
              <a:t>假期福利</a:t>
            </a:r>
            <a:r>
              <a:rPr lang="zh-CN" altLang="en-US" dirty="0"/>
              <a:t>、</a:t>
            </a:r>
            <a:r>
              <a:rPr lang="zh-CN" altLang="en-US" dirty="0">
                <a:latin typeface="汉仪旗黑-80S" panose="00020600040101010101" pitchFamily="18" charset="-122"/>
                <a:ea typeface="汉仪旗黑-80S" panose="00020600040101010101" pitchFamily="18" charset="-122"/>
              </a:rPr>
              <a:t>高温</a:t>
            </a:r>
            <a:r>
              <a:rPr lang="en-US" altLang="zh-CN" dirty="0">
                <a:latin typeface="汉仪旗黑-80S" panose="00020600040101010101" pitchFamily="18" charset="-122"/>
                <a:ea typeface="汉仪旗黑-80S" panose="00020600040101010101" pitchFamily="18" charset="-122"/>
              </a:rPr>
              <a:t>/</a:t>
            </a:r>
            <a:r>
              <a:rPr lang="zh-CN" altLang="en-US" dirty="0">
                <a:latin typeface="汉仪旗黑-80S" panose="00020600040101010101" pitchFamily="18" charset="-122"/>
                <a:ea typeface="汉仪旗黑-80S" panose="00020600040101010101" pitchFamily="18" charset="-122"/>
              </a:rPr>
              <a:t>供暖津贴</a:t>
            </a:r>
            <a:r>
              <a:rPr lang="zh-CN" altLang="en-US" dirty="0"/>
              <a:t>、</a:t>
            </a:r>
            <a:r>
              <a:rPr lang="zh-CN" altLang="en-US" dirty="0">
                <a:latin typeface="汉仪旗黑-80S" panose="00020600040101010101" pitchFamily="18" charset="-122"/>
                <a:ea typeface="汉仪旗黑-80S" panose="00020600040101010101" pitchFamily="18" charset="-122"/>
              </a:rPr>
              <a:t>交通福利</a:t>
            </a:r>
            <a:r>
              <a:rPr lang="zh-CN" altLang="en-US" dirty="0"/>
              <a:t>和</a:t>
            </a:r>
            <a:r>
              <a:rPr lang="zh-CN" altLang="en-US" dirty="0">
                <a:latin typeface="汉仪旗黑-80S" panose="00020600040101010101" pitchFamily="18" charset="-122"/>
                <a:ea typeface="汉仪旗黑-80S" panose="00020600040101010101" pitchFamily="18" charset="-122"/>
              </a:rPr>
              <a:t>加班补助</a:t>
            </a:r>
            <a:r>
              <a:rPr lang="zh-CN" altLang="en-US" dirty="0"/>
              <a:t>是人力资源（人资口），而</a:t>
            </a:r>
            <a:r>
              <a:rPr lang="zh-CN" altLang="en-US" dirty="0">
                <a:latin typeface="汉仪旗黑-80S" panose="00020600040101010101" pitchFamily="18" charset="-122"/>
                <a:ea typeface="汉仪旗黑-80S" panose="00020600040101010101" pitchFamily="18" charset="-122"/>
              </a:rPr>
              <a:t>关爱慰问福利</a:t>
            </a:r>
            <a:r>
              <a:rPr lang="zh-CN" altLang="en-US" dirty="0"/>
              <a:t>、</a:t>
            </a:r>
            <a:r>
              <a:rPr lang="zh-CN" altLang="en-US" dirty="0">
                <a:latin typeface="汉仪旗黑-80S" panose="00020600040101010101" pitchFamily="18" charset="-122"/>
                <a:ea typeface="汉仪旗黑-80S" panose="00020600040101010101" pitchFamily="18" charset="-122"/>
              </a:rPr>
              <a:t>职工疗休养福利</a:t>
            </a:r>
            <a:r>
              <a:rPr lang="zh-CN" altLang="en-US" dirty="0"/>
              <a:t>和</a:t>
            </a:r>
            <a:r>
              <a:rPr lang="zh-CN" altLang="en-US" dirty="0">
                <a:latin typeface="汉仪旗黑-80S" panose="00020600040101010101" pitchFamily="18" charset="-122"/>
                <a:ea typeface="汉仪旗黑-80S" panose="00020600040101010101" pitchFamily="18" charset="-122"/>
              </a:rPr>
              <a:t>文娱福利</a:t>
            </a:r>
            <a:r>
              <a:rPr lang="zh-CN" altLang="en-US" dirty="0"/>
              <a:t>的主要拨付方式是工会，占比也在七到八成之间。</a:t>
            </a:r>
            <a:endParaRPr lang="en-US" altLang="zh-CN" dirty="0"/>
          </a:p>
          <a:p>
            <a:pPr marL="285750" indent="-285750">
              <a:buFont typeface="Arial" panose="020B0604020202020204" pitchFamily="34" charset="0"/>
              <a:buChar char="•"/>
            </a:pPr>
            <a:r>
              <a:rPr lang="zh-CN" altLang="en-US" dirty="0"/>
              <a:t>选择其他拨付方式的福利项目多为行政部门</a:t>
            </a:r>
            <a:r>
              <a:rPr lang="en-US" altLang="zh-CN" dirty="0"/>
              <a:t>/</a:t>
            </a:r>
            <a:r>
              <a:rPr lang="zh-CN" altLang="en-US" dirty="0"/>
              <a:t>办公室。</a:t>
            </a:r>
            <a:endParaRPr lang="zh-CN" altLang="en-US" dirty="0"/>
          </a:p>
        </p:txBody>
      </p:sp>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拨付方式 </a:t>
            </a:r>
            <a:r>
              <a:rPr lang="en-US" altLang="zh-CN" dirty="0"/>
              <a:t>| </a:t>
            </a:r>
            <a:r>
              <a:rPr lang="zh-CN" altLang="en-US" dirty="0"/>
              <a:t>超八成企业的</a:t>
            </a:r>
            <a:r>
              <a:rPr lang="zh-CN" altLang="en-US" dirty="0">
                <a:latin typeface="汉仪旗黑-80S" panose="00020600040101010101" pitchFamily="18" charset="-122"/>
                <a:ea typeface="汉仪旗黑-80S" panose="00020600040101010101" pitchFamily="18" charset="-122"/>
              </a:rPr>
              <a:t>假期福利和高温</a:t>
            </a:r>
            <a:r>
              <a:rPr lang="en-US" altLang="zh-CN" dirty="0">
                <a:latin typeface="汉仪旗黑-80S" panose="00020600040101010101" pitchFamily="18" charset="-122"/>
                <a:ea typeface="汉仪旗黑-80S" panose="00020600040101010101" pitchFamily="18" charset="-122"/>
              </a:rPr>
              <a:t>/</a:t>
            </a:r>
            <a:r>
              <a:rPr lang="zh-CN" altLang="en-US" dirty="0">
                <a:latin typeface="汉仪旗黑-80S" panose="00020600040101010101" pitchFamily="18" charset="-122"/>
                <a:ea typeface="汉仪旗黑-80S" panose="00020600040101010101" pitchFamily="18" charset="-122"/>
              </a:rPr>
              <a:t>供暖津贴的预算拨付方式为人力资源</a:t>
            </a:r>
            <a:endParaRPr lang="zh-CN" altLang="en-US" dirty="0"/>
          </a:p>
        </p:txBody>
      </p:sp>
      <p:graphicFrame>
        <p:nvGraphicFramePr>
          <p:cNvPr id="7" name="图表 6"/>
          <p:cNvGraphicFramePr/>
          <p:nvPr/>
        </p:nvGraphicFramePr>
        <p:xfrm>
          <a:off x="504550" y="2420938"/>
          <a:ext cx="11182900" cy="3960062"/>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1338187"/>
          </a:xfrm>
        </p:spPr>
        <p:txBody>
          <a:bodyPr/>
          <a:lstStyle/>
          <a:p>
            <a:pPr marL="285750" indent="-285750">
              <a:buFont typeface="Arial" panose="020B0604020202020204" pitchFamily="34" charset="0"/>
              <a:buChar char="•"/>
            </a:pPr>
            <a:r>
              <a:rPr lang="zh-CN" altLang="en-US" dirty="0"/>
              <a:t>从各项补充福利项目的实施效果评分来看，评分排在前三的福利项目为</a:t>
            </a:r>
            <a:r>
              <a:rPr lang="zh-CN" altLang="en-US" dirty="0">
                <a:latin typeface="汉仪旗黑-80S" panose="00020600040101010101" pitchFamily="18" charset="-122"/>
                <a:ea typeface="汉仪旗黑-80S" panose="00020600040101010101" pitchFamily="18" charset="-122"/>
              </a:rPr>
              <a:t>关爱慰问福利</a:t>
            </a:r>
            <a:r>
              <a:rPr lang="zh-CN" altLang="en-US" dirty="0"/>
              <a:t>（</a:t>
            </a:r>
            <a:r>
              <a:rPr lang="en-US" altLang="zh-CN" dirty="0">
                <a:latin typeface="汉仪旗黑-80S" panose="00020600040101010101" pitchFamily="18" charset="-122"/>
                <a:ea typeface="汉仪旗黑-80S" panose="00020600040101010101" pitchFamily="18" charset="-122"/>
              </a:rPr>
              <a:t>4.28</a:t>
            </a:r>
            <a:r>
              <a:rPr lang="zh-CN" altLang="en-US" dirty="0">
                <a:latin typeface="汉仪旗黑-80S" panose="00020600040101010101" pitchFamily="18" charset="-122"/>
                <a:ea typeface="汉仪旗黑-80S" panose="00020600040101010101" pitchFamily="18" charset="-122"/>
              </a:rPr>
              <a:t>分</a:t>
            </a:r>
            <a:r>
              <a:rPr lang="zh-CN" altLang="en-US" dirty="0"/>
              <a:t>）、</a:t>
            </a:r>
            <a:r>
              <a:rPr lang="zh-CN" altLang="en-US" dirty="0">
                <a:latin typeface="汉仪旗黑-80S" panose="00020600040101010101" pitchFamily="18" charset="-122"/>
                <a:ea typeface="汉仪旗黑-80S" panose="00020600040101010101" pitchFamily="18" charset="-122"/>
              </a:rPr>
              <a:t>通讯福利</a:t>
            </a:r>
            <a:r>
              <a:rPr lang="zh-CN" altLang="en-US" dirty="0"/>
              <a:t>（</a:t>
            </a:r>
            <a:r>
              <a:rPr lang="en-US" altLang="zh-CN" dirty="0">
                <a:latin typeface="汉仪旗黑-80S" panose="00020600040101010101" pitchFamily="18" charset="-122"/>
                <a:ea typeface="汉仪旗黑-80S" panose="00020600040101010101" pitchFamily="18" charset="-122"/>
              </a:rPr>
              <a:t>4.27</a:t>
            </a:r>
            <a:r>
              <a:rPr lang="zh-CN" altLang="en-US" dirty="0">
                <a:latin typeface="汉仪旗黑-80S" panose="00020600040101010101" pitchFamily="18" charset="-122"/>
                <a:ea typeface="汉仪旗黑-80S" panose="00020600040101010101" pitchFamily="18" charset="-122"/>
              </a:rPr>
              <a:t>分</a:t>
            </a:r>
            <a:r>
              <a:rPr lang="zh-CN" altLang="en-US" dirty="0"/>
              <a:t>）和</a:t>
            </a:r>
            <a:r>
              <a:rPr lang="zh-CN" altLang="en-US" dirty="0">
                <a:latin typeface="汉仪旗黑-80S" panose="00020600040101010101" pitchFamily="18" charset="-122"/>
                <a:ea typeface="汉仪旗黑-80S" panose="00020600040101010101" pitchFamily="18" charset="-122"/>
              </a:rPr>
              <a:t>交通福利</a:t>
            </a:r>
            <a:r>
              <a:rPr lang="zh-CN" altLang="en-US" dirty="0"/>
              <a:t>（</a:t>
            </a:r>
            <a:r>
              <a:rPr lang="en-US" altLang="zh-CN" dirty="0">
                <a:latin typeface="汉仪旗黑-80S" panose="00020600040101010101" pitchFamily="18" charset="-122"/>
                <a:ea typeface="汉仪旗黑-80S" panose="00020600040101010101" pitchFamily="18" charset="-122"/>
              </a:rPr>
              <a:t>4.24</a:t>
            </a:r>
            <a:r>
              <a:rPr lang="zh-CN" altLang="en-US" dirty="0">
                <a:latin typeface="汉仪旗黑-80S" panose="00020600040101010101" pitchFamily="18" charset="-122"/>
                <a:ea typeface="汉仪旗黑-80S" panose="00020600040101010101" pitchFamily="18" charset="-122"/>
              </a:rPr>
              <a:t>分</a:t>
            </a:r>
            <a:r>
              <a:rPr lang="zh-CN" altLang="en-US" dirty="0"/>
              <a:t>），其次，育儿福利、置装福利、餐饮福利、住房福利、健康福利、高温</a:t>
            </a:r>
            <a:r>
              <a:rPr lang="en-US" altLang="zh-CN" dirty="0"/>
              <a:t>/</a:t>
            </a:r>
            <a:r>
              <a:rPr lang="zh-CN" altLang="en-US" dirty="0"/>
              <a:t>供暖津贴福利、年节福利和生活服务福利的实施效果评分也在</a:t>
            </a:r>
            <a:r>
              <a:rPr lang="en-US" altLang="zh-CN" dirty="0"/>
              <a:t>4</a:t>
            </a:r>
            <a:r>
              <a:rPr lang="zh-CN" altLang="en-US" dirty="0"/>
              <a:t>分以上。</a:t>
            </a:r>
            <a:endParaRPr lang="en-US" altLang="zh-CN" dirty="0"/>
          </a:p>
          <a:p>
            <a:pPr marL="285750" indent="-285750">
              <a:buFont typeface="Arial" panose="020B0604020202020204" pitchFamily="34" charset="0"/>
              <a:buChar char="•"/>
            </a:pPr>
            <a:r>
              <a:rPr lang="zh-CN" altLang="en-US" dirty="0"/>
              <a:t>相比之下，</a:t>
            </a:r>
            <a:r>
              <a:rPr lang="zh-CN" altLang="en-US" dirty="0">
                <a:latin typeface="汉仪旗黑-80S" panose="00020600040101010101" pitchFamily="18" charset="-122"/>
                <a:ea typeface="汉仪旗黑-80S" panose="00020600040101010101" pitchFamily="18" charset="-122"/>
              </a:rPr>
              <a:t>文娱福利</a:t>
            </a:r>
            <a:r>
              <a:rPr lang="zh-CN" altLang="en-US" dirty="0"/>
              <a:t>和</a:t>
            </a:r>
            <a:r>
              <a:rPr lang="zh-CN" altLang="en-US" dirty="0">
                <a:latin typeface="汉仪旗黑-80S" panose="00020600040101010101" pitchFamily="18" charset="-122"/>
                <a:ea typeface="汉仪旗黑-80S" panose="00020600040101010101" pitchFamily="18" charset="-122"/>
              </a:rPr>
              <a:t>假期福利</a:t>
            </a:r>
            <a:r>
              <a:rPr lang="zh-CN" altLang="en-US" dirty="0"/>
              <a:t>的评分较低，分别为</a:t>
            </a:r>
            <a:r>
              <a:rPr lang="en-US" altLang="zh-CN" dirty="0"/>
              <a:t>3.84</a:t>
            </a:r>
            <a:r>
              <a:rPr lang="zh-CN" altLang="en-US" dirty="0"/>
              <a:t>分和</a:t>
            </a:r>
            <a:r>
              <a:rPr lang="en-US" altLang="zh-CN" dirty="0"/>
              <a:t>3.47</a:t>
            </a:r>
            <a:r>
              <a:rPr lang="zh-CN" altLang="en-US" dirty="0"/>
              <a:t>分。</a:t>
            </a:r>
            <a:endParaRPr lang="zh-CN" altLang="en-US" dirty="0"/>
          </a:p>
        </p:txBody>
      </p:sp>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效果评分 </a:t>
            </a:r>
            <a:r>
              <a:rPr lang="en-US" altLang="zh-CN" dirty="0"/>
              <a:t>| </a:t>
            </a:r>
            <a:r>
              <a:rPr lang="zh-CN" altLang="en-US" dirty="0">
                <a:latin typeface="汉仪旗黑-80S" panose="00020600040101010101" pitchFamily="18" charset="-122"/>
                <a:ea typeface="汉仪旗黑-80S" panose="00020600040101010101" pitchFamily="18" charset="-122"/>
              </a:rPr>
              <a:t>实施效果评分前三项分别为关爱慰问福利</a:t>
            </a:r>
            <a:r>
              <a:rPr lang="zh-CN" altLang="en-US" dirty="0"/>
              <a:t>、</a:t>
            </a:r>
            <a:r>
              <a:rPr lang="zh-CN" altLang="en-US" dirty="0">
                <a:latin typeface="汉仪旗黑-80S" panose="00020600040101010101" pitchFamily="18" charset="-122"/>
                <a:ea typeface="汉仪旗黑-80S" panose="00020600040101010101" pitchFamily="18" charset="-122"/>
              </a:rPr>
              <a:t>通讯福利</a:t>
            </a:r>
            <a:r>
              <a:rPr lang="zh-CN" altLang="en-US" dirty="0"/>
              <a:t>和</a:t>
            </a:r>
            <a:r>
              <a:rPr lang="zh-CN" altLang="en-US" dirty="0">
                <a:latin typeface="汉仪旗黑-80S" panose="00020600040101010101" pitchFamily="18" charset="-122"/>
                <a:ea typeface="汉仪旗黑-80S" panose="00020600040101010101" pitchFamily="18" charset="-122"/>
              </a:rPr>
              <a:t>交通福利</a:t>
            </a:r>
            <a:endParaRPr lang="zh-CN" altLang="en-US" dirty="0"/>
          </a:p>
        </p:txBody>
      </p:sp>
      <p:graphicFrame>
        <p:nvGraphicFramePr>
          <p:cNvPr id="7" name="图表 6"/>
          <p:cNvGraphicFramePr/>
          <p:nvPr/>
        </p:nvGraphicFramePr>
        <p:xfrm>
          <a:off x="504550" y="2420938"/>
          <a:ext cx="11182900" cy="3816062"/>
        </p:xfrm>
        <a:graphic>
          <a:graphicData uri="http://schemas.openxmlformats.org/drawingml/2006/chart">
            <c:chart xmlns:c="http://schemas.openxmlformats.org/drawingml/2006/chart" xmlns:r="http://schemas.openxmlformats.org/officeDocument/2006/relationships" r:id="rId1"/>
          </a:graphicData>
        </a:graphic>
      </p:graphicFrame>
      <p:sp>
        <p:nvSpPr>
          <p:cNvPr id="8" name="文本框 7"/>
          <p:cNvSpPr txBox="1"/>
          <p:nvPr/>
        </p:nvSpPr>
        <p:spPr>
          <a:xfrm>
            <a:off x="697603" y="3412814"/>
            <a:ext cx="548548"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4.28</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9" name="文本框 8"/>
          <p:cNvSpPr txBox="1"/>
          <p:nvPr/>
        </p:nvSpPr>
        <p:spPr>
          <a:xfrm>
            <a:off x="1336308" y="3412814"/>
            <a:ext cx="548548"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4.27</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10" name="文本框 9"/>
          <p:cNvSpPr txBox="1"/>
          <p:nvPr/>
        </p:nvSpPr>
        <p:spPr>
          <a:xfrm>
            <a:off x="1975013" y="3454334"/>
            <a:ext cx="548548"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4.24</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11" name="文本框 10"/>
          <p:cNvSpPr txBox="1"/>
          <p:nvPr/>
        </p:nvSpPr>
        <p:spPr>
          <a:xfrm>
            <a:off x="2613718" y="3484814"/>
            <a:ext cx="548548"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en-US" altLang="zh-CN"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4.20</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12" name="文本框 11"/>
          <p:cNvSpPr txBox="1"/>
          <p:nvPr/>
        </p:nvSpPr>
        <p:spPr>
          <a:xfrm>
            <a:off x="3252423" y="3484814"/>
            <a:ext cx="548548"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4.20</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13" name="文本框 12"/>
          <p:cNvSpPr txBox="1"/>
          <p:nvPr/>
        </p:nvSpPr>
        <p:spPr>
          <a:xfrm>
            <a:off x="3891128" y="3523387"/>
            <a:ext cx="548548"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4.19</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14" name="文本框 13"/>
          <p:cNvSpPr txBox="1"/>
          <p:nvPr/>
        </p:nvSpPr>
        <p:spPr>
          <a:xfrm>
            <a:off x="4529833" y="3523387"/>
            <a:ext cx="548548"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4.19</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15" name="文本框 14"/>
          <p:cNvSpPr txBox="1"/>
          <p:nvPr/>
        </p:nvSpPr>
        <p:spPr>
          <a:xfrm>
            <a:off x="5168538" y="3556814"/>
            <a:ext cx="548548"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4.16</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16" name="文本框 15"/>
          <p:cNvSpPr txBox="1"/>
          <p:nvPr/>
        </p:nvSpPr>
        <p:spPr>
          <a:xfrm>
            <a:off x="5807243" y="3556814"/>
            <a:ext cx="548548"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4.14</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17" name="文本框 16"/>
          <p:cNvSpPr txBox="1"/>
          <p:nvPr/>
        </p:nvSpPr>
        <p:spPr>
          <a:xfrm>
            <a:off x="6445948" y="3645000"/>
            <a:ext cx="548548"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en-US" altLang="zh-CN"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4.05</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18" name="文本框 17"/>
          <p:cNvSpPr txBox="1"/>
          <p:nvPr/>
        </p:nvSpPr>
        <p:spPr>
          <a:xfrm>
            <a:off x="7084653" y="3720254"/>
            <a:ext cx="548548"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en-US" altLang="zh-CN"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4.00</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19" name="文本框 18"/>
          <p:cNvSpPr txBox="1"/>
          <p:nvPr/>
        </p:nvSpPr>
        <p:spPr>
          <a:xfrm>
            <a:off x="7723358" y="3738914"/>
            <a:ext cx="548548"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en-US" altLang="zh-CN"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3.97</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20" name="文本框 19"/>
          <p:cNvSpPr txBox="1"/>
          <p:nvPr/>
        </p:nvSpPr>
        <p:spPr>
          <a:xfrm>
            <a:off x="8362063" y="3746534"/>
            <a:ext cx="548548"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en-US" altLang="zh-CN"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3.96</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27" name="文本框 26"/>
          <p:cNvSpPr txBox="1"/>
          <p:nvPr/>
        </p:nvSpPr>
        <p:spPr>
          <a:xfrm>
            <a:off x="9000768" y="3772814"/>
            <a:ext cx="548548"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3.93</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28" name="文本框 27"/>
          <p:cNvSpPr txBox="1"/>
          <p:nvPr/>
        </p:nvSpPr>
        <p:spPr>
          <a:xfrm>
            <a:off x="9639473" y="3772814"/>
            <a:ext cx="548548"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3.93</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29" name="文本框 28"/>
          <p:cNvSpPr txBox="1"/>
          <p:nvPr/>
        </p:nvSpPr>
        <p:spPr>
          <a:xfrm>
            <a:off x="10278178" y="3871094"/>
            <a:ext cx="548548"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3.84</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30" name="文本框 29"/>
          <p:cNvSpPr txBox="1"/>
          <p:nvPr/>
        </p:nvSpPr>
        <p:spPr>
          <a:xfrm>
            <a:off x="10916889" y="4276814"/>
            <a:ext cx="548548"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3.47</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6" name="文本框 5"/>
          <p:cNvSpPr txBox="1"/>
          <p:nvPr/>
        </p:nvSpPr>
        <p:spPr>
          <a:xfrm>
            <a:off x="666402" y="6075410"/>
            <a:ext cx="5435598" cy="233590"/>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600"/>
              </a:spcAft>
              <a:buClrTx/>
              <a:buSzTx/>
              <a:buFontTx/>
              <a:buNone/>
              <a:defRPr/>
            </a:pPr>
            <a:r>
              <a:rPr kumimoji="0" lang="zh-CN" altLang="en-US" sz="800" b="0" i="0" u="none" strike="noStrike" kern="1200" cap="none" spc="0" normalizeH="0" baseline="0" noProof="0" dirty="0">
                <a:ln>
                  <a:noFill/>
                </a:ln>
                <a:solidFill>
                  <a:srgbClr val="595757"/>
                </a:solidFill>
                <a:effectLst/>
                <a:uLnTx/>
                <a:uFillTx/>
                <a:latin typeface="汉仪旗黑-45S" panose="00020600040101010101" pitchFamily="18" charset="-122"/>
                <a:ea typeface="汉仪旗黑-45S" panose="00020600040101010101" pitchFamily="18" charset="-122"/>
                <a:cs typeface="+mn-cs"/>
              </a:rPr>
              <a:t>注：</a:t>
            </a:r>
            <a:r>
              <a:rPr lang="zh-CN" altLang="en-US" sz="800" dirty="0">
                <a:solidFill>
                  <a:srgbClr val="595757"/>
                </a:solidFill>
                <a:latin typeface="汉仪旗黑-45S" panose="00020600040101010101" pitchFamily="18" charset="-122"/>
                <a:ea typeface="汉仪旗黑-45S" panose="00020600040101010101" pitchFamily="18" charset="-122"/>
              </a:rPr>
              <a:t>满分</a:t>
            </a:r>
            <a:r>
              <a:rPr lang="en-US" altLang="zh-CN" sz="800" dirty="0">
                <a:solidFill>
                  <a:srgbClr val="595757"/>
                </a:solidFill>
                <a:latin typeface="汉仪旗黑-45S" panose="00020600040101010101" pitchFamily="18" charset="-122"/>
                <a:ea typeface="汉仪旗黑-45S" panose="00020600040101010101" pitchFamily="18" charset="-122"/>
              </a:rPr>
              <a:t>5</a:t>
            </a:r>
            <a:r>
              <a:rPr lang="zh-CN" altLang="en-US" sz="800" dirty="0">
                <a:solidFill>
                  <a:srgbClr val="595757"/>
                </a:solidFill>
                <a:latin typeface="汉仪旗黑-45S" panose="00020600040101010101" pitchFamily="18" charset="-122"/>
                <a:ea typeface="汉仪旗黑-45S" panose="00020600040101010101" pitchFamily="18" charset="-122"/>
              </a:rPr>
              <a:t>分，分值越高表明实施效果越好</a:t>
            </a:r>
            <a:r>
              <a:rPr kumimoji="0" lang="zh-CN" altLang="en-US" sz="800" b="0" i="0" u="none" strike="noStrike" kern="1200" cap="none" spc="0" normalizeH="0" baseline="0" noProof="0" dirty="0">
                <a:ln>
                  <a:noFill/>
                </a:ln>
                <a:solidFill>
                  <a:srgbClr val="595757"/>
                </a:solidFill>
                <a:effectLst/>
                <a:uLnTx/>
                <a:uFillTx/>
                <a:latin typeface="汉仪旗黑-45S" panose="00020600040101010101" pitchFamily="18" charset="-122"/>
                <a:ea typeface="汉仪旗黑-45S" panose="00020600040101010101" pitchFamily="18" charset="-122"/>
                <a:cs typeface="+mn-cs"/>
              </a:rPr>
              <a:t>。</a:t>
            </a:r>
            <a:endParaRPr kumimoji="0" lang="zh-CN" altLang="en-US" sz="800" b="0" i="0" u="none" strike="noStrike" kern="1200" cap="none" spc="0" normalizeH="0" baseline="0" noProof="0" dirty="0">
              <a:ln>
                <a:noFill/>
              </a:ln>
              <a:solidFill>
                <a:srgbClr val="595757"/>
              </a:solidFill>
              <a:effectLst/>
              <a:uLnTx/>
              <a:uFillTx/>
              <a:latin typeface="汉仪旗黑-45S" panose="00020600040101010101" pitchFamily="18" charset="-122"/>
              <a:ea typeface="汉仪旗黑-45S" panose="00020600040101010101" pitchFamily="18" charset="-122"/>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发放标准 </a:t>
            </a:r>
            <a:r>
              <a:rPr lang="en-US" altLang="zh-CN" dirty="0"/>
              <a:t>| </a:t>
            </a:r>
            <a:r>
              <a:rPr lang="zh-CN" altLang="en-US" dirty="0">
                <a:latin typeface="汉仪旗黑-80S" panose="00020600040101010101" pitchFamily="18" charset="-122"/>
                <a:ea typeface="汉仪旗黑-80S" panose="00020600040101010101" pitchFamily="18" charset="-122"/>
              </a:rPr>
              <a:t>住房福利发放标准为</a:t>
            </a:r>
            <a:r>
              <a:rPr lang="en-US" altLang="zh-CN" dirty="0">
                <a:latin typeface="汉仪旗黑-80S" panose="00020600040101010101" pitchFamily="18" charset="-122"/>
                <a:ea typeface="汉仪旗黑-80S" panose="00020600040101010101" pitchFamily="18" charset="-122"/>
              </a:rPr>
              <a:t>1</a:t>
            </a:r>
            <a:r>
              <a:rPr lang="en-US" altLang="zh-CN" dirty="0"/>
              <a:t>,021</a:t>
            </a:r>
            <a:r>
              <a:rPr lang="zh-CN" altLang="en-US" dirty="0"/>
              <a:t>元</a:t>
            </a:r>
            <a:r>
              <a:rPr lang="en-US" altLang="zh-CN" dirty="0"/>
              <a:t>/</a:t>
            </a:r>
            <a:r>
              <a:rPr lang="zh-CN" altLang="en-US" dirty="0"/>
              <a:t>月，高温</a:t>
            </a:r>
            <a:r>
              <a:rPr lang="en-US" altLang="zh-CN" dirty="0"/>
              <a:t>/</a:t>
            </a:r>
            <a:r>
              <a:rPr lang="zh-CN" altLang="en-US" dirty="0"/>
              <a:t>供暖津贴为</a:t>
            </a:r>
            <a:r>
              <a:rPr lang="en-US" altLang="zh-CN" dirty="0"/>
              <a:t>1,848</a:t>
            </a:r>
            <a:r>
              <a:rPr lang="zh-CN" altLang="en-US" dirty="0"/>
              <a:t>元</a:t>
            </a:r>
            <a:r>
              <a:rPr lang="en-US" altLang="zh-CN" dirty="0"/>
              <a:t>/</a:t>
            </a:r>
            <a:r>
              <a:rPr lang="zh-CN" altLang="en-US" dirty="0"/>
              <a:t>年</a:t>
            </a:r>
            <a:endParaRPr lang="zh-CN" altLang="en-US" dirty="0"/>
          </a:p>
        </p:txBody>
      </p:sp>
      <p:graphicFrame>
        <p:nvGraphicFramePr>
          <p:cNvPr id="7" name="图表 6"/>
          <p:cNvGraphicFramePr/>
          <p:nvPr/>
        </p:nvGraphicFramePr>
        <p:xfrm>
          <a:off x="6022526" y="2421000"/>
          <a:ext cx="5617474" cy="3821033"/>
        </p:xfrm>
        <a:graphic>
          <a:graphicData uri="http://schemas.openxmlformats.org/drawingml/2006/chart">
            <c:chart xmlns:c="http://schemas.openxmlformats.org/drawingml/2006/chart" xmlns:r="http://schemas.openxmlformats.org/officeDocument/2006/relationships" r:id="rId1"/>
          </a:graphicData>
        </a:graphic>
      </p:graphicFrame>
      <p:sp>
        <p:nvSpPr>
          <p:cNvPr id="8" name="文本框 7"/>
          <p:cNvSpPr txBox="1"/>
          <p:nvPr/>
        </p:nvSpPr>
        <p:spPr>
          <a:xfrm>
            <a:off x="6177481" y="2923933"/>
            <a:ext cx="808235"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1,848</a:t>
            </a:r>
            <a:r>
              <a:rPr lang="zh-CN" altLang="en-US" sz="1200" dirty="0">
                <a:solidFill>
                  <a:srgbClr val="595757"/>
                </a:solidFill>
                <a:latin typeface="汉仪旗黑-80S" panose="00020600040101010101" pitchFamily="18" charset="-122"/>
                <a:ea typeface="汉仪旗黑-80S" panose="00020600040101010101" pitchFamily="18" charset="-122"/>
              </a:rPr>
              <a:t>元</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9" name="文本框 8"/>
          <p:cNvSpPr txBox="1"/>
          <p:nvPr/>
        </p:nvSpPr>
        <p:spPr>
          <a:xfrm>
            <a:off x="7078780" y="2964770"/>
            <a:ext cx="808235"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1,824</a:t>
            </a:r>
            <a:r>
              <a:rPr lang="zh-CN" altLang="en-US" sz="1200" dirty="0">
                <a:solidFill>
                  <a:srgbClr val="595757"/>
                </a:solidFill>
                <a:latin typeface="汉仪旗黑-80S" panose="00020600040101010101" pitchFamily="18" charset="-122"/>
                <a:ea typeface="汉仪旗黑-80S" panose="00020600040101010101" pitchFamily="18" charset="-122"/>
              </a:rPr>
              <a:t>元</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10" name="文本框 9"/>
          <p:cNvSpPr txBox="1"/>
          <p:nvPr/>
        </p:nvSpPr>
        <p:spPr>
          <a:xfrm>
            <a:off x="8002394" y="3096346"/>
            <a:ext cx="808235"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1,740</a:t>
            </a:r>
            <a:r>
              <a:rPr lang="zh-CN" altLang="en-US" sz="1200" dirty="0">
                <a:solidFill>
                  <a:srgbClr val="595757"/>
                </a:solidFill>
                <a:latin typeface="汉仪旗黑-80S" panose="00020600040101010101" pitchFamily="18" charset="-122"/>
                <a:ea typeface="汉仪旗黑-80S" panose="00020600040101010101" pitchFamily="18" charset="-122"/>
              </a:rPr>
              <a:t>元</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11" name="文本框 10"/>
          <p:cNvSpPr txBox="1"/>
          <p:nvPr/>
        </p:nvSpPr>
        <p:spPr>
          <a:xfrm>
            <a:off x="8878300" y="3495507"/>
            <a:ext cx="808235"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1,480</a:t>
            </a:r>
            <a:r>
              <a:rPr lang="zh-CN" altLang="en-US" sz="1200" dirty="0">
                <a:solidFill>
                  <a:srgbClr val="595757"/>
                </a:solidFill>
                <a:latin typeface="汉仪旗黑-80S" panose="00020600040101010101" pitchFamily="18" charset="-122"/>
                <a:ea typeface="汉仪旗黑-80S" panose="00020600040101010101" pitchFamily="18" charset="-122"/>
              </a:rPr>
              <a:t>元</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13" name="文本框 12"/>
          <p:cNvSpPr txBox="1"/>
          <p:nvPr/>
        </p:nvSpPr>
        <p:spPr>
          <a:xfrm>
            <a:off x="10706257" y="5175266"/>
            <a:ext cx="655949"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400</a:t>
            </a:r>
            <a:r>
              <a:rPr lang="zh-CN" altLang="en-US" sz="1200" dirty="0">
                <a:solidFill>
                  <a:srgbClr val="595757"/>
                </a:solidFill>
                <a:latin typeface="汉仪旗黑-80S" panose="00020600040101010101" pitchFamily="18" charset="-122"/>
                <a:ea typeface="汉仪旗黑-80S" panose="00020600040101010101" pitchFamily="18" charset="-122"/>
              </a:rPr>
              <a:t>元</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grpSp>
        <p:nvGrpSpPr>
          <p:cNvPr id="24" name="组合 23"/>
          <p:cNvGrpSpPr/>
          <p:nvPr/>
        </p:nvGrpSpPr>
        <p:grpSpPr>
          <a:xfrm>
            <a:off x="605217" y="2421000"/>
            <a:ext cx="5617474" cy="3821033"/>
            <a:chOff x="5905642" y="2421000"/>
            <a:chExt cx="5851242" cy="3821033"/>
          </a:xfrm>
        </p:grpSpPr>
        <p:graphicFrame>
          <p:nvGraphicFramePr>
            <p:cNvPr id="25" name="图表 24"/>
            <p:cNvGraphicFramePr/>
            <p:nvPr/>
          </p:nvGraphicFramePr>
          <p:xfrm>
            <a:off x="5905642" y="2421000"/>
            <a:ext cx="5851242" cy="3821033"/>
          </p:xfrm>
          <a:graphic>
            <a:graphicData uri="http://schemas.openxmlformats.org/drawingml/2006/chart">
              <c:chart xmlns:c="http://schemas.openxmlformats.org/drawingml/2006/chart" xmlns:r="http://schemas.openxmlformats.org/officeDocument/2006/relationships" r:id="rId2"/>
            </a:graphicData>
          </a:graphic>
        </p:graphicFrame>
        <p:sp>
          <p:nvSpPr>
            <p:cNvPr id="26" name="文本框 25"/>
            <p:cNvSpPr txBox="1"/>
            <p:nvPr/>
          </p:nvSpPr>
          <p:spPr>
            <a:xfrm>
              <a:off x="6183249" y="4211228"/>
              <a:ext cx="808236"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1,021</a:t>
              </a:r>
              <a:r>
                <a:rPr lang="zh-CN" altLang="en-US" sz="1200" dirty="0">
                  <a:solidFill>
                    <a:srgbClr val="595757"/>
                  </a:solidFill>
                  <a:latin typeface="汉仪旗黑-80S" panose="00020600040101010101" pitchFamily="18" charset="-122"/>
                  <a:ea typeface="汉仪旗黑-80S" panose="00020600040101010101" pitchFamily="18" charset="-122"/>
                </a:rPr>
                <a:t>元</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31" name="文本框 30"/>
            <p:cNvSpPr txBox="1"/>
            <p:nvPr/>
          </p:nvSpPr>
          <p:spPr>
            <a:xfrm>
              <a:off x="7869912" y="4871080"/>
              <a:ext cx="655949"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600</a:t>
              </a:r>
              <a:r>
                <a:rPr lang="zh-CN" altLang="en-US" sz="1200" dirty="0">
                  <a:solidFill>
                    <a:srgbClr val="595757"/>
                  </a:solidFill>
                  <a:latin typeface="汉仪旗黑-80S" panose="00020600040101010101" pitchFamily="18" charset="-122"/>
                  <a:ea typeface="汉仪旗黑-80S" panose="00020600040101010101" pitchFamily="18" charset="-122"/>
                </a:rPr>
                <a:t>元</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32" name="文本框 31"/>
            <p:cNvSpPr txBox="1"/>
            <p:nvPr/>
          </p:nvSpPr>
          <p:spPr>
            <a:xfrm>
              <a:off x="9187334" y="4871080"/>
              <a:ext cx="683246"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598</a:t>
              </a:r>
              <a:r>
                <a:rPr lang="zh-CN" altLang="en-US" sz="1200" dirty="0">
                  <a:solidFill>
                    <a:srgbClr val="595757"/>
                  </a:solidFill>
                  <a:latin typeface="汉仪旗黑-80S" panose="00020600040101010101" pitchFamily="18" charset="-122"/>
                  <a:ea typeface="汉仪旗黑-80S" panose="00020600040101010101" pitchFamily="18" charset="-122"/>
                </a:rPr>
                <a:t>元</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34" name="文本框 33"/>
            <p:cNvSpPr txBox="1"/>
            <p:nvPr/>
          </p:nvSpPr>
          <p:spPr>
            <a:xfrm>
              <a:off x="10709744" y="5439250"/>
              <a:ext cx="683246"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229</a:t>
              </a:r>
              <a:r>
                <a:rPr lang="zh-CN" altLang="en-US" sz="1200" dirty="0">
                  <a:solidFill>
                    <a:srgbClr val="595757"/>
                  </a:solidFill>
                  <a:latin typeface="汉仪旗黑-80S" panose="00020600040101010101" pitchFamily="18" charset="-122"/>
                  <a:ea typeface="汉仪旗黑-80S" panose="00020600040101010101" pitchFamily="18" charset="-122"/>
                </a:rPr>
                <a:t>元</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grpSp>
      <p:sp>
        <p:nvSpPr>
          <p:cNvPr id="2" name="文本占位符 1"/>
          <p:cNvSpPr>
            <a:spLocks noGrp="1"/>
          </p:cNvSpPr>
          <p:nvPr>
            <p:ph type="body" sz="quarter" idx="13"/>
          </p:nvPr>
        </p:nvSpPr>
        <p:spPr>
          <a:xfrm>
            <a:off x="660400" y="1266657"/>
            <a:ext cx="10858500" cy="965777"/>
          </a:xfrm>
        </p:spPr>
        <p:txBody>
          <a:bodyPr/>
          <a:lstStyle/>
          <a:p>
            <a:pPr marL="285750" indent="-285750">
              <a:buFont typeface="Arial" panose="020B0604020202020204" pitchFamily="34" charset="0"/>
              <a:buChar char="•"/>
            </a:pPr>
            <a:r>
              <a:rPr lang="zh-CN" altLang="en-US" dirty="0"/>
              <a:t>从各项补充福利项目的发放标准</a:t>
            </a:r>
            <a:r>
              <a:rPr lang="en-US" altLang="zh-CN" dirty="0"/>
              <a:t>/</a:t>
            </a:r>
            <a:r>
              <a:rPr lang="zh-CN" altLang="en-US" dirty="0"/>
              <a:t>报销限额来看，在主要</a:t>
            </a:r>
            <a:r>
              <a:rPr lang="zh-CN" altLang="en-US" dirty="0">
                <a:latin typeface="汉仪旗黑-80S" panose="00020600040101010101" pitchFamily="18" charset="-122"/>
                <a:ea typeface="汉仪旗黑-80S" panose="00020600040101010101" pitchFamily="18" charset="-122"/>
              </a:rPr>
              <a:t>按月发放</a:t>
            </a:r>
            <a:r>
              <a:rPr lang="zh-CN" altLang="en-US" dirty="0"/>
              <a:t>的福利项目中，发放标准最高的是</a:t>
            </a:r>
            <a:r>
              <a:rPr lang="zh-CN" altLang="en-US" dirty="0">
                <a:latin typeface="汉仪旗黑-80S" panose="00020600040101010101" pitchFamily="18" charset="-122"/>
                <a:ea typeface="汉仪旗黑-80S" panose="00020600040101010101" pitchFamily="18" charset="-122"/>
              </a:rPr>
              <a:t>住房福利</a:t>
            </a:r>
            <a:r>
              <a:rPr lang="zh-CN" altLang="en-US" dirty="0"/>
              <a:t>（</a:t>
            </a:r>
            <a:r>
              <a:rPr lang="en-US" altLang="zh-CN" dirty="0">
                <a:latin typeface="汉仪旗黑-80S" panose="00020600040101010101" pitchFamily="18" charset="-122"/>
                <a:ea typeface="汉仪旗黑-80S" panose="00020600040101010101" pitchFamily="18" charset="-122"/>
              </a:rPr>
              <a:t>1,021</a:t>
            </a:r>
            <a:r>
              <a:rPr lang="zh-CN" altLang="en-US" dirty="0">
                <a:latin typeface="汉仪旗黑-80S" panose="00020600040101010101" pitchFamily="18" charset="-122"/>
                <a:ea typeface="汉仪旗黑-80S" panose="00020600040101010101" pitchFamily="18" charset="-122"/>
              </a:rPr>
              <a:t>元</a:t>
            </a:r>
            <a:r>
              <a:rPr lang="en-US" altLang="zh-CN" dirty="0">
                <a:latin typeface="汉仪旗黑-80S" panose="00020600040101010101" pitchFamily="18" charset="-122"/>
                <a:ea typeface="汉仪旗黑-80S" panose="00020600040101010101" pitchFamily="18" charset="-122"/>
              </a:rPr>
              <a:t>/</a:t>
            </a:r>
            <a:r>
              <a:rPr lang="zh-CN" altLang="en-US" dirty="0">
                <a:latin typeface="汉仪旗黑-80S" panose="00020600040101010101" pitchFamily="18" charset="-122"/>
                <a:ea typeface="汉仪旗黑-80S" panose="00020600040101010101" pitchFamily="18" charset="-122"/>
              </a:rPr>
              <a:t>月</a:t>
            </a:r>
            <a:r>
              <a:rPr lang="zh-CN" altLang="en-US" dirty="0"/>
              <a:t>），其次为餐饮和交通福利；在主要</a:t>
            </a:r>
            <a:r>
              <a:rPr lang="zh-CN" altLang="en-US" dirty="0">
                <a:latin typeface="汉仪旗黑-80S" panose="00020600040101010101" pitchFamily="18" charset="-122"/>
                <a:ea typeface="汉仪旗黑-80S" panose="00020600040101010101" pitchFamily="18" charset="-122"/>
              </a:rPr>
              <a:t>按年发放</a:t>
            </a:r>
            <a:r>
              <a:rPr lang="zh-CN" altLang="en-US" dirty="0"/>
              <a:t>的福利项目中，发放标准最高的是</a:t>
            </a:r>
            <a:r>
              <a:rPr lang="zh-CN" altLang="en-US" dirty="0">
                <a:latin typeface="汉仪旗黑-80S" panose="00020600040101010101" pitchFamily="18" charset="-122"/>
                <a:ea typeface="汉仪旗黑-80S" panose="00020600040101010101" pitchFamily="18" charset="-122"/>
              </a:rPr>
              <a:t>高温</a:t>
            </a:r>
            <a:r>
              <a:rPr lang="en-US" altLang="zh-CN" dirty="0">
                <a:latin typeface="汉仪旗黑-80S" panose="00020600040101010101" pitchFamily="18" charset="-122"/>
                <a:ea typeface="汉仪旗黑-80S" panose="00020600040101010101" pitchFamily="18" charset="-122"/>
              </a:rPr>
              <a:t>/</a:t>
            </a:r>
            <a:r>
              <a:rPr lang="zh-CN" altLang="en-US" dirty="0">
                <a:latin typeface="汉仪旗黑-80S" panose="00020600040101010101" pitchFamily="18" charset="-122"/>
                <a:ea typeface="汉仪旗黑-80S" panose="00020600040101010101" pitchFamily="18" charset="-122"/>
              </a:rPr>
              <a:t>供暖津贴</a:t>
            </a:r>
            <a:r>
              <a:rPr lang="zh-CN" altLang="en-US" dirty="0"/>
              <a:t>（</a:t>
            </a:r>
            <a:r>
              <a:rPr lang="en-US" altLang="zh-CN" dirty="0">
                <a:latin typeface="汉仪旗黑-80S" panose="00020600040101010101" pitchFamily="18" charset="-122"/>
                <a:ea typeface="汉仪旗黑-80S" panose="00020600040101010101" pitchFamily="18" charset="-122"/>
              </a:rPr>
              <a:t>1,848</a:t>
            </a:r>
            <a:r>
              <a:rPr lang="zh-CN" altLang="en-US" dirty="0">
                <a:latin typeface="汉仪旗黑-80S" panose="00020600040101010101" pitchFamily="18" charset="-122"/>
                <a:ea typeface="汉仪旗黑-80S" panose="00020600040101010101" pitchFamily="18" charset="-122"/>
              </a:rPr>
              <a:t>元</a:t>
            </a:r>
            <a:r>
              <a:rPr lang="en-US" altLang="zh-CN" dirty="0">
                <a:latin typeface="汉仪旗黑-80S" panose="00020600040101010101" pitchFamily="18" charset="-122"/>
                <a:ea typeface="汉仪旗黑-80S" panose="00020600040101010101" pitchFamily="18" charset="-122"/>
              </a:rPr>
              <a:t>/</a:t>
            </a:r>
            <a:r>
              <a:rPr lang="zh-CN" altLang="en-US" dirty="0">
                <a:latin typeface="汉仪旗黑-80S" panose="00020600040101010101" pitchFamily="18" charset="-122"/>
                <a:ea typeface="汉仪旗黑-80S" panose="00020600040101010101" pitchFamily="18" charset="-122"/>
              </a:rPr>
              <a:t>年</a:t>
            </a:r>
            <a:r>
              <a:rPr lang="zh-CN" altLang="en-US" dirty="0"/>
              <a:t>），其次为年节福利和激励认可福利，其平均值均在</a:t>
            </a:r>
            <a:r>
              <a:rPr lang="en-US" altLang="zh-CN" dirty="0"/>
              <a:t>1,700</a:t>
            </a:r>
            <a:r>
              <a:rPr lang="zh-CN" altLang="en-US" dirty="0"/>
              <a:t>元以上。</a:t>
            </a:r>
            <a:endParaRPr lang="zh-CN" altLang="en-US" dirty="0"/>
          </a:p>
        </p:txBody>
      </p:sp>
      <p:sp>
        <p:nvSpPr>
          <p:cNvPr id="6" name="文本框 5"/>
          <p:cNvSpPr txBox="1"/>
          <p:nvPr/>
        </p:nvSpPr>
        <p:spPr>
          <a:xfrm>
            <a:off x="9754206" y="3699283"/>
            <a:ext cx="808235"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1,350</a:t>
            </a:r>
            <a:r>
              <a:rPr lang="zh-CN" altLang="en-US" sz="1200" dirty="0">
                <a:solidFill>
                  <a:srgbClr val="595757"/>
                </a:solidFill>
                <a:latin typeface="汉仪旗黑-80S" panose="00020600040101010101" pitchFamily="18" charset="-122"/>
                <a:ea typeface="汉仪旗黑-80S" panose="00020600040101010101" pitchFamily="18" charset="-122"/>
              </a:rPr>
              <a:t>元</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发放标准 </a:t>
            </a:r>
            <a:r>
              <a:rPr lang="en-US" altLang="zh-CN" dirty="0"/>
              <a:t>| </a:t>
            </a:r>
            <a:r>
              <a:rPr lang="zh-CN" altLang="en-US" dirty="0">
                <a:latin typeface="汉仪旗黑-80S" panose="00020600040101010101" pitchFamily="18" charset="-122"/>
                <a:ea typeface="汉仪旗黑-80S" panose="00020600040101010101" pitchFamily="18" charset="-122"/>
              </a:rPr>
              <a:t>住房福利发放标准平均值为</a:t>
            </a:r>
            <a:r>
              <a:rPr lang="en-US" altLang="zh-CN" dirty="0">
                <a:latin typeface="汉仪旗黑-80S" panose="00020600040101010101" pitchFamily="18" charset="-122"/>
                <a:ea typeface="汉仪旗黑-80S" panose="00020600040101010101" pitchFamily="18" charset="-122"/>
              </a:rPr>
              <a:t>1</a:t>
            </a:r>
            <a:r>
              <a:rPr lang="en-US" altLang="zh-CN" dirty="0"/>
              <a:t>,110</a:t>
            </a:r>
            <a:r>
              <a:rPr lang="zh-CN" altLang="en-US" dirty="0"/>
              <a:t>元</a:t>
            </a:r>
            <a:r>
              <a:rPr lang="en-US" altLang="zh-CN" dirty="0"/>
              <a:t>/</a:t>
            </a:r>
            <a:r>
              <a:rPr lang="zh-CN" altLang="en-US" dirty="0"/>
              <a:t>次，置装福利为</a:t>
            </a:r>
            <a:r>
              <a:rPr lang="en-US" altLang="zh-CN" dirty="0"/>
              <a:t>2,600</a:t>
            </a:r>
            <a:r>
              <a:rPr lang="zh-CN" altLang="en-US" dirty="0"/>
              <a:t>元</a:t>
            </a:r>
            <a:r>
              <a:rPr lang="en-US" altLang="zh-CN" dirty="0"/>
              <a:t>/</a:t>
            </a:r>
            <a:r>
              <a:rPr lang="zh-CN" altLang="en-US" dirty="0"/>
              <a:t>人</a:t>
            </a:r>
            <a:endParaRPr lang="zh-CN" altLang="en-US" dirty="0"/>
          </a:p>
        </p:txBody>
      </p:sp>
      <p:grpSp>
        <p:nvGrpSpPr>
          <p:cNvPr id="24" name="组合 23"/>
          <p:cNvGrpSpPr/>
          <p:nvPr/>
        </p:nvGrpSpPr>
        <p:grpSpPr>
          <a:xfrm>
            <a:off x="3287263" y="2421000"/>
            <a:ext cx="5617474" cy="3821033"/>
            <a:chOff x="5905642" y="2421000"/>
            <a:chExt cx="5851242" cy="3821033"/>
          </a:xfrm>
        </p:grpSpPr>
        <p:graphicFrame>
          <p:nvGraphicFramePr>
            <p:cNvPr id="25" name="图表 24"/>
            <p:cNvGraphicFramePr/>
            <p:nvPr/>
          </p:nvGraphicFramePr>
          <p:xfrm>
            <a:off x="5905642" y="2421000"/>
            <a:ext cx="5851242" cy="3821033"/>
          </p:xfrm>
          <a:graphic>
            <a:graphicData uri="http://schemas.openxmlformats.org/drawingml/2006/chart">
              <c:chart xmlns:c="http://schemas.openxmlformats.org/drawingml/2006/chart" xmlns:r="http://schemas.openxmlformats.org/officeDocument/2006/relationships" r:id="rId1"/>
            </a:graphicData>
          </a:graphic>
        </p:graphicFrame>
        <p:sp>
          <p:nvSpPr>
            <p:cNvPr id="26" name="文本框 25"/>
            <p:cNvSpPr txBox="1"/>
            <p:nvPr/>
          </p:nvSpPr>
          <p:spPr>
            <a:xfrm>
              <a:off x="6550340" y="3362861"/>
              <a:ext cx="841869"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1,100</a:t>
              </a:r>
              <a:r>
                <a:rPr lang="zh-CN" altLang="en-US" sz="1200" dirty="0">
                  <a:solidFill>
                    <a:srgbClr val="595757"/>
                  </a:solidFill>
                  <a:latin typeface="汉仪旗黑-80S" panose="00020600040101010101" pitchFamily="18" charset="-122"/>
                  <a:ea typeface="汉仪旗黑-80S" panose="00020600040101010101" pitchFamily="18" charset="-122"/>
                </a:rPr>
                <a:t>元</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32" name="文本框 31"/>
            <p:cNvSpPr txBox="1"/>
            <p:nvPr/>
          </p:nvSpPr>
          <p:spPr>
            <a:xfrm>
              <a:off x="8502590" y="3948728"/>
              <a:ext cx="683246"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830</a:t>
              </a:r>
              <a:r>
                <a:rPr lang="zh-CN" altLang="en-US" sz="1200" dirty="0">
                  <a:solidFill>
                    <a:srgbClr val="595757"/>
                  </a:solidFill>
                  <a:latin typeface="汉仪旗黑-80S" panose="00020600040101010101" pitchFamily="18" charset="-122"/>
                  <a:ea typeface="汉仪旗黑-80S" panose="00020600040101010101" pitchFamily="18" charset="-122"/>
                </a:rPr>
                <a:t>元</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34" name="文本框 33"/>
            <p:cNvSpPr txBox="1"/>
            <p:nvPr/>
          </p:nvSpPr>
          <p:spPr>
            <a:xfrm>
              <a:off x="10347276" y="5023173"/>
              <a:ext cx="683246" cy="304186"/>
            </a:xfrm>
            <a:prstGeom prst="rect">
              <a:avLst/>
            </a:prstGeom>
            <a:noFill/>
          </p:spPr>
          <p:txBody>
            <a:bodyPr wrap="none" rtlCol="0">
              <a:spAutoFit/>
            </a:bodyPr>
            <a:lstStyle/>
            <a:p>
              <a:pPr marL="0" marR="0" lvl="0" indent="0" algn="just" defTabSz="914400" rtl="0" eaLnBrk="1" fontAlgn="auto" latinLnBrk="0" hangingPunct="1">
                <a:lnSpc>
                  <a:spcPct val="120000"/>
                </a:lnSpc>
                <a:spcBef>
                  <a:spcPts val="0"/>
                </a:spcBef>
                <a:spcAft>
                  <a:spcPts val="600"/>
                </a:spcAft>
                <a:buClrTx/>
                <a:buSzTx/>
                <a:buFontTx/>
                <a:buNone/>
                <a:defRPr/>
              </a:pPr>
              <a:r>
                <a:rPr lang="en-US" altLang="zh-CN" sz="1200" dirty="0">
                  <a:solidFill>
                    <a:srgbClr val="595757"/>
                  </a:solidFill>
                  <a:latin typeface="汉仪旗黑-80S" panose="00020600040101010101" pitchFamily="18" charset="-122"/>
                  <a:ea typeface="汉仪旗黑-80S" panose="00020600040101010101" pitchFamily="18" charset="-122"/>
                </a:rPr>
                <a:t>350</a:t>
              </a:r>
              <a:r>
                <a:rPr lang="zh-CN" altLang="en-US" sz="1200" dirty="0">
                  <a:solidFill>
                    <a:srgbClr val="595757"/>
                  </a:solidFill>
                  <a:latin typeface="汉仪旗黑-80S" panose="00020600040101010101" pitchFamily="18" charset="-122"/>
                  <a:ea typeface="汉仪旗黑-80S" panose="00020600040101010101" pitchFamily="18" charset="-122"/>
                </a:rPr>
                <a:t>元</a:t>
              </a: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grpSp>
      <p:sp>
        <p:nvSpPr>
          <p:cNvPr id="2" name="文本占位符 1"/>
          <p:cNvSpPr>
            <a:spLocks noGrp="1"/>
          </p:cNvSpPr>
          <p:nvPr>
            <p:ph type="body" sz="quarter" idx="13"/>
          </p:nvPr>
        </p:nvSpPr>
        <p:spPr>
          <a:xfrm>
            <a:off x="660400" y="1266657"/>
            <a:ext cx="10858500" cy="965777"/>
          </a:xfrm>
        </p:spPr>
        <p:txBody>
          <a:bodyPr/>
          <a:lstStyle/>
          <a:p>
            <a:pPr marL="285750" indent="-285750">
              <a:buFont typeface="Arial" panose="020B0604020202020204" pitchFamily="34" charset="0"/>
              <a:buChar char="•"/>
            </a:pPr>
            <a:r>
              <a:rPr lang="zh-CN" altLang="en-US" dirty="0"/>
              <a:t>从各项补充福利项目的发放标准</a:t>
            </a:r>
            <a:r>
              <a:rPr lang="en-US" altLang="zh-CN" dirty="0"/>
              <a:t>/</a:t>
            </a:r>
            <a:r>
              <a:rPr lang="zh-CN" altLang="en-US" dirty="0"/>
              <a:t>报销限额来看，在主要</a:t>
            </a:r>
            <a:r>
              <a:rPr lang="zh-CN" altLang="en-US" dirty="0">
                <a:latin typeface="汉仪旗黑-80S" panose="00020600040101010101" pitchFamily="18" charset="-122"/>
                <a:ea typeface="汉仪旗黑-80S" panose="00020600040101010101" pitchFamily="18" charset="-122"/>
              </a:rPr>
              <a:t>按次发放</a:t>
            </a:r>
            <a:r>
              <a:rPr lang="zh-CN" altLang="en-US" dirty="0"/>
              <a:t>的福利项目中，发放标准最高的是</a:t>
            </a:r>
            <a:r>
              <a:rPr lang="zh-CN" altLang="en-US" dirty="0">
                <a:latin typeface="汉仪旗黑-80S" panose="00020600040101010101" pitchFamily="18" charset="-122"/>
                <a:ea typeface="汉仪旗黑-80S" panose="00020600040101010101" pitchFamily="18" charset="-122"/>
              </a:rPr>
              <a:t>假期福利</a:t>
            </a:r>
            <a:r>
              <a:rPr lang="zh-CN" altLang="en-US" dirty="0"/>
              <a:t>（</a:t>
            </a:r>
            <a:r>
              <a:rPr lang="en-US" altLang="zh-CN" dirty="0">
                <a:latin typeface="汉仪旗黑-80S" panose="00020600040101010101" pitchFamily="18" charset="-122"/>
                <a:ea typeface="汉仪旗黑-80S" panose="00020600040101010101" pitchFamily="18" charset="-122"/>
              </a:rPr>
              <a:t>1,100</a:t>
            </a:r>
            <a:r>
              <a:rPr lang="zh-CN" altLang="en-US" dirty="0">
                <a:latin typeface="汉仪旗黑-80S" panose="00020600040101010101" pitchFamily="18" charset="-122"/>
                <a:ea typeface="汉仪旗黑-80S" panose="00020600040101010101" pitchFamily="18" charset="-122"/>
              </a:rPr>
              <a:t>元</a:t>
            </a:r>
            <a:r>
              <a:rPr lang="en-US" altLang="zh-CN" dirty="0">
                <a:latin typeface="汉仪旗黑-80S" panose="00020600040101010101" pitchFamily="18" charset="-122"/>
                <a:ea typeface="汉仪旗黑-80S" panose="00020600040101010101" pitchFamily="18" charset="-122"/>
              </a:rPr>
              <a:t>/</a:t>
            </a:r>
            <a:r>
              <a:rPr lang="zh-CN" altLang="en-US" dirty="0">
                <a:latin typeface="汉仪旗黑-80S" panose="00020600040101010101" pitchFamily="18" charset="-122"/>
                <a:ea typeface="汉仪旗黑-80S" panose="00020600040101010101" pitchFamily="18" charset="-122"/>
              </a:rPr>
              <a:t>次</a:t>
            </a:r>
            <a:r>
              <a:rPr lang="zh-CN" altLang="en-US" dirty="0"/>
              <a:t>），其次为关爱</a:t>
            </a:r>
            <a:r>
              <a:rPr lang="en-US" altLang="zh-CN" dirty="0"/>
              <a:t>/</a:t>
            </a:r>
            <a:r>
              <a:rPr lang="zh-CN" altLang="en-US" dirty="0"/>
              <a:t>慰问福利和抗疫关怀福利，平均值分别为</a:t>
            </a:r>
            <a:r>
              <a:rPr lang="en-US" altLang="zh-CN" dirty="0"/>
              <a:t>830</a:t>
            </a:r>
            <a:r>
              <a:rPr lang="zh-CN" altLang="en-US" dirty="0"/>
              <a:t>元</a:t>
            </a:r>
            <a:r>
              <a:rPr lang="en-US" altLang="zh-CN" dirty="0"/>
              <a:t>/</a:t>
            </a:r>
            <a:r>
              <a:rPr lang="zh-CN" altLang="en-US" dirty="0"/>
              <a:t>次和</a:t>
            </a:r>
            <a:r>
              <a:rPr lang="en-US" altLang="zh-CN" dirty="0"/>
              <a:t>350</a:t>
            </a:r>
            <a:r>
              <a:rPr lang="zh-CN" altLang="en-US" dirty="0"/>
              <a:t>元</a:t>
            </a:r>
            <a:r>
              <a:rPr lang="en-US" altLang="zh-CN" dirty="0"/>
              <a:t>/</a:t>
            </a:r>
            <a:r>
              <a:rPr lang="zh-CN" altLang="en-US" dirty="0"/>
              <a:t>次，加班补助每次平均</a:t>
            </a:r>
            <a:r>
              <a:rPr lang="en-US" altLang="zh-CN" dirty="0"/>
              <a:t>42</a:t>
            </a:r>
            <a:r>
              <a:rPr lang="zh-CN" altLang="en-US" dirty="0"/>
              <a:t>元；</a:t>
            </a:r>
            <a:r>
              <a:rPr lang="zh-CN" altLang="en-US" dirty="0">
                <a:latin typeface="汉仪旗黑-80S" panose="00020600040101010101" pitchFamily="18" charset="-122"/>
                <a:ea typeface="汉仪旗黑-80S" panose="00020600040101010101" pitchFamily="18" charset="-122"/>
              </a:rPr>
              <a:t>置装福利</a:t>
            </a:r>
            <a:r>
              <a:rPr lang="zh-CN" altLang="en-US" dirty="0"/>
              <a:t>主要</a:t>
            </a:r>
            <a:r>
              <a:rPr lang="zh-CN" altLang="en-US" dirty="0">
                <a:latin typeface="汉仪旗黑-80S" panose="00020600040101010101" pitchFamily="18" charset="-122"/>
                <a:ea typeface="汉仪旗黑-80S" panose="00020600040101010101" pitchFamily="18" charset="-122"/>
              </a:rPr>
              <a:t>按人发放</a:t>
            </a:r>
            <a:r>
              <a:rPr lang="zh-CN" altLang="en-US" dirty="0"/>
              <a:t>，发放标准的平均值为</a:t>
            </a:r>
            <a:r>
              <a:rPr lang="en-US" altLang="zh-CN" dirty="0">
                <a:latin typeface="汉仪旗黑-80S" panose="00020600040101010101" pitchFamily="18" charset="-122"/>
                <a:ea typeface="汉仪旗黑-80S" panose="00020600040101010101" pitchFamily="18" charset="-122"/>
              </a:rPr>
              <a:t>2,600</a:t>
            </a:r>
            <a:r>
              <a:rPr lang="zh-CN" altLang="en-US" dirty="0">
                <a:latin typeface="汉仪旗黑-80S" panose="00020600040101010101" pitchFamily="18" charset="-122"/>
                <a:ea typeface="汉仪旗黑-80S" panose="00020600040101010101" pitchFamily="18" charset="-122"/>
              </a:rPr>
              <a:t>元</a:t>
            </a:r>
            <a:r>
              <a:rPr lang="en-US" altLang="zh-CN" dirty="0">
                <a:latin typeface="汉仪旗黑-80S" panose="00020600040101010101" pitchFamily="18" charset="-122"/>
                <a:ea typeface="汉仪旗黑-80S" panose="00020600040101010101" pitchFamily="18" charset="-122"/>
              </a:rPr>
              <a:t>/</a:t>
            </a:r>
            <a:r>
              <a:rPr lang="zh-CN" altLang="en-US" dirty="0">
                <a:latin typeface="汉仪旗黑-80S" panose="00020600040101010101" pitchFamily="18" charset="-122"/>
                <a:ea typeface="汉仪旗黑-80S" panose="00020600040101010101" pitchFamily="18" charset="-122"/>
              </a:rPr>
              <a:t>人</a:t>
            </a:r>
            <a:r>
              <a:rPr lang="zh-CN" altLang="en-US" dirty="0"/>
              <a:t>。</a:t>
            </a:r>
            <a:endParaRPr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背景图案&#10;&#10;描述已自动生成"/>
          <p:cNvPicPr>
            <a:picLocks noChangeAspect="1"/>
          </p:cNvPicPr>
          <p:nvPr/>
        </p:nvPicPr>
        <p:blipFill>
          <a:blip r:embed="rId1" cstate="screen">
            <a:alphaModFix amt="20000"/>
          </a:blip>
          <a:stretch>
            <a:fillRect/>
          </a:stretch>
        </p:blipFill>
        <p:spPr>
          <a:xfrm>
            <a:off x="0" y="3200"/>
            <a:ext cx="12192000" cy="6866727"/>
          </a:xfrm>
          <a:prstGeom prst="rect">
            <a:avLst/>
          </a:prstGeom>
        </p:spPr>
      </p:pic>
      <p:grpSp>
        <p:nvGrpSpPr>
          <p:cNvPr id="3" name="组合 2"/>
          <p:cNvGrpSpPr/>
          <p:nvPr/>
        </p:nvGrpSpPr>
        <p:grpSpPr>
          <a:xfrm>
            <a:off x="9947798" y="621000"/>
            <a:ext cx="1571102" cy="300896"/>
            <a:chOff x="1593304" y="2567354"/>
            <a:chExt cx="9004206" cy="1724478"/>
          </a:xfrm>
          <a:solidFill>
            <a:schemeClr val="bg1"/>
          </a:solidFill>
        </p:grpSpPr>
        <p:sp>
          <p:nvSpPr>
            <p:cNvPr id="4" name="任意多边形: 形状 3"/>
            <p:cNvSpPr/>
            <p:nvPr/>
          </p:nvSpPr>
          <p:spPr>
            <a:xfrm>
              <a:off x="2592985" y="2567354"/>
              <a:ext cx="316950" cy="316950"/>
            </a:xfrm>
            <a:custGeom>
              <a:avLst/>
              <a:gdLst>
                <a:gd name="connsiteX0" fmla="*/ 158315 w 316950"/>
                <a:gd name="connsiteY0" fmla="*/ -294 h 316950"/>
                <a:gd name="connsiteX1" fmla="*/ -329 w 316950"/>
                <a:gd name="connsiteY1" fmla="*/ 158013 h 316950"/>
                <a:gd name="connsiteX2" fmla="*/ 157978 w 316950"/>
                <a:gd name="connsiteY2" fmla="*/ 316657 h 316950"/>
                <a:gd name="connsiteX3" fmla="*/ 316622 w 316950"/>
                <a:gd name="connsiteY3" fmla="*/ 158350 h 316950"/>
                <a:gd name="connsiteX4" fmla="*/ 158315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315" y="-294"/>
                  </a:moveTo>
                  <a:cubicBezTo>
                    <a:pt x="70799" y="-395"/>
                    <a:pt x="-228" y="70497"/>
                    <a:pt x="-329" y="158013"/>
                  </a:cubicBezTo>
                  <a:cubicBezTo>
                    <a:pt x="-430" y="245529"/>
                    <a:pt x="70461" y="316556"/>
                    <a:pt x="157978" y="316657"/>
                  </a:cubicBezTo>
                  <a:cubicBezTo>
                    <a:pt x="245494" y="316758"/>
                    <a:pt x="316521" y="245866"/>
                    <a:pt x="316622" y="158350"/>
                  </a:cubicBezTo>
                  <a:cubicBezTo>
                    <a:pt x="316622" y="70868"/>
                    <a:pt x="245798" y="-108"/>
                    <a:pt x="158315" y="-294"/>
                  </a:cubicBezTo>
                  <a:close/>
                </a:path>
              </a:pathLst>
            </a:custGeom>
            <a:grpFill/>
            <a:ln w="16888" cap="flat">
              <a:noFill/>
              <a:prstDash val="solid"/>
              <a:miter/>
            </a:ln>
          </p:spPr>
          <p:txBody>
            <a:bodyPr rtlCol="0" anchor="ctr"/>
            <a:lstStyle/>
            <a:p>
              <a:endParaRPr lang="zh-CN" altLang="en-US"/>
            </a:p>
          </p:txBody>
        </p:sp>
        <p:sp>
          <p:nvSpPr>
            <p:cNvPr id="5" name="任意多边形: 形状 4"/>
            <p:cNvSpPr/>
            <p:nvPr/>
          </p:nvSpPr>
          <p:spPr>
            <a:xfrm>
              <a:off x="2608191" y="2985667"/>
              <a:ext cx="287046" cy="1163740"/>
            </a:xfrm>
            <a:custGeom>
              <a:avLst/>
              <a:gdLst>
                <a:gd name="connsiteX0" fmla="*/ 231809 w 287046"/>
                <a:gd name="connsiteY0" fmla="*/ -287 h 1163740"/>
                <a:gd name="connsiteX1" fmla="*/ 54580 w 287046"/>
                <a:gd name="connsiteY1" fmla="*/ -287 h 1163740"/>
                <a:gd name="connsiteX2" fmla="*/ -329 w 287046"/>
                <a:gd name="connsiteY2" fmla="*/ 52916 h 1163740"/>
                <a:gd name="connsiteX3" fmla="*/ -329 w 287046"/>
                <a:gd name="connsiteY3" fmla="*/ 53271 h 1163740"/>
                <a:gd name="connsiteX4" fmla="*/ -329 w 287046"/>
                <a:gd name="connsiteY4" fmla="*/ 1109885 h 1163740"/>
                <a:gd name="connsiteX5" fmla="*/ 54225 w 287046"/>
                <a:gd name="connsiteY5" fmla="*/ 1163442 h 1163740"/>
                <a:gd name="connsiteX6" fmla="*/ 54580 w 287046"/>
                <a:gd name="connsiteY6" fmla="*/ 1163442 h 1163740"/>
                <a:gd name="connsiteX7" fmla="*/ 231809 w 287046"/>
                <a:gd name="connsiteY7" fmla="*/ 1163442 h 1163740"/>
                <a:gd name="connsiteX8" fmla="*/ 286717 w 287046"/>
                <a:gd name="connsiteY8" fmla="*/ 1109885 h 1163740"/>
                <a:gd name="connsiteX9" fmla="*/ 286717 w 287046"/>
                <a:gd name="connsiteY9" fmla="*/ 1109885 h 1163740"/>
                <a:gd name="connsiteX10" fmla="*/ 286717 w 287046"/>
                <a:gd name="connsiteY10" fmla="*/ 53271 h 1163740"/>
                <a:gd name="connsiteX11" fmla="*/ 231809 w 287046"/>
                <a:gd name="connsiteY11" fmla="*/ -287 h 1163740"/>
                <a:gd name="connsiteX12" fmla="*/ 231809 w 287046"/>
                <a:gd name="connsiteY12" fmla="*/ -287 h 11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046" h="1163740">
                  <a:moveTo>
                    <a:pt x="231809" y="-287"/>
                  </a:moveTo>
                  <a:lnTo>
                    <a:pt x="54580" y="-287"/>
                  </a:lnTo>
                  <a:cubicBezTo>
                    <a:pt x="24727" y="-760"/>
                    <a:pt x="144" y="23062"/>
                    <a:pt x="-329" y="52916"/>
                  </a:cubicBezTo>
                  <a:cubicBezTo>
                    <a:pt x="-329" y="53034"/>
                    <a:pt x="-329" y="53153"/>
                    <a:pt x="-329" y="53271"/>
                  </a:cubicBezTo>
                  <a:lnTo>
                    <a:pt x="-329" y="1109885"/>
                  </a:lnTo>
                  <a:cubicBezTo>
                    <a:pt x="-59" y="1139739"/>
                    <a:pt x="24372" y="1163729"/>
                    <a:pt x="54225" y="1163442"/>
                  </a:cubicBezTo>
                  <a:cubicBezTo>
                    <a:pt x="54343" y="1163442"/>
                    <a:pt x="54461" y="1163442"/>
                    <a:pt x="54580" y="1163442"/>
                  </a:cubicBezTo>
                  <a:lnTo>
                    <a:pt x="231809" y="1163442"/>
                  </a:lnTo>
                  <a:cubicBezTo>
                    <a:pt x="261764" y="1163814"/>
                    <a:pt x="286346" y="1139840"/>
                    <a:pt x="286717" y="1109885"/>
                  </a:cubicBezTo>
                  <a:cubicBezTo>
                    <a:pt x="286717" y="1109885"/>
                    <a:pt x="286717" y="1109885"/>
                    <a:pt x="286717" y="1109885"/>
                  </a:cubicBezTo>
                  <a:lnTo>
                    <a:pt x="286717" y="53271"/>
                  </a:lnTo>
                  <a:cubicBezTo>
                    <a:pt x="286346" y="23316"/>
                    <a:pt x="261764" y="-659"/>
                    <a:pt x="231809" y="-287"/>
                  </a:cubicBezTo>
                  <a:cubicBezTo>
                    <a:pt x="231809" y="-287"/>
                    <a:pt x="231809" y="-287"/>
                    <a:pt x="231809" y="-287"/>
                  </a:cubicBezTo>
                  <a:close/>
                </a:path>
              </a:pathLst>
            </a:custGeom>
            <a:grpFill/>
            <a:ln w="16888" cap="flat">
              <a:noFill/>
              <a:prstDash val="solid"/>
              <a:miter/>
            </a:ln>
          </p:spPr>
          <p:txBody>
            <a:bodyPr rtlCol="0" anchor="ctr"/>
            <a:lstStyle/>
            <a:p>
              <a:endParaRPr lang="zh-CN" altLang="en-US"/>
            </a:p>
          </p:txBody>
        </p:sp>
        <p:sp>
          <p:nvSpPr>
            <p:cNvPr id="6" name="任意多边形: 形状 5"/>
            <p:cNvSpPr/>
            <p:nvPr/>
          </p:nvSpPr>
          <p:spPr>
            <a:xfrm>
              <a:off x="3021443" y="2779386"/>
              <a:ext cx="316950" cy="316950"/>
            </a:xfrm>
            <a:custGeom>
              <a:avLst/>
              <a:gdLst>
                <a:gd name="connsiteX0" fmla="*/ 158147 w 316950"/>
                <a:gd name="connsiteY0" fmla="*/ -294 h 316950"/>
                <a:gd name="connsiteX1" fmla="*/ -329 w 316950"/>
                <a:gd name="connsiteY1" fmla="*/ 158182 h 316950"/>
                <a:gd name="connsiteX2" fmla="*/ 158147 w 316950"/>
                <a:gd name="connsiteY2" fmla="*/ 316657 h 316950"/>
                <a:gd name="connsiteX3" fmla="*/ 316622 w 316950"/>
                <a:gd name="connsiteY3" fmla="*/ 158182 h 316950"/>
                <a:gd name="connsiteX4" fmla="*/ 158147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147" y="-294"/>
                  </a:moveTo>
                  <a:cubicBezTo>
                    <a:pt x="70630" y="-294"/>
                    <a:pt x="-329" y="70666"/>
                    <a:pt x="-329" y="158182"/>
                  </a:cubicBezTo>
                  <a:cubicBezTo>
                    <a:pt x="-329" y="245698"/>
                    <a:pt x="70630" y="316657"/>
                    <a:pt x="158147" y="316657"/>
                  </a:cubicBezTo>
                  <a:cubicBezTo>
                    <a:pt x="245663" y="316657"/>
                    <a:pt x="316622" y="245698"/>
                    <a:pt x="316622" y="158182"/>
                  </a:cubicBezTo>
                  <a:cubicBezTo>
                    <a:pt x="316622" y="70666"/>
                    <a:pt x="245663" y="-294"/>
                    <a:pt x="158147" y="-294"/>
                  </a:cubicBezTo>
                  <a:close/>
                </a:path>
              </a:pathLst>
            </a:custGeom>
            <a:grpFill/>
            <a:ln w="16888" cap="flat">
              <a:noFill/>
              <a:prstDash val="solid"/>
              <a:miter/>
            </a:ln>
          </p:spPr>
          <p:txBody>
            <a:bodyPr rtlCol="0" anchor="ctr"/>
            <a:lstStyle/>
            <a:p>
              <a:endParaRPr lang="zh-CN" altLang="en-US"/>
            </a:p>
          </p:txBody>
        </p:sp>
        <p:sp>
          <p:nvSpPr>
            <p:cNvPr id="7" name="任意多边形: 形状 6"/>
            <p:cNvSpPr/>
            <p:nvPr/>
          </p:nvSpPr>
          <p:spPr>
            <a:xfrm>
              <a:off x="3040028" y="3193983"/>
              <a:ext cx="287215" cy="1097849"/>
            </a:xfrm>
            <a:custGeom>
              <a:avLst/>
              <a:gdLst>
                <a:gd name="connsiteX0" fmla="*/ 231809 w 287215"/>
                <a:gd name="connsiteY0" fmla="*/ -287 h 1097849"/>
                <a:gd name="connsiteX1" fmla="*/ 54749 w 287215"/>
                <a:gd name="connsiteY1" fmla="*/ -287 h 1097849"/>
                <a:gd name="connsiteX2" fmla="*/ -329 w 287215"/>
                <a:gd name="connsiteY2" fmla="*/ 53084 h 1097849"/>
                <a:gd name="connsiteX3" fmla="*/ -329 w 287215"/>
                <a:gd name="connsiteY3" fmla="*/ 53439 h 1097849"/>
                <a:gd name="connsiteX4" fmla="*/ -329 w 287215"/>
                <a:gd name="connsiteY4" fmla="*/ 1043994 h 1097849"/>
                <a:gd name="connsiteX5" fmla="*/ 54225 w 287215"/>
                <a:gd name="connsiteY5" fmla="*/ 1097551 h 1097849"/>
                <a:gd name="connsiteX6" fmla="*/ 54749 w 287215"/>
                <a:gd name="connsiteY6" fmla="*/ 1097551 h 1097849"/>
                <a:gd name="connsiteX7" fmla="*/ 231809 w 287215"/>
                <a:gd name="connsiteY7" fmla="*/ 1097551 h 1097849"/>
                <a:gd name="connsiteX8" fmla="*/ 286887 w 287215"/>
                <a:gd name="connsiteY8" fmla="*/ 1043994 h 1097849"/>
                <a:gd name="connsiteX9" fmla="*/ 286887 w 287215"/>
                <a:gd name="connsiteY9" fmla="*/ 52932 h 1097849"/>
                <a:gd name="connsiteX10" fmla="*/ 231809 w 287215"/>
                <a:gd name="connsiteY10" fmla="*/ -287 h 109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215" h="1097849">
                  <a:moveTo>
                    <a:pt x="231809" y="-287"/>
                  </a:moveTo>
                  <a:lnTo>
                    <a:pt x="54749" y="-287"/>
                  </a:lnTo>
                  <a:cubicBezTo>
                    <a:pt x="24794" y="-760"/>
                    <a:pt x="144" y="23146"/>
                    <a:pt x="-329" y="53084"/>
                  </a:cubicBezTo>
                  <a:cubicBezTo>
                    <a:pt x="-329" y="53203"/>
                    <a:pt x="-329" y="53321"/>
                    <a:pt x="-329" y="53439"/>
                  </a:cubicBezTo>
                  <a:lnTo>
                    <a:pt x="-329" y="1043994"/>
                  </a:lnTo>
                  <a:cubicBezTo>
                    <a:pt x="-59" y="1073848"/>
                    <a:pt x="24372" y="1097838"/>
                    <a:pt x="54225" y="1097551"/>
                  </a:cubicBezTo>
                  <a:cubicBezTo>
                    <a:pt x="54411" y="1097551"/>
                    <a:pt x="54580" y="1097551"/>
                    <a:pt x="54749" y="1097551"/>
                  </a:cubicBezTo>
                  <a:lnTo>
                    <a:pt x="231809" y="1097551"/>
                  </a:lnTo>
                  <a:cubicBezTo>
                    <a:pt x="261797" y="1097923"/>
                    <a:pt x="286430" y="1073966"/>
                    <a:pt x="286887" y="1043994"/>
                  </a:cubicBezTo>
                  <a:lnTo>
                    <a:pt x="286887" y="52932"/>
                  </a:lnTo>
                  <a:cubicBezTo>
                    <a:pt x="286143" y="23129"/>
                    <a:pt x="261629" y="-574"/>
                    <a:pt x="231809" y="-287"/>
                  </a:cubicBezTo>
                  <a:close/>
                </a:path>
              </a:pathLst>
            </a:custGeom>
            <a:grpFill/>
            <a:ln w="16888" cap="flat">
              <a:noFill/>
              <a:prstDash val="solid"/>
              <a:miter/>
            </a:ln>
          </p:spPr>
          <p:txBody>
            <a:bodyPr rtlCol="0" anchor="ctr"/>
            <a:lstStyle/>
            <a:p>
              <a:endParaRPr lang="zh-CN" altLang="en-US"/>
            </a:p>
          </p:txBody>
        </p:sp>
        <p:sp>
          <p:nvSpPr>
            <p:cNvPr id="8" name="任意多边形: 形状 7"/>
            <p:cNvSpPr/>
            <p:nvPr/>
          </p:nvSpPr>
          <p:spPr>
            <a:xfrm>
              <a:off x="3466619" y="2982123"/>
              <a:ext cx="871284" cy="1167111"/>
            </a:xfrm>
            <a:custGeom>
              <a:avLst/>
              <a:gdLst>
                <a:gd name="connsiteX0" fmla="*/ 870955 w 871284"/>
                <a:gd name="connsiteY0" fmla="*/ 909337 h 1167111"/>
                <a:gd name="connsiteX1" fmla="*/ 828042 w 871284"/>
                <a:gd name="connsiteY1" fmla="*/ 873689 h 1167111"/>
                <a:gd name="connsiteX2" fmla="*/ 573603 w 871284"/>
                <a:gd name="connsiteY2" fmla="*/ 875209 h 1167111"/>
                <a:gd name="connsiteX3" fmla="*/ 320178 w 871284"/>
                <a:gd name="connsiteY3" fmla="*/ 707610 h 1167111"/>
                <a:gd name="connsiteX4" fmla="*/ 293145 w 871284"/>
                <a:gd name="connsiteY4" fmla="*/ 599651 h 1167111"/>
                <a:gd name="connsiteX5" fmla="*/ 573941 w 871284"/>
                <a:gd name="connsiteY5" fmla="*/ 294021 h 1167111"/>
                <a:gd name="connsiteX6" fmla="*/ 824325 w 871284"/>
                <a:gd name="connsiteY6" fmla="*/ 294021 h 1167111"/>
                <a:gd name="connsiteX7" fmla="*/ 867069 w 871284"/>
                <a:gd name="connsiteY7" fmla="*/ 261920 h 1167111"/>
                <a:gd name="connsiteX8" fmla="*/ 867069 w 871284"/>
                <a:gd name="connsiteY8" fmla="*/ 52253 h 1167111"/>
                <a:gd name="connsiteX9" fmla="*/ 827873 w 871284"/>
                <a:gd name="connsiteY9" fmla="*/ 1568 h 1167111"/>
                <a:gd name="connsiteX10" fmla="*/ 587288 w 871284"/>
                <a:gd name="connsiteY10" fmla="*/ -291 h 1167111"/>
                <a:gd name="connsiteX11" fmla="*/ -321 w 871284"/>
                <a:gd name="connsiteY11" fmla="*/ 572788 h 1167111"/>
                <a:gd name="connsiteX12" fmla="*/ 3396 w 871284"/>
                <a:gd name="connsiteY12" fmla="*/ 646113 h 1167111"/>
                <a:gd name="connsiteX13" fmla="*/ 117100 w 871284"/>
                <a:gd name="connsiteY13" fmla="*/ 934680 h 1167111"/>
                <a:gd name="connsiteX14" fmla="*/ 170994 w 871284"/>
                <a:gd name="connsiteY14" fmla="*/ 996684 h 1167111"/>
                <a:gd name="connsiteX15" fmla="*/ 472909 w 871284"/>
                <a:gd name="connsiteY15" fmla="*/ 1156849 h 1167111"/>
                <a:gd name="connsiteX16" fmla="*/ 566676 w 871284"/>
                <a:gd name="connsiteY16" fmla="*/ 1166817 h 1167111"/>
                <a:gd name="connsiteX17" fmla="*/ 801179 w 871284"/>
                <a:gd name="connsiteY17" fmla="*/ 1166817 h 1167111"/>
                <a:gd name="connsiteX18" fmla="*/ 870786 w 871284"/>
                <a:gd name="connsiteY18" fmla="*/ 1121370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284" h="1167111">
                  <a:moveTo>
                    <a:pt x="870955" y="909337"/>
                  </a:moveTo>
                  <a:cubicBezTo>
                    <a:pt x="870955" y="878926"/>
                    <a:pt x="828042" y="873689"/>
                    <a:pt x="828042" y="873689"/>
                  </a:cubicBezTo>
                  <a:lnTo>
                    <a:pt x="573603" y="875209"/>
                  </a:lnTo>
                  <a:cubicBezTo>
                    <a:pt x="464191" y="871898"/>
                    <a:pt x="366047" y="807004"/>
                    <a:pt x="320178" y="707610"/>
                  </a:cubicBezTo>
                  <a:cubicBezTo>
                    <a:pt x="304330" y="673685"/>
                    <a:pt x="295156" y="637040"/>
                    <a:pt x="293145" y="599651"/>
                  </a:cubicBezTo>
                  <a:cubicBezTo>
                    <a:pt x="286844" y="437915"/>
                    <a:pt x="412255" y="301420"/>
                    <a:pt x="573941" y="294021"/>
                  </a:cubicBezTo>
                  <a:lnTo>
                    <a:pt x="824325" y="294021"/>
                  </a:lnTo>
                  <a:cubicBezTo>
                    <a:pt x="844616" y="295558"/>
                    <a:pt x="862896" y="281822"/>
                    <a:pt x="867069" y="261920"/>
                  </a:cubicBezTo>
                  <a:lnTo>
                    <a:pt x="867069" y="52253"/>
                  </a:lnTo>
                  <a:cubicBezTo>
                    <a:pt x="867069" y="385"/>
                    <a:pt x="827873" y="1568"/>
                    <a:pt x="827873" y="1568"/>
                  </a:cubicBezTo>
                  <a:cubicBezTo>
                    <a:pt x="827873" y="1568"/>
                    <a:pt x="667708" y="-291"/>
                    <a:pt x="587288" y="-291"/>
                  </a:cubicBezTo>
                  <a:cubicBezTo>
                    <a:pt x="267989" y="-1287"/>
                    <a:pt x="6673" y="253557"/>
                    <a:pt x="-321" y="572788"/>
                  </a:cubicBezTo>
                  <a:cubicBezTo>
                    <a:pt x="-439" y="597286"/>
                    <a:pt x="794" y="621767"/>
                    <a:pt x="3396" y="646113"/>
                  </a:cubicBezTo>
                  <a:cubicBezTo>
                    <a:pt x="13888" y="750963"/>
                    <a:pt x="53236" y="850863"/>
                    <a:pt x="117100" y="934680"/>
                  </a:cubicBezTo>
                  <a:cubicBezTo>
                    <a:pt x="133487" y="956660"/>
                    <a:pt x="151514" y="977390"/>
                    <a:pt x="170994" y="996684"/>
                  </a:cubicBezTo>
                  <a:cubicBezTo>
                    <a:pt x="253222" y="1079233"/>
                    <a:pt x="358445" y="1135038"/>
                    <a:pt x="472909" y="1156849"/>
                  </a:cubicBezTo>
                  <a:cubicBezTo>
                    <a:pt x="503759" y="1163219"/>
                    <a:pt x="535167" y="1166547"/>
                    <a:pt x="566676" y="1166817"/>
                  </a:cubicBezTo>
                  <a:lnTo>
                    <a:pt x="801179" y="1166817"/>
                  </a:lnTo>
                  <a:cubicBezTo>
                    <a:pt x="874503" y="1166817"/>
                    <a:pt x="870786" y="1121370"/>
                    <a:pt x="870786" y="1121370"/>
                  </a:cubicBezTo>
                  <a:close/>
                </a:path>
              </a:pathLst>
            </a:custGeom>
            <a:grpFill/>
            <a:ln w="16888" cap="flat">
              <a:noFill/>
              <a:prstDash val="solid"/>
              <a:miter/>
            </a:ln>
          </p:spPr>
          <p:txBody>
            <a:bodyPr rtlCol="0" anchor="ctr"/>
            <a:lstStyle/>
            <a:p>
              <a:endParaRPr lang="zh-CN" altLang="en-US"/>
            </a:p>
          </p:txBody>
        </p:sp>
        <p:sp>
          <p:nvSpPr>
            <p:cNvPr id="9" name="任意多边形: 形状 8"/>
            <p:cNvSpPr/>
            <p:nvPr/>
          </p:nvSpPr>
          <p:spPr>
            <a:xfrm>
              <a:off x="1593304" y="2982124"/>
              <a:ext cx="871616" cy="1167110"/>
            </a:xfrm>
            <a:custGeom>
              <a:avLst/>
              <a:gdLst>
                <a:gd name="connsiteX0" fmla="*/ 871288 w 871616"/>
                <a:gd name="connsiteY0" fmla="*/ 909336 h 1167110"/>
                <a:gd name="connsiteX1" fmla="*/ 828374 w 871616"/>
                <a:gd name="connsiteY1" fmla="*/ 873688 h 1167110"/>
                <a:gd name="connsiteX2" fmla="*/ 573767 w 871616"/>
                <a:gd name="connsiteY2" fmla="*/ 875208 h 1167110"/>
                <a:gd name="connsiteX3" fmla="*/ 320341 w 871616"/>
                <a:gd name="connsiteY3" fmla="*/ 707610 h 1167110"/>
                <a:gd name="connsiteX4" fmla="*/ 293478 w 871616"/>
                <a:gd name="connsiteY4" fmla="*/ 599651 h 1167110"/>
                <a:gd name="connsiteX5" fmla="*/ 574274 w 871616"/>
                <a:gd name="connsiteY5" fmla="*/ 294020 h 1167110"/>
                <a:gd name="connsiteX6" fmla="*/ 824658 w 871616"/>
                <a:gd name="connsiteY6" fmla="*/ 294020 h 1167110"/>
                <a:gd name="connsiteX7" fmla="*/ 867064 w 871616"/>
                <a:gd name="connsiteY7" fmla="*/ 261919 h 1167110"/>
                <a:gd name="connsiteX8" fmla="*/ 867064 w 871616"/>
                <a:gd name="connsiteY8" fmla="*/ 52252 h 1167110"/>
                <a:gd name="connsiteX9" fmla="*/ 828206 w 871616"/>
                <a:gd name="connsiteY9" fmla="*/ 1567 h 1167110"/>
                <a:gd name="connsiteX10" fmla="*/ 587620 w 871616"/>
                <a:gd name="connsiteY10" fmla="*/ -292 h 1167110"/>
                <a:gd name="connsiteX11" fmla="*/ -326 w 871616"/>
                <a:gd name="connsiteY11" fmla="*/ 572788 h 1167110"/>
                <a:gd name="connsiteX12" fmla="*/ 3560 w 871616"/>
                <a:gd name="connsiteY12" fmla="*/ 646112 h 1167110"/>
                <a:gd name="connsiteX13" fmla="*/ 117263 w 871616"/>
                <a:gd name="connsiteY13" fmla="*/ 934679 h 1167110"/>
                <a:gd name="connsiteX14" fmla="*/ 171158 w 871616"/>
                <a:gd name="connsiteY14" fmla="*/ 996684 h 1167110"/>
                <a:gd name="connsiteX15" fmla="*/ 472734 w 871616"/>
                <a:gd name="connsiteY15" fmla="*/ 1156848 h 1167110"/>
                <a:gd name="connsiteX16" fmla="*/ 566840 w 871616"/>
                <a:gd name="connsiteY16" fmla="*/ 1166817 h 1167110"/>
                <a:gd name="connsiteX17" fmla="*/ 801343 w 871616"/>
                <a:gd name="connsiteY17" fmla="*/ 1166817 h 1167110"/>
                <a:gd name="connsiteX18" fmla="*/ 871119 w 871616"/>
                <a:gd name="connsiteY18" fmla="*/ 1121369 h 116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616" h="1167110">
                  <a:moveTo>
                    <a:pt x="871288" y="909336"/>
                  </a:moveTo>
                  <a:cubicBezTo>
                    <a:pt x="871288" y="878925"/>
                    <a:pt x="828374" y="873688"/>
                    <a:pt x="828374" y="873688"/>
                  </a:cubicBezTo>
                  <a:lnTo>
                    <a:pt x="573767" y="875208"/>
                  </a:lnTo>
                  <a:cubicBezTo>
                    <a:pt x="464371" y="871812"/>
                    <a:pt x="366279" y="806952"/>
                    <a:pt x="320341" y="707610"/>
                  </a:cubicBezTo>
                  <a:cubicBezTo>
                    <a:pt x="304680" y="673634"/>
                    <a:pt x="295573" y="637005"/>
                    <a:pt x="293478" y="599651"/>
                  </a:cubicBezTo>
                  <a:cubicBezTo>
                    <a:pt x="286906" y="437813"/>
                    <a:pt x="412470" y="301149"/>
                    <a:pt x="574274" y="294020"/>
                  </a:cubicBezTo>
                  <a:lnTo>
                    <a:pt x="824658" y="294020"/>
                  </a:lnTo>
                  <a:cubicBezTo>
                    <a:pt x="844864" y="295523"/>
                    <a:pt x="863027" y="281771"/>
                    <a:pt x="867064" y="261919"/>
                  </a:cubicBezTo>
                  <a:lnTo>
                    <a:pt x="867064" y="52252"/>
                  </a:lnTo>
                  <a:cubicBezTo>
                    <a:pt x="867064" y="384"/>
                    <a:pt x="828206" y="1567"/>
                    <a:pt x="828206" y="1567"/>
                  </a:cubicBezTo>
                  <a:cubicBezTo>
                    <a:pt x="828206" y="1567"/>
                    <a:pt x="667872" y="-292"/>
                    <a:pt x="587620" y="-292"/>
                  </a:cubicBezTo>
                  <a:cubicBezTo>
                    <a:pt x="268339" y="-1120"/>
                    <a:pt x="7023" y="253590"/>
                    <a:pt x="-326" y="572788"/>
                  </a:cubicBezTo>
                  <a:cubicBezTo>
                    <a:pt x="-394" y="597285"/>
                    <a:pt x="907" y="621766"/>
                    <a:pt x="3560" y="646112"/>
                  </a:cubicBezTo>
                  <a:cubicBezTo>
                    <a:pt x="14119" y="750945"/>
                    <a:pt x="53467" y="850812"/>
                    <a:pt x="117263" y="934679"/>
                  </a:cubicBezTo>
                  <a:cubicBezTo>
                    <a:pt x="133651" y="956659"/>
                    <a:pt x="151678" y="977389"/>
                    <a:pt x="171158" y="996684"/>
                  </a:cubicBezTo>
                  <a:cubicBezTo>
                    <a:pt x="253319" y="1079148"/>
                    <a:pt x="358406" y="1134969"/>
                    <a:pt x="472734" y="1156848"/>
                  </a:cubicBezTo>
                  <a:cubicBezTo>
                    <a:pt x="503703" y="1163201"/>
                    <a:pt x="535229" y="1166546"/>
                    <a:pt x="566840" y="1166817"/>
                  </a:cubicBezTo>
                  <a:lnTo>
                    <a:pt x="801343" y="1166817"/>
                  </a:lnTo>
                  <a:cubicBezTo>
                    <a:pt x="874498" y="1166817"/>
                    <a:pt x="871119" y="1121369"/>
                    <a:pt x="871119" y="1121369"/>
                  </a:cubicBezTo>
                  <a:close/>
                </a:path>
              </a:pathLst>
            </a:custGeom>
            <a:grpFill/>
            <a:ln w="16888" cap="flat">
              <a:noFill/>
              <a:prstDash val="solid"/>
              <a:miter/>
            </a:ln>
          </p:spPr>
          <p:txBody>
            <a:bodyPr rtlCol="0" anchor="ctr"/>
            <a:lstStyle/>
            <a:p>
              <a:endParaRPr lang="zh-CN" altLang="en-US"/>
            </a:p>
          </p:txBody>
        </p:sp>
        <p:sp>
          <p:nvSpPr>
            <p:cNvPr id="10" name="任意多边形: 形状 9"/>
            <p:cNvSpPr/>
            <p:nvPr/>
          </p:nvSpPr>
          <p:spPr>
            <a:xfrm>
              <a:off x="4612448" y="2982802"/>
              <a:ext cx="1424250" cy="1167783"/>
            </a:xfrm>
            <a:custGeom>
              <a:avLst/>
              <a:gdLst>
                <a:gd name="connsiteX0" fmla="*/ 821614 w 1424250"/>
                <a:gd name="connsiteY0" fmla="*/ -294 h 1167783"/>
                <a:gd name="connsiteX1" fmla="*/ 821614 w 1424250"/>
                <a:gd name="connsiteY1" fmla="*/ 97359 h 1167783"/>
                <a:gd name="connsiteX2" fmla="*/ 1423922 w 1424250"/>
                <a:gd name="connsiteY2" fmla="*/ 97359 h 1167783"/>
                <a:gd name="connsiteX3" fmla="*/ 1423922 w 1424250"/>
                <a:gd name="connsiteY3" fmla="*/ 795630 h 1167783"/>
                <a:gd name="connsiteX4" fmla="*/ 1247707 w 1424250"/>
                <a:gd name="connsiteY4" fmla="*/ 973704 h 1167783"/>
                <a:gd name="connsiteX5" fmla="*/ 821614 w 1424250"/>
                <a:gd name="connsiteY5" fmla="*/ 973704 h 1167783"/>
                <a:gd name="connsiteX6" fmla="*/ 821614 w 1424250"/>
                <a:gd name="connsiteY6" fmla="*/ 1167490 h 1167783"/>
                <a:gd name="connsiteX7" fmla="*/ 603499 w 1424250"/>
                <a:gd name="connsiteY7" fmla="*/ 1167490 h 1167783"/>
                <a:gd name="connsiteX8" fmla="*/ 603499 w 1424250"/>
                <a:gd name="connsiteY8" fmla="*/ 973704 h 1167783"/>
                <a:gd name="connsiteX9" fmla="*/ -329 w 1424250"/>
                <a:gd name="connsiteY9" fmla="*/ 973704 h 1167783"/>
                <a:gd name="connsiteX10" fmla="*/ -329 w 1424250"/>
                <a:gd name="connsiteY10" fmla="*/ 97359 h 1167783"/>
                <a:gd name="connsiteX11" fmla="*/ 603499 w 1424250"/>
                <a:gd name="connsiteY11" fmla="*/ 97359 h 1167783"/>
                <a:gd name="connsiteX12" fmla="*/ 603499 w 1424250"/>
                <a:gd name="connsiteY12" fmla="*/ -294 h 1167783"/>
                <a:gd name="connsiteX13" fmla="*/ 603499 w 1424250"/>
                <a:gd name="connsiteY13" fmla="*/ 821649 h 1167783"/>
                <a:gd name="connsiteX14" fmla="*/ 603499 w 1424250"/>
                <a:gd name="connsiteY14" fmla="*/ 248739 h 1167783"/>
                <a:gd name="connsiteX15" fmla="*/ 217785 w 1424250"/>
                <a:gd name="connsiteY15" fmla="*/ 248739 h 1167783"/>
                <a:gd name="connsiteX16" fmla="*/ 217785 w 1424250"/>
                <a:gd name="connsiteY16" fmla="*/ 821649 h 1167783"/>
                <a:gd name="connsiteX17" fmla="*/ 821614 w 1424250"/>
                <a:gd name="connsiteY17" fmla="*/ 248739 h 1167783"/>
                <a:gd name="connsiteX18" fmla="*/ 821614 w 1424250"/>
                <a:gd name="connsiteY18" fmla="*/ 821649 h 1167783"/>
                <a:gd name="connsiteX19" fmla="*/ 1169990 w 1424250"/>
                <a:gd name="connsiteY19" fmla="*/ 821649 h 1167783"/>
                <a:gd name="connsiteX20" fmla="*/ 1205807 w 1424250"/>
                <a:gd name="connsiteY20" fmla="*/ 785832 h 1167783"/>
                <a:gd name="connsiteX21" fmla="*/ 1205807 w 1424250"/>
                <a:gd name="connsiteY21" fmla="*/ 248739 h 116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4250" h="1167783">
                  <a:moveTo>
                    <a:pt x="821614" y="-294"/>
                  </a:moveTo>
                  <a:lnTo>
                    <a:pt x="821614" y="97359"/>
                  </a:lnTo>
                  <a:lnTo>
                    <a:pt x="1423922" y="97359"/>
                  </a:lnTo>
                  <a:lnTo>
                    <a:pt x="1423922" y="795630"/>
                  </a:lnTo>
                  <a:cubicBezTo>
                    <a:pt x="1422587" y="892692"/>
                    <a:pt x="1344752" y="971356"/>
                    <a:pt x="1247707" y="973704"/>
                  </a:cubicBezTo>
                  <a:lnTo>
                    <a:pt x="821614" y="973704"/>
                  </a:lnTo>
                  <a:lnTo>
                    <a:pt x="821614" y="1167490"/>
                  </a:lnTo>
                  <a:lnTo>
                    <a:pt x="603499" y="1167490"/>
                  </a:lnTo>
                  <a:lnTo>
                    <a:pt x="603499" y="973704"/>
                  </a:lnTo>
                  <a:lnTo>
                    <a:pt x="-329" y="973704"/>
                  </a:lnTo>
                  <a:lnTo>
                    <a:pt x="-329" y="97359"/>
                  </a:lnTo>
                  <a:lnTo>
                    <a:pt x="603499" y="97359"/>
                  </a:lnTo>
                  <a:lnTo>
                    <a:pt x="603499" y="-294"/>
                  </a:lnTo>
                  <a:close/>
                  <a:moveTo>
                    <a:pt x="603499" y="821649"/>
                  </a:moveTo>
                  <a:lnTo>
                    <a:pt x="603499" y="248739"/>
                  </a:lnTo>
                  <a:lnTo>
                    <a:pt x="217785" y="248739"/>
                  </a:lnTo>
                  <a:lnTo>
                    <a:pt x="217785" y="821649"/>
                  </a:lnTo>
                  <a:close/>
                  <a:moveTo>
                    <a:pt x="821614" y="248739"/>
                  </a:moveTo>
                  <a:lnTo>
                    <a:pt x="821614" y="821649"/>
                  </a:lnTo>
                  <a:lnTo>
                    <a:pt x="1169990" y="821649"/>
                  </a:lnTo>
                  <a:cubicBezTo>
                    <a:pt x="1189739" y="821564"/>
                    <a:pt x="1205723" y="805582"/>
                    <a:pt x="1205807" y="785832"/>
                  </a:cubicBezTo>
                  <a:lnTo>
                    <a:pt x="1205807" y="248739"/>
                  </a:lnTo>
                  <a:close/>
                </a:path>
              </a:pathLst>
            </a:custGeom>
            <a:grpFill/>
            <a:ln w="16888" cap="flat">
              <a:noFill/>
              <a:prstDash val="solid"/>
              <a:miter/>
            </a:ln>
          </p:spPr>
          <p:txBody>
            <a:bodyPr rtlCol="0" anchor="ctr"/>
            <a:lstStyle/>
            <a:p>
              <a:endParaRPr lang="zh-CN" altLang="en-US"/>
            </a:p>
          </p:txBody>
        </p:sp>
        <p:sp>
          <p:nvSpPr>
            <p:cNvPr id="11" name="任意多边形: 形状 10"/>
            <p:cNvSpPr/>
            <p:nvPr/>
          </p:nvSpPr>
          <p:spPr>
            <a:xfrm>
              <a:off x="7734479" y="2982802"/>
              <a:ext cx="1366469" cy="1167113"/>
            </a:xfrm>
            <a:custGeom>
              <a:avLst/>
              <a:gdLst>
                <a:gd name="connsiteX0" fmla="*/ 179 w 1366469"/>
                <a:gd name="connsiteY0" fmla="*/ 1166814 h 1167113"/>
                <a:gd name="connsiteX1" fmla="*/ 1135017 w 1366469"/>
                <a:gd name="connsiteY1" fmla="*/ 1166814 h 1167113"/>
                <a:gd name="connsiteX2" fmla="*/ 1204625 w 1366469"/>
                <a:gd name="connsiteY2" fmla="*/ 1152960 h 1167113"/>
                <a:gd name="connsiteX3" fmla="*/ 1299236 w 1366469"/>
                <a:gd name="connsiteY3" fmla="*/ 1059024 h 1167113"/>
                <a:gd name="connsiteX4" fmla="*/ 1312415 w 1366469"/>
                <a:gd name="connsiteY4" fmla="*/ 990599 h 1167113"/>
                <a:gd name="connsiteX5" fmla="*/ 1312415 w 1366469"/>
                <a:gd name="connsiteY5" fmla="*/ 692402 h 1167113"/>
                <a:gd name="connsiteX6" fmla="*/ -329 w 1366469"/>
                <a:gd name="connsiteY6" fmla="*/ 692402 h 1167113"/>
                <a:gd name="connsiteX7" fmla="*/ 225220 w 1366469"/>
                <a:gd name="connsiteY7" fmla="*/ 852736 h 1167113"/>
                <a:gd name="connsiteX8" fmla="*/ 1088048 w 1366469"/>
                <a:gd name="connsiteY8" fmla="*/ 852736 h 1167113"/>
                <a:gd name="connsiteX9" fmla="*/ 1088048 w 1366469"/>
                <a:gd name="connsiteY9" fmla="*/ 956809 h 1167113"/>
                <a:gd name="connsiteX10" fmla="*/ 1037363 w 1366469"/>
                <a:gd name="connsiteY10" fmla="*/ 1007494 h 1167113"/>
                <a:gd name="connsiteX11" fmla="*/ 224713 w 1366469"/>
                <a:gd name="connsiteY11" fmla="*/ 1007494 h 1167113"/>
                <a:gd name="connsiteX12" fmla="*/ 1008304 w 1366469"/>
                <a:gd name="connsiteY12" fmla="*/ 342844 h 1167113"/>
                <a:gd name="connsiteX13" fmla="*/ 1242977 w 1366469"/>
                <a:gd name="connsiteY13" fmla="*/ 342844 h 1167113"/>
                <a:gd name="connsiteX14" fmla="*/ 1366141 w 1366469"/>
                <a:gd name="connsiteY14" fmla="*/ 70834 h 1167113"/>
                <a:gd name="connsiteX15" fmla="*/ 731902 w 1366469"/>
                <a:gd name="connsiteY15" fmla="*/ 70834 h 1167113"/>
                <a:gd name="connsiteX16" fmla="*/ 764340 w 1366469"/>
                <a:gd name="connsiteY16" fmla="*/ -294 h 1167113"/>
                <a:gd name="connsiteX17" fmla="*/ 524769 w 1366469"/>
                <a:gd name="connsiteY17" fmla="*/ -294 h 1167113"/>
                <a:gd name="connsiteX18" fmla="*/ 421033 w 1366469"/>
                <a:gd name="connsiteY18" fmla="*/ 231168 h 1167113"/>
                <a:gd name="connsiteX19" fmla="*/ 1058989 w 1366469"/>
                <a:gd name="connsiteY19" fmla="*/ 231168 h 1167113"/>
                <a:gd name="connsiteX20" fmla="*/ 920957 w 1366469"/>
                <a:gd name="connsiteY20" fmla="*/ 286246 h 1167113"/>
                <a:gd name="connsiteX21" fmla="*/ 660604 w 1366469"/>
                <a:gd name="connsiteY21" fmla="*/ 286246 h 1167113"/>
                <a:gd name="connsiteX22" fmla="*/ 660604 w 1366469"/>
                <a:gd name="connsiteY22" fmla="*/ 406031 h 1167113"/>
                <a:gd name="connsiteX23" fmla="*/ 330476 w 1366469"/>
                <a:gd name="connsiteY23" fmla="*/ 653712 h 1167113"/>
                <a:gd name="connsiteX24" fmla="*/ 600796 w 1366469"/>
                <a:gd name="connsiteY24" fmla="*/ 653712 h 1167113"/>
                <a:gd name="connsiteX25" fmla="*/ 819249 w 1366469"/>
                <a:gd name="connsiteY25" fmla="*/ 491689 h 1167113"/>
                <a:gd name="connsiteX26" fmla="*/ 1026551 w 1366469"/>
                <a:gd name="connsiteY26" fmla="*/ 653712 h 1167113"/>
                <a:gd name="connsiteX27" fmla="*/ 1296872 w 1366469"/>
                <a:gd name="connsiteY27" fmla="*/ 653712 h 1167113"/>
                <a:gd name="connsiteX28" fmla="*/ 1055610 w 1366469"/>
                <a:gd name="connsiteY28" fmla="*/ 464319 h 1167113"/>
                <a:gd name="connsiteX29" fmla="*/ 856249 w 1366469"/>
                <a:gd name="connsiteY29" fmla="*/ 464319 h 1167113"/>
                <a:gd name="connsiteX30" fmla="*/ 920957 w 1366469"/>
                <a:gd name="connsiteY30" fmla="*/ 415662 h 116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6469" h="1167113">
                  <a:moveTo>
                    <a:pt x="179" y="1166814"/>
                  </a:moveTo>
                  <a:lnTo>
                    <a:pt x="1135017" y="1166814"/>
                  </a:lnTo>
                  <a:cubicBezTo>
                    <a:pt x="1158923" y="1167000"/>
                    <a:pt x="1182611" y="1162286"/>
                    <a:pt x="1204625" y="1152960"/>
                  </a:cubicBezTo>
                  <a:cubicBezTo>
                    <a:pt x="1247098" y="1135018"/>
                    <a:pt x="1280990" y="1101363"/>
                    <a:pt x="1299236" y="1059024"/>
                  </a:cubicBezTo>
                  <a:cubicBezTo>
                    <a:pt x="1308292" y="1037365"/>
                    <a:pt x="1312786" y="1014066"/>
                    <a:pt x="1312415" y="990599"/>
                  </a:cubicBezTo>
                  <a:lnTo>
                    <a:pt x="1312415" y="692402"/>
                  </a:lnTo>
                  <a:lnTo>
                    <a:pt x="-329" y="692402"/>
                  </a:lnTo>
                  <a:close/>
                  <a:moveTo>
                    <a:pt x="225220" y="852736"/>
                  </a:moveTo>
                  <a:lnTo>
                    <a:pt x="1088048" y="852736"/>
                  </a:lnTo>
                  <a:lnTo>
                    <a:pt x="1088048" y="956809"/>
                  </a:lnTo>
                  <a:cubicBezTo>
                    <a:pt x="1088048" y="984804"/>
                    <a:pt x="1065359" y="1007494"/>
                    <a:pt x="1037363" y="1007494"/>
                  </a:cubicBezTo>
                  <a:lnTo>
                    <a:pt x="224713" y="1007494"/>
                  </a:lnTo>
                  <a:close/>
                  <a:moveTo>
                    <a:pt x="1008304" y="342844"/>
                  </a:moveTo>
                  <a:lnTo>
                    <a:pt x="1242977" y="342844"/>
                  </a:lnTo>
                  <a:lnTo>
                    <a:pt x="1366141" y="70834"/>
                  </a:lnTo>
                  <a:lnTo>
                    <a:pt x="731902" y="70834"/>
                  </a:lnTo>
                  <a:lnTo>
                    <a:pt x="764340" y="-294"/>
                  </a:lnTo>
                  <a:lnTo>
                    <a:pt x="524769" y="-294"/>
                  </a:lnTo>
                  <a:lnTo>
                    <a:pt x="421033" y="231168"/>
                  </a:lnTo>
                  <a:lnTo>
                    <a:pt x="1058989" y="231168"/>
                  </a:lnTo>
                  <a:close/>
                  <a:moveTo>
                    <a:pt x="920957" y="286246"/>
                  </a:moveTo>
                  <a:lnTo>
                    <a:pt x="660604" y="286246"/>
                  </a:lnTo>
                  <a:lnTo>
                    <a:pt x="660604" y="406031"/>
                  </a:lnTo>
                  <a:lnTo>
                    <a:pt x="330476" y="653712"/>
                  </a:lnTo>
                  <a:lnTo>
                    <a:pt x="600796" y="653712"/>
                  </a:lnTo>
                  <a:lnTo>
                    <a:pt x="819249" y="491689"/>
                  </a:lnTo>
                  <a:lnTo>
                    <a:pt x="1026551" y="653712"/>
                  </a:lnTo>
                  <a:lnTo>
                    <a:pt x="1296872" y="653712"/>
                  </a:lnTo>
                  <a:lnTo>
                    <a:pt x="1055610" y="464319"/>
                  </a:lnTo>
                  <a:lnTo>
                    <a:pt x="856249" y="464319"/>
                  </a:lnTo>
                  <a:lnTo>
                    <a:pt x="920957" y="415662"/>
                  </a:lnTo>
                  <a:close/>
                </a:path>
              </a:pathLst>
            </a:custGeom>
            <a:grpFill/>
            <a:ln w="16888" cap="flat">
              <a:noFill/>
              <a:prstDash val="solid"/>
              <a:miter/>
            </a:ln>
          </p:spPr>
          <p:txBody>
            <a:bodyPr rtlCol="0" anchor="ctr"/>
            <a:lstStyle/>
            <a:p>
              <a:endParaRPr lang="zh-CN" altLang="en-US"/>
            </a:p>
          </p:txBody>
        </p:sp>
        <p:sp>
          <p:nvSpPr>
            <p:cNvPr id="12" name="任意多边形: 形状 11"/>
            <p:cNvSpPr/>
            <p:nvPr/>
          </p:nvSpPr>
          <p:spPr>
            <a:xfrm>
              <a:off x="7727045"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grpFill/>
            <a:ln w="16888" cap="flat">
              <a:noFill/>
              <a:prstDash val="solid"/>
              <a:miter/>
            </a:ln>
          </p:spPr>
          <p:txBody>
            <a:bodyPr rtlCol="0" anchor="ctr"/>
            <a:lstStyle/>
            <a:p>
              <a:endParaRPr lang="zh-CN" altLang="en-US"/>
            </a:p>
          </p:txBody>
        </p:sp>
        <p:sp>
          <p:nvSpPr>
            <p:cNvPr id="13" name="任意多边形: 形状 12"/>
            <p:cNvSpPr/>
            <p:nvPr/>
          </p:nvSpPr>
          <p:spPr>
            <a:xfrm>
              <a:off x="7727045" y="3343511"/>
              <a:ext cx="391626" cy="293804"/>
            </a:xfrm>
            <a:custGeom>
              <a:avLst/>
              <a:gdLst>
                <a:gd name="connsiteX0" fmla="*/ 260859 w 391626"/>
                <a:gd name="connsiteY0" fmla="*/ 293804 h 293804"/>
                <a:gd name="connsiteX1" fmla="*/ 0 w 391626"/>
                <a:gd name="connsiteY1" fmla="*/ 293804 h 293804"/>
                <a:gd name="connsiteX2" fmla="*/ 130767 w 391626"/>
                <a:gd name="connsiteY2" fmla="*/ 0 h 293804"/>
                <a:gd name="connsiteX3" fmla="*/ 391627 w 391626"/>
                <a:gd name="connsiteY3" fmla="*/ 0 h 293804"/>
                <a:gd name="connsiteX4" fmla="*/ 260859 w 391626"/>
                <a:gd name="connsiteY4" fmla="*/ 293804 h 293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804">
                  <a:moveTo>
                    <a:pt x="260859" y="293804"/>
                  </a:moveTo>
                  <a:lnTo>
                    <a:pt x="0" y="293804"/>
                  </a:lnTo>
                  <a:lnTo>
                    <a:pt x="130767" y="0"/>
                  </a:lnTo>
                  <a:lnTo>
                    <a:pt x="391627" y="0"/>
                  </a:lnTo>
                  <a:lnTo>
                    <a:pt x="260859" y="293804"/>
                  </a:lnTo>
                  <a:close/>
                </a:path>
              </a:pathLst>
            </a:custGeom>
            <a:grpFill/>
            <a:ln w="16888" cap="flat">
              <a:noFill/>
              <a:prstDash val="solid"/>
              <a:miter/>
            </a:ln>
          </p:spPr>
          <p:txBody>
            <a:bodyPr rtlCol="0" anchor="ctr"/>
            <a:lstStyle/>
            <a:p>
              <a:endParaRPr lang="zh-CN" altLang="en-US"/>
            </a:p>
          </p:txBody>
        </p:sp>
        <p:sp>
          <p:nvSpPr>
            <p:cNvPr id="14" name="任意多边形: 形状 13"/>
            <p:cNvSpPr/>
            <p:nvPr/>
          </p:nvSpPr>
          <p:spPr>
            <a:xfrm>
              <a:off x="6170337" y="2982802"/>
              <a:ext cx="1423075" cy="1167107"/>
            </a:xfrm>
            <a:custGeom>
              <a:avLst/>
              <a:gdLst>
                <a:gd name="connsiteX0" fmla="*/ 19101 w 1423075"/>
                <a:gd name="connsiteY0" fmla="*/ 1166814 h 1167107"/>
                <a:gd name="connsiteX1" fmla="*/ 1225068 w 1423075"/>
                <a:gd name="connsiteY1" fmla="*/ 1166814 h 1167107"/>
                <a:gd name="connsiteX2" fmla="*/ 1403310 w 1423075"/>
                <a:gd name="connsiteY2" fmla="*/ 990599 h 1167107"/>
                <a:gd name="connsiteX3" fmla="*/ 1403310 w 1423075"/>
                <a:gd name="connsiteY3" fmla="*/ 643238 h 1167107"/>
                <a:gd name="connsiteX4" fmla="*/ 19101 w 1423075"/>
                <a:gd name="connsiteY4" fmla="*/ 643238 h 1167107"/>
                <a:gd name="connsiteX5" fmla="*/ 249211 w 1423075"/>
                <a:gd name="connsiteY5" fmla="*/ 785832 h 1167107"/>
                <a:gd name="connsiteX6" fmla="*/ 1168301 w 1423075"/>
                <a:gd name="connsiteY6" fmla="*/ 785832 h 1167107"/>
                <a:gd name="connsiteX7" fmla="*/ 1168301 w 1423075"/>
                <a:gd name="connsiteY7" fmla="*/ 850708 h 1167107"/>
                <a:gd name="connsiteX8" fmla="*/ 249211 w 1423075"/>
                <a:gd name="connsiteY8" fmla="*/ 850708 h 1167107"/>
                <a:gd name="connsiteX9" fmla="*/ 249211 w 1423075"/>
                <a:gd name="connsiteY9" fmla="*/ 960864 h 1167107"/>
                <a:gd name="connsiteX10" fmla="*/ 1168301 w 1423075"/>
                <a:gd name="connsiteY10" fmla="*/ 960864 h 1167107"/>
                <a:gd name="connsiteX11" fmla="*/ 1168301 w 1423075"/>
                <a:gd name="connsiteY11" fmla="*/ 964074 h 1167107"/>
                <a:gd name="connsiteX12" fmla="*/ 1153264 w 1423075"/>
                <a:gd name="connsiteY12" fmla="*/ 1007494 h 1167107"/>
                <a:gd name="connsiteX13" fmla="*/ 1115926 w 1423075"/>
                <a:gd name="connsiteY13" fmla="*/ 1024389 h 1167107"/>
                <a:gd name="connsiteX14" fmla="*/ 249211 w 1423075"/>
                <a:gd name="connsiteY14" fmla="*/ 1024389 h 1167107"/>
                <a:gd name="connsiteX15" fmla="*/ 263910 w 1423075"/>
                <a:gd name="connsiteY15" fmla="*/ 601000 h 1167107"/>
                <a:gd name="connsiteX16" fmla="*/ 406504 w 1423075"/>
                <a:gd name="connsiteY16" fmla="*/ 477835 h 1167107"/>
                <a:gd name="connsiteX17" fmla="*/ 510239 w 1423075"/>
                <a:gd name="connsiteY17" fmla="*/ 601000 h 1167107"/>
                <a:gd name="connsiteX18" fmla="*/ 735450 w 1423075"/>
                <a:gd name="connsiteY18" fmla="*/ 601000 h 1167107"/>
                <a:gd name="connsiteX19" fmla="*/ 594545 w 1423075"/>
                <a:gd name="connsiteY19" fmla="*/ 435767 h 1167107"/>
                <a:gd name="connsiteX20" fmla="*/ 713993 w 1423075"/>
                <a:gd name="connsiteY20" fmla="*/ 435767 h 1167107"/>
                <a:gd name="connsiteX21" fmla="*/ 713993 w 1423075"/>
                <a:gd name="connsiteY21" fmla="*/ 293679 h 1167107"/>
                <a:gd name="connsiteX22" fmla="*/ 503650 w 1423075"/>
                <a:gd name="connsiteY22" fmla="*/ 293679 h 1167107"/>
                <a:gd name="connsiteX23" fmla="*/ 503650 w 1423075"/>
                <a:gd name="connsiteY23" fmla="*/ 216976 h 1167107"/>
                <a:gd name="connsiteX24" fmla="*/ 704701 w 1423075"/>
                <a:gd name="connsiteY24" fmla="*/ 216976 h 1167107"/>
                <a:gd name="connsiteX25" fmla="*/ 704701 w 1423075"/>
                <a:gd name="connsiteY25" fmla="*/ 56473 h 1167107"/>
                <a:gd name="connsiteX26" fmla="*/ 280129 w 1423075"/>
                <a:gd name="connsiteY26" fmla="*/ 56473 h 1167107"/>
                <a:gd name="connsiteX27" fmla="*/ 305303 w 1423075"/>
                <a:gd name="connsiteY27" fmla="*/ -294 h 1167107"/>
                <a:gd name="connsiteX28" fmla="*/ 96311 w 1423075"/>
                <a:gd name="connsiteY28" fmla="*/ -294 h 1167107"/>
                <a:gd name="connsiteX29" fmla="*/ -329 w 1423075"/>
                <a:gd name="connsiteY29" fmla="*/ 216807 h 1167107"/>
                <a:gd name="connsiteX30" fmla="*/ 278439 w 1423075"/>
                <a:gd name="connsiteY30" fmla="*/ 216807 h 1167107"/>
                <a:gd name="connsiteX31" fmla="*/ 278439 w 1423075"/>
                <a:gd name="connsiteY31" fmla="*/ 293510 h 1167107"/>
                <a:gd name="connsiteX32" fmla="*/ -329 w 1423075"/>
                <a:gd name="connsiteY32" fmla="*/ 293510 h 1167107"/>
                <a:gd name="connsiteX33" fmla="*/ -329 w 1423075"/>
                <a:gd name="connsiteY33" fmla="*/ 435598 h 1167107"/>
                <a:gd name="connsiteX34" fmla="*/ 194133 w 1423075"/>
                <a:gd name="connsiteY34" fmla="*/ 435598 h 1167107"/>
                <a:gd name="connsiteX35" fmla="*/ 2881 w 1423075"/>
                <a:gd name="connsiteY35" fmla="*/ 600831 h 1167107"/>
                <a:gd name="connsiteX36" fmla="*/ 779208 w 1423075"/>
                <a:gd name="connsiteY36" fmla="*/ -294 h 1167107"/>
                <a:gd name="connsiteX37" fmla="*/ 779208 w 1423075"/>
                <a:gd name="connsiteY37" fmla="*/ 601000 h 1167107"/>
                <a:gd name="connsiteX38" fmla="*/ 1244498 w 1423075"/>
                <a:gd name="connsiteY38" fmla="*/ 601000 h 1167107"/>
                <a:gd name="connsiteX39" fmla="*/ 1314105 w 1423075"/>
                <a:gd name="connsiteY39" fmla="*/ 587315 h 1167107"/>
                <a:gd name="connsiteX40" fmla="*/ 1422740 w 1423075"/>
                <a:gd name="connsiteY40" fmla="*/ 422758 h 1167107"/>
                <a:gd name="connsiteX41" fmla="*/ 1422740 w 1423075"/>
                <a:gd name="connsiteY41" fmla="*/ 382 h 1167107"/>
                <a:gd name="connsiteX42" fmla="*/ 1197529 w 1423075"/>
                <a:gd name="connsiteY42" fmla="*/ 390319 h 1167107"/>
                <a:gd name="connsiteX43" fmla="*/ 1146844 w 1423075"/>
                <a:gd name="connsiteY43" fmla="*/ 441004 h 1167107"/>
                <a:gd name="connsiteX44" fmla="*/ 1004588 w 1423075"/>
                <a:gd name="connsiteY44" fmla="*/ 441004 h 1167107"/>
                <a:gd name="connsiteX45" fmla="*/ 1004588 w 1423075"/>
                <a:gd name="connsiteY45" fmla="*/ 160547 h 1167107"/>
                <a:gd name="connsiteX46" fmla="*/ 1197529 w 1423075"/>
                <a:gd name="connsiteY46" fmla="*/ 160547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23075" h="1167107">
                  <a:moveTo>
                    <a:pt x="19101" y="1166814"/>
                  </a:moveTo>
                  <a:lnTo>
                    <a:pt x="1225068" y="1166814"/>
                  </a:lnTo>
                  <a:cubicBezTo>
                    <a:pt x="1360228" y="1166814"/>
                    <a:pt x="1403310" y="1050745"/>
                    <a:pt x="1403310" y="990599"/>
                  </a:cubicBezTo>
                  <a:lnTo>
                    <a:pt x="1403310" y="643238"/>
                  </a:lnTo>
                  <a:lnTo>
                    <a:pt x="19101" y="643238"/>
                  </a:lnTo>
                  <a:close/>
                  <a:moveTo>
                    <a:pt x="249211" y="785832"/>
                  </a:moveTo>
                  <a:lnTo>
                    <a:pt x="1168301" y="785832"/>
                  </a:lnTo>
                  <a:lnTo>
                    <a:pt x="1168301" y="850708"/>
                  </a:lnTo>
                  <a:lnTo>
                    <a:pt x="249211" y="850708"/>
                  </a:lnTo>
                  <a:close/>
                  <a:moveTo>
                    <a:pt x="249211" y="960864"/>
                  </a:moveTo>
                  <a:lnTo>
                    <a:pt x="1168301" y="960864"/>
                  </a:lnTo>
                  <a:lnTo>
                    <a:pt x="1168301" y="964074"/>
                  </a:lnTo>
                  <a:cubicBezTo>
                    <a:pt x="1168841" y="979905"/>
                    <a:pt x="1163469" y="995380"/>
                    <a:pt x="1153264" y="1007494"/>
                  </a:cubicBezTo>
                  <a:cubicBezTo>
                    <a:pt x="1144090" y="1018594"/>
                    <a:pt x="1130321" y="1024828"/>
                    <a:pt x="1115926" y="1024389"/>
                  </a:cubicBezTo>
                  <a:lnTo>
                    <a:pt x="249211" y="1024389"/>
                  </a:lnTo>
                  <a:close/>
                  <a:moveTo>
                    <a:pt x="263910" y="601000"/>
                  </a:moveTo>
                  <a:lnTo>
                    <a:pt x="406504" y="477835"/>
                  </a:lnTo>
                  <a:lnTo>
                    <a:pt x="510239" y="601000"/>
                  </a:lnTo>
                  <a:lnTo>
                    <a:pt x="735450" y="601000"/>
                  </a:lnTo>
                  <a:lnTo>
                    <a:pt x="594545" y="435767"/>
                  </a:lnTo>
                  <a:lnTo>
                    <a:pt x="713993" y="435767"/>
                  </a:lnTo>
                  <a:lnTo>
                    <a:pt x="713993" y="293679"/>
                  </a:lnTo>
                  <a:lnTo>
                    <a:pt x="503650" y="293679"/>
                  </a:lnTo>
                  <a:lnTo>
                    <a:pt x="503650" y="216976"/>
                  </a:lnTo>
                  <a:lnTo>
                    <a:pt x="704701" y="216976"/>
                  </a:lnTo>
                  <a:lnTo>
                    <a:pt x="704701" y="56473"/>
                  </a:lnTo>
                  <a:lnTo>
                    <a:pt x="280129" y="56473"/>
                  </a:lnTo>
                  <a:lnTo>
                    <a:pt x="305303" y="-294"/>
                  </a:lnTo>
                  <a:lnTo>
                    <a:pt x="96311" y="-294"/>
                  </a:lnTo>
                  <a:lnTo>
                    <a:pt x="-329" y="216807"/>
                  </a:lnTo>
                  <a:lnTo>
                    <a:pt x="278439" y="216807"/>
                  </a:lnTo>
                  <a:lnTo>
                    <a:pt x="278439" y="293510"/>
                  </a:lnTo>
                  <a:lnTo>
                    <a:pt x="-329" y="293510"/>
                  </a:lnTo>
                  <a:lnTo>
                    <a:pt x="-329" y="435598"/>
                  </a:lnTo>
                  <a:lnTo>
                    <a:pt x="194133" y="435598"/>
                  </a:lnTo>
                  <a:lnTo>
                    <a:pt x="2881" y="600831"/>
                  </a:lnTo>
                  <a:close/>
                  <a:moveTo>
                    <a:pt x="779208" y="-294"/>
                  </a:moveTo>
                  <a:lnTo>
                    <a:pt x="779208" y="601000"/>
                  </a:lnTo>
                  <a:lnTo>
                    <a:pt x="1244498" y="601000"/>
                  </a:lnTo>
                  <a:cubicBezTo>
                    <a:pt x="1268387" y="601186"/>
                    <a:pt x="1292057" y="596523"/>
                    <a:pt x="1314105" y="587315"/>
                  </a:cubicBezTo>
                  <a:cubicBezTo>
                    <a:pt x="1380434" y="559674"/>
                    <a:pt x="1423381" y="494612"/>
                    <a:pt x="1422740" y="422758"/>
                  </a:cubicBezTo>
                  <a:lnTo>
                    <a:pt x="1422740" y="382"/>
                  </a:lnTo>
                  <a:close/>
                  <a:moveTo>
                    <a:pt x="1197529" y="390319"/>
                  </a:moveTo>
                  <a:cubicBezTo>
                    <a:pt x="1197529" y="418314"/>
                    <a:pt x="1174839" y="441004"/>
                    <a:pt x="1146844" y="441004"/>
                  </a:cubicBezTo>
                  <a:lnTo>
                    <a:pt x="1004588" y="441004"/>
                  </a:lnTo>
                  <a:lnTo>
                    <a:pt x="1004588" y="160547"/>
                  </a:lnTo>
                  <a:lnTo>
                    <a:pt x="1197529" y="160547"/>
                  </a:lnTo>
                  <a:close/>
                </a:path>
              </a:pathLst>
            </a:custGeom>
            <a:grpFill/>
            <a:ln w="16888" cap="flat">
              <a:noFill/>
              <a:prstDash val="solid"/>
              <a:miter/>
            </a:ln>
          </p:spPr>
          <p:txBody>
            <a:bodyPr rtlCol="0" anchor="ctr"/>
            <a:lstStyle/>
            <a:p>
              <a:endParaRPr lang="zh-CN" altLang="en-US"/>
            </a:p>
          </p:txBody>
        </p:sp>
        <p:sp>
          <p:nvSpPr>
            <p:cNvPr id="15" name="任意多边形: 形状 14"/>
            <p:cNvSpPr/>
            <p:nvPr/>
          </p:nvSpPr>
          <p:spPr>
            <a:xfrm>
              <a:off x="9181369" y="2982295"/>
              <a:ext cx="1416141" cy="1167107"/>
            </a:xfrm>
            <a:custGeom>
              <a:avLst/>
              <a:gdLst>
                <a:gd name="connsiteX0" fmla="*/ 312905 w 1416141"/>
                <a:gd name="connsiteY0" fmla="*/ 1012225 h 1167107"/>
                <a:gd name="connsiteX1" fmla="*/ 298375 w 1416141"/>
                <a:gd name="connsiteY1" fmla="*/ 976745 h 1167107"/>
                <a:gd name="connsiteX2" fmla="*/ 298375 w 1416141"/>
                <a:gd name="connsiteY2" fmla="*/ 353657 h 1167107"/>
                <a:gd name="connsiteX3" fmla="*/ -329 w 1416141"/>
                <a:gd name="connsiteY3" fmla="*/ 353657 h 1167107"/>
                <a:gd name="connsiteX4" fmla="*/ -329 w 1416141"/>
                <a:gd name="connsiteY4" fmla="*/ 511963 h 1167107"/>
                <a:gd name="connsiteX5" fmla="*/ 74010 w 1416141"/>
                <a:gd name="connsiteY5" fmla="*/ 511963 h 1167107"/>
                <a:gd name="connsiteX6" fmla="*/ 74010 w 1416141"/>
                <a:gd name="connsiteY6" fmla="*/ 988065 h 1167107"/>
                <a:gd name="connsiteX7" fmla="*/ 125877 w 1416141"/>
                <a:gd name="connsiteY7" fmla="*/ 1113933 h 1167107"/>
                <a:gd name="connsiteX8" fmla="*/ 252252 w 1416141"/>
                <a:gd name="connsiteY8" fmla="*/ 1165631 h 1167107"/>
                <a:gd name="connsiteX9" fmla="*/ 365111 w 1416141"/>
                <a:gd name="connsiteY9" fmla="*/ 1165631 h 1167107"/>
                <a:gd name="connsiteX10" fmla="*/ 426609 w 1416141"/>
                <a:gd name="connsiteY10" fmla="*/ 1026754 h 1167107"/>
                <a:gd name="connsiteX11" fmla="*/ 349905 w 1416141"/>
                <a:gd name="connsiteY11" fmla="*/ 1026754 h 1167107"/>
                <a:gd name="connsiteX12" fmla="*/ 312905 w 1416141"/>
                <a:gd name="connsiteY12" fmla="*/ 1012225 h 1167107"/>
                <a:gd name="connsiteX13" fmla="*/ 756737 w 1416141"/>
                <a:gd name="connsiteY13" fmla="*/ 117971 h 1167107"/>
                <a:gd name="connsiteX14" fmla="*/ 807422 w 1416141"/>
                <a:gd name="connsiteY14" fmla="*/ -294 h 1167107"/>
                <a:gd name="connsiteX15" fmla="*/ 548590 w 1416141"/>
                <a:gd name="connsiteY15" fmla="*/ -294 h 1167107"/>
                <a:gd name="connsiteX16" fmla="*/ 435563 w 1416141"/>
                <a:gd name="connsiteY16" fmla="*/ 259552 h 1167107"/>
                <a:gd name="connsiteX17" fmla="*/ 1197360 w 1416141"/>
                <a:gd name="connsiteY17" fmla="*/ 259552 h 1167107"/>
                <a:gd name="connsiteX18" fmla="*/ 1197360 w 1416141"/>
                <a:gd name="connsiteY18" fmla="*/ 948868 h 1167107"/>
                <a:gd name="connsiteX19" fmla="*/ 1149800 w 1416141"/>
                <a:gd name="connsiteY19" fmla="*/ 1000567 h 1167107"/>
                <a:gd name="connsiteX20" fmla="*/ 1145830 w 1416141"/>
                <a:gd name="connsiteY20" fmla="*/ 1000567 h 1167107"/>
                <a:gd name="connsiteX21" fmla="*/ 965053 w 1416141"/>
                <a:gd name="connsiteY21" fmla="*/ 1000567 h 1167107"/>
                <a:gd name="connsiteX22" fmla="*/ 890715 w 1416141"/>
                <a:gd name="connsiteY22" fmla="*/ 1166814 h 1167107"/>
                <a:gd name="connsiteX23" fmla="*/ 1228615 w 1416141"/>
                <a:gd name="connsiteY23" fmla="*/ 1166814 h 1167107"/>
                <a:gd name="connsiteX24" fmla="*/ 1415812 w 1416141"/>
                <a:gd name="connsiteY24" fmla="*/ 980969 h 1167107"/>
                <a:gd name="connsiteX25" fmla="*/ 1415812 w 1416141"/>
                <a:gd name="connsiteY25" fmla="*/ 117633 h 1167107"/>
                <a:gd name="connsiteX26" fmla="*/ 1013373 w 1416141"/>
                <a:gd name="connsiteY26" fmla="*/ 953430 h 1167107"/>
                <a:gd name="connsiteX27" fmla="*/ 1069971 w 1416141"/>
                <a:gd name="connsiteY27" fmla="*/ 915416 h 1167107"/>
                <a:gd name="connsiteX28" fmla="*/ 1108661 w 1416141"/>
                <a:gd name="connsiteY28" fmla="*/ 858987 h 1167107"/>
                <a:gd name="connsiteX29" fmla="*/ 1123190 w 1416141"/>
                <a:gd name="connsiteY29" fmla="*/ 789548 h 1167107"/>
                <a:gd name="connsiteX30" fmla="*/ 1123190 w 1416141"/>
                <a:gd name="connsiteY30" fmla="*/ 324597 h 1167107"/>
                <a:gd name="connsiteX31" fmla="*/ 448403 w 1416141"/>
                <a:gd name="connsiteY31" fmla="*/ 324597 h 1167107"/>
                <a:gd name="connsiteX32" fmla="*/ 448403 w 1416141"/>
                <a:gd name="connsiteY32" fmla="*/ 966608 h 1167107"/>
                <a:gd name="connsiteX33" fmla="*/ 945623 w 1416141"/>
                <a:gd name="connsiteY33" fmla="*/ 966608 h 1167107"/>
                <a:gd name="connsiteX34" fmla="*/ 1013373 w 1416141"/>
                <a:gd name="connsiteY34" fmla="*/ 953430 h 1167107"/>
                <a:gd name="connsiteX35" fmla="*/ 898824 w 1416141"/>
                <a:gd name="connsiteY35" fmla="*/ 756603 h 1167107"/>
                <a:gd name="connsiteX36" fmla="*/ 884294 w 1416141"/>
                <a:gd name="connsiteY36" fmla="*/ 793096 h 1167107"/>
                <a:gd name="connsiteX37" fmla="*/ 849153 w 1416141"/>
                <a:gd name="connsiteY37" fmla="*/ 807288 h 1167107"/>
                <a:gd name="connsiteX38" fmla="*/ 672769 w 1416141"/>
                <a:gd name="connsiteY38" fmla="*/ 807288 h 1167107"/>
                <a:gd name="connsiteX39" fmla="*/ 672769 w 1416141"/>
                <a:gd name="connsiteY39" fmla="*/ 715210 h 1167107"/>
                <a:gd name="connsiteX40" fmla="*/ 898824 w 1416141"/>
                <a:gd name="connsiteY40" fmla="*/ 715210 h 1167107"/>
                <a:gd name="connsiteX41" fmla="*/ 898824 w 1416141"/>
                <a:gd name="connsiteY41" fmla="*/ 555552 h 1167107"/>
                <a:gd name="connsiteX42" fmla="*/ 672769 w 1416141"/>
                <a:gd name="connsiteY42" fmla="*/ 555552 h 1167107"/>
                <a:gd name="connsiteX43" fmla="*/ 672769 w 1416141"/>
                <a:gd name="connsiteY43" fmla="*/ 484255 h 1167107"/>
                <a:gd name="connsiteX44" fmla="*/ 898824 w 1416141"/>
                <a:gd name="connsiteY44" fmla="*/ 484255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16141" h="1167107">
                  <a:moveTo>
                    <a:pt x="312905" y="1012225"/>
                  </a:moveTo>
                  <a:cubicBezTo>
                    <a:pt x="303308" y="1002949"/>
                    <a:pt x="298037" y="990092"/>
                    <a:pt x="298375" y="976745"/>
                  </a:cubicBezTo>
                  <a:lnTo>
                    <a:pt x="298375" y="353657"/>
                  </a:lnTo>
                  <a:lnTo>
                    <a:pt x="-329" y="353657"/>
                  </a:lnTo>
                  <a:lnTo>
                    <a:pt x="-329" y="511963"/>
                  </a:lnTo>
                  <a:lnTo>
                    <a:pt x="74010" y="511963"/>
                  </a:lnTo>
                  <a:lnTo>
                    <a:pt x="74010" y="988065"/>
                  </a:lnTo>
                  <a:cubicBezTo>
                    <a:pt x="73570" y="1035303"/>
                    <a:pt x="92273" y="1080717"/>
                    <a:pt x="125877" y="1113933"/>
                  </a:cubicBezTo>
                  <a:cubicBezTo>
                    <a:pt x="159346" y="1147452"/>
                    <a:pt x="204895" y="1166088"/>
                    <a:pt x="252252" y="1165631"/>
                  </a:cubicBezTo>
                  <a:lnTo>
                    <a:pt x="365111" y="1165631"/>
                  </a:lnTo>
                  <a:lnTo>
                    <a:pt x="426609" y="1026754"/>
                  </a:lnTo>
                  <a:lnTo>
                    <a:pt x="349905" y="1026754"/>
                  </a:lnTo>
                  <a:cubicBezTo>
                    <a:pt x="336085" y="1027295"/>
                    <a:pt x="322670" y="1022024"/>
                    <a:pt x="312905" y="1012225"/>
                  </a:cubicBezTo>
                  <a:close/>
                  <a:moveTo>
                    <a:pt x="756737" y="117971"/>
                  </a:moveTo>
                  <a:lnTo>
                    <a:pt x="807422" y="-294"/>
                  </a:lnTo>
                  <a:lnTo>
                    <a:pt x="548590" y="-294"/>
                  </a:lnTo>
                  <a:lnTo>
                    <a:pt x="435563" y="259552"/>
                  </a:lnTo>
                  <a:lnTo>
                    <a:pt x="1197360" y="259552"/>
                  </a:lnTo>
                  <a:lnTo>
                    <a:pt x="1197360" y="948868"/>
                  </a:lnTo>
                  <a:cubicBezTo>
                    <a:pt x="1198491" y="976272"/>
                    <a:pt x="1177204" y="999418"/>
                    <a:pt x="1149800" y="1000567"/>
                  </a:cubicBezTo>
                  <a:cubicBezTo>
                    <a:pt x="1148482" y="1000618"/>
                    <a:pt x="1147147" y="1000618"/>
                    <a:pt x="1145830" y="1000567"/>
                  </a:cubicBezTo>
                  <a:lnTo>
                    <a:pt x="965053" y="1000567"/>
                  </a:lnTo>
                  <a:lnTo>
                    <a:pt x="890715" y="1166814"/>
                  </a:lnTo>
                  <a:lnTo>
                    <a:pt x="1228615" y="1166814"/>
                  </a:lnTo>
                  <a:cubicBezTo>
                    <a:pt x="1353470" y="1166814"/>
                    <a:pt x="1415812" y="1077947"/>
                    <a:pt x="1415812" y="980969"/>
                  </a:cubicBezTo>
                  <a:lnTo>
                    <a:pt x="1415812" y="117633"/>
                  </a:lnTo>
                  <a:close/>
                  <a:moveTo>
                    <a:pt x="1013373" y="953430"/>
                  </a:moveTo>
                  <a:cubicBezTo>
                    <a:pt x="1034542" y="944577"/>
                    <a:pt x="1053769" y="931669"/>
                    <a:pt x="1069971" y="915416"/>
                  </a:cubicBezTo>
                  <a:cubicBezTo>
                    <a:pt x="1086207" y="899129"/>
                    <a:pt x="1099317" y="880004"/>
                    <a:pt x="1108661" y="858987"/>
                  </a:cubicBezTo>
                  <a:cubicBezTo>
                    <a:pt x="1118358" y="837124"/>
                    <a:pt x="1123309" y="813455"/>
                    <a:pt x="1123190" y="789548"/>
                  </a:cubicBezTo>
                  <a:lnTo>
                    <a:pt x="1123190" y="324597"/>
                  </a:lnTo>
                  <a:lnTo>
                    <a:pt x="448403" y="324597"/>
                  </a:lnTo>
                  <a:lnTo>
                    <a:pt x="448403" y="966608"/>
                  </a:lnTo>
                  <a:lnTo>
                    <a:pt x="945623" y="966608"/>
                  </a:lnTo>
                  <a:cubicBezTo>
                    <a:pt x="968872" y="966845"/>
                    <a:pt x="991916" y="962368"/>
                    <a:pt x="1013373" y="953430"/>
                  </a:cubicBezTo>
                  <a:close/>
                  <a:moveTo>
                    <a:pt x="898824" y="756603"/>
                  </a:moveTo>
                  <a:cubicBezTo>
                    <a:pt x="899213" y="770254"/>
                    <a:pt x="893959" y="783449"/>
                    <a:pt x="884294" y="793096"/>
                  </a:cubicBezTo>
                  <a:cubicBezTo>
                    <a:pt x="875019" y="802439"/>
                    <a:pt x="862315" y="807558"/>
                    <a:pt x="849153" y="807288"/>
                  </a:cubicBezTo>
                  <a:lnTo>
                    <a:pt x="672769" y="807288"/>
                  </a:lnTo>
                  <a:lnTo>
                    <a:pt x="672769" y="715210"/>
                  </a:lnTo>
                  <a:lnTo>
                    <a:pt x="898824" y="715210"/>
                  </a:lnTo>
                  <a:close/>
                  <a:moveTo>
                    <a:pt x="898824" y="555552"/>
                  </a:moveTo>
                  <a:lnTo>
                    <a:pt x="672769" y="555552"/>
                  </a:lnTo>
                  <a:lnTo>
                    <a:pt x="672769" y="484255"/>
                  </a:lnTo>
                  <a:lnTo>
                    <a:pt x="898824" y="484255"/>
                  </a:lnTo>
                  <a:close/>
                </a:path>
              </a:pathLst>
            </a:custGeom>
            <a:grpFill/>
            <a:ln w="16888" cap="flat">
              <a:noFill/>
              <a:prstDash val="solid"/>
              <a:miter/>
            </a:ln>
          </p:spPr>
          <p:txBody>
            <a:bodyPr rtlCol="0" anchor="ctr"/>
            <a:lstStyle/>
            <a:p>
              <a:endParaRPr lang="zh-CN" altLang="en-US"/>
            </a:p>
          </p:txBody>
        </p:sp>
        <p:sp>
          <p:nvSpPr>
            <p:cNvPr id="16" name="任意多边形: 形状 15"/>
            <p:cNvSpPr/>
            <p:nvPr/>
          </p:nvSpPr>
          <p:spPr>
            <a:xfrm>
              <a:off x="9181369" y="2982802"/>
              <a:ext cx="391626"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F8B62B"/>
            </a:solidFill>
            <a:ln w="16888" cap="flat">
              <a:noFill/>
              <a:prstDash val="solid"/>
              <a:miter/>
            </a:ln>
          </p:spPr>
          <p:txBody>
            <a:bodyPr rtlCol="0" anchor="ctr"/>
            <a:lstStyle/>
            <a:p>
              <a:endParaRPr lang="zh-CN" altLang="en-US" dirty="0"/>
            </a:p>
          </p:txBody>
        </p:sp>
      </p:grpSp>
      <p:sp>
        <p:nvSpPr>
          <p:cNvPr id="17" name="文本框 16"/>
          <p:cNvSpPr txBox="1"/>
          <p:nvPr/>
        </p:nvSpPr>
        <p:spPr>
          <a:xfrm>
            <a:off x="665261" y="530872"/>
            <a:ext cx="1707379" cy="497316"/>
          </a:xfrm>
          <a:prstGeom prst="rect">
            <a:avLst/>
          </a:prstGeom>
          <a:noFill/>
        </p:spPr>
        <p:txBody>
          <a:bodyPr wrap="square">
            <a:spAutoFit/>
          </a:bodyPr>
          <a:lstStyle/>
          <a:p>
            <a:pPr>
              <a:lnSpc>
                <a:spcPct val="120000"/>
              </a:lnSpc>
            </a:pPr>
            <a:r>
              <a:rPr lang="zh-CN" altLang="en-US" sz="2400" b="1" kern="1200" dirty="0">
                <a:solidFill>
                  <a:schemeClr val="bg1"/>
                </a:solidFill>
                <a:latin typeface="+mj-lt"/>
                <a:ea typeface="+mj-ea"/>
                <a:cs typeface="+mj-cs"/>
              </a:rPr>
              <a:t>版权声明</a:t>
            </a:r>
            <a:endParaRPr lang="zh-CN" altLang="en-US" sz="2400" b="1" kern="1200" dirty="0">
              <a:solidFill>
                <a:schemeClr val="bg1"/>
              </a:solidFill>
              <a:latin typeface="+mj-lt"/>
              <a:ea typeface="+mj-ea"/>
              <a:cs typeface="+mj-cs"/>
            </a:endParaRPr>
          </a:p>
        </p:txBody>
      </p:sp>
      <p:sp>
        <p:nvSpPr>
          <p:cNvPr id="18" name="任意多边形: 形状 17"/>
          <p:cNvSpPr/>
          <p:nvPr/>
        </p:nvSpPr>
        <p:spPr>
          <a:xfrm>
            <a:off x="1464874" y="1028700"/>
            <a:ext cx="60977" cy="45719"/>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F8B62D"/>
          </a:solidFill>
          <a:ln w="16888" cap="flat">
            <a:noFill/>
            <a:prstDash val="solid"/>
            <a:miter/>
          </a:ln>
        </p:spPr>
        <p:txBody>
          <a:bodyPr rtlCol="0" anchor="ctr"/>
          <a:lstStyle/>
          <a:p>
            <a:endParaRPr lang="zh-CN" altLang="en-US"/>
          </a:p>
        </p:txBody>
      </p:sp>
      <p:sp>
        <p:nvSpPr>
          <p:cNvPr id="19" name="任意多边形: 形状 18"/>
          <p:cNvSpPr/>
          <p:nvPr/>
        </p:nvSpPr>
        <p:spPr>
          <a:xfrm>
            <a:off x="660400" y="1028700"/>
            <a:ext cx="804435" cy="45719"/>
          </a:xfrm>
          <a:custGeom>
            <a:avLst/>
            <a:gdLst>
              <a:gd name="connsiteX0" fmla="*/ 0 w 804435"/>
              <a:gd name="connsiteY0" fmla="*/ 0 h 45719"/>
              <a:gd name="connsiteX1" fmla="*/ 36435 w 804435"/>
              <a:gd name="connsiteY1" fmla="*/ 0 h 45719"/>
              <a:gd name="connsiteX2" fmla="*/ 72053 w 804435"/>
              <a:gd name="connsiteY2" fmla="*/ 0 h 45719"/>
              <a:gd name="connsiteX3" fmla="*/ 85328 w 804435"/>
              <a:gd name="connsiteY3" fmla="*/ 0 h 45719"/>
              <a:gd name="connsiteX4" fmla="*/ 157917 w 804435"/>
              <a:gd name="connsiteY4" fmla="*/ 0 h 45719"/>
              <a:gd name="connsiteX5" fmla="*/ 164268 w 804435"/>
              <a:gd name="connsiteY5" fmla="*/ 0 h 45719"/>
              <a:gd name="connsiteX6" fmla="*/ 187450 w 804435"/>
              <a:gd name="connsiteY6" fmla="*/ 0 h 45719"/>
              <a:gd name="connsiteX7" fmla="*/ 250132 w 804435"/>
              <a:gd name="connsiteY7" fmla="*/ 0 h 45719"/>
              <a:gd name="connsiteX8" fmla="*/ 273314 w 804435"/>
              <a:gd name="connsiteY8" fmla="*/ 0 h 45719"/>
              <a:gd name="connsiteX9" fmla="*/ 301319 w 804435"/>
              <a:gd name="connsiteY9" fmla="*/ 0 h 45719"/>
              <a:gd name="connsiteX10" fmla="*/ 387183 w 804435"/>
              <a:gd name="connsiteY10" fmla="*/ 0 h 45719"/>
              <a:gd name="connsiteX11" fmla="*/ 416716 w 804435"/>
              <a:gd name="connsiteY11" fmla="*/ 0 h 45719"/>
              <a:gd name="connsiteX12" fmla="*/ 489305 w 804435"/>
              <a:gd name="connsiteY12" fmla="*/ 0 h 45719"/>
              <a:gd name="connsiteX13" fmla="*/ 502580 w 804435"/>
              <a:gd name="connsiteY13" fmla="*/ 0 h 45719"/>
              <a:gd name="connsiteX14" fmla="*/ 575169 w 804435"/>
              <a:gd name="connsiteY14" fmla="*/ 0 h 45719"/>
              <a:gd name="connsiteX15" fmla="*/ 718571 w 804435"/>
              <a:gd name="connsiteY15" fmla="*/ 0 h 45719"/>
              <a:gd name="connsiteX16" fmla="*/ 804435 w 804435"/>
              <a:gd name="connsiteY16" fmla="*/ 0 h 45719"/>
              <a:gd name="connsiteX17" fmla="*/ 784075 w 804435"/>
              <a:gd name="connsiteY17" fmla="*/ 45719 h 45719"/>
              <a:gd name="connsiteX18" fmla="*/ 718571 w 804435"/>
              <a:gd name="connsiteY18" fmla="*/ 45719 h 45719"/>
              <a:gd name="connsiteX19" fmla="*/ 575169 w 804435"/>
              <a:gd name="connsiteY19" fmla="*/ 45719 h 45719"/>
              <a:gd name="connsiteX20" fmla="*/ 502580 w 804435"/>
              <a:gd name="connsiteY20" fmla="*/ 45719 h 45719"/>
              <a:gd name="connsiteX21" fmla="*/ 489305 w 804435"/>
              <a:gd name="connsiteY21" fmla="*/ 45719 h 45719"/>
              <a:gd name="connsiteX22" fmla="*/ 416716 w 804435"/>
              <a:gd name="connsiteY22" fmla="*/ 45719 h 45719"/>
              <a:gd name="connsiteX23" fmla="*/ 387183 w 804435"/>
              <a:gd name="connsiteY23" fmla="*/ 45719 h 45719"/>
              <a:gd name="connsiteX24" fmla="*/ 301319 w 804435"/>
              <a:gd name="connsiteY24" fmla="*/ 45719 h 45719"/>
              <a:gd name="connsiteX25" fmla="*/ 273314 w 804435"/>
              <a:gd name="connsiteY25" fmla="*/ 45719 h 45719"/>
              <a:gd name="connsiteX26" fmla="*/ 250132 w 804435"/>
              <a:gd name="connsiteY26" fmla="*/ 45719 h 45719"/>
              <a:gd name="connsiteX27" fmla="*/ 187450 w 804435"/>
              <a:gd name="connsiteY27" fmla="*/ 45719 h 45719"/>
              <a:gd name="connsiteX28" fmla="*/ 164268 w 804435"/>
              <a:gd name="connsiteY28" fmla="*/ 45719 h 45719"/>
              <a:gd name="connsiteX29" fmla="*/ 157917 w 804435"/>
              <a:gd name="connsiteY29" fmla="*/ 45719 h 45719"/>
              <a:gd name="connsiteX30" fmla="*/ 85328 w 804435"/>
              <a:gd name="connsiteY30" fmla="*/ 45719 h 45719"/>
              <a:gd name="connsiteX31" fmla="*/ 72053 w 804435"/>
              <a:gd name="connsiteY31" fmla="*/ 45719 h 45719"/>
              <a:gd name="connsiteX32" fmla="*/ 16075 w 804435"/>
              <a:gd name="connsiteY32" fmla="*/ 45719 h 45719"/>
              <a:gd name="connsiteX33" fmla="*/ 0 w 804435"/>
              <a:gd name="connsiteY33"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4435" h="45719">
                <a:moveTo>
                  <a:pt x="0" y="0"/>
                </a:moveTo>
                <a:lnTo>
                  <a:pt x="36435" y="0"/>
                </a:lnTo>
                <a:lnTo>
                  <a:pt x="72053" y="0"/>
                </a:lnTo>
                <a:lnTo>
                  <a:pt x="85328" y="0"/>
                </a:lnTo>
                <a:lnTo>
                  <a:pt x="157917" y="0"/>
                </a:lnTo>
                <a:lnTo>
                  <a:pt x="164268" y="0"/>
                </a:lnTo>
                <a:lnTo>
                  <a:pt x="187450" y="0"/>
                </a:lnTo>
                <a:lnTo>
                  <a:pt x="250132" y="0"/>
                </a:lnTo>
                <a:lnTo>
                  <a:pt x="273314" y="0"/>
                </a:lnTo>
                <a:lnTo>
                  <a:pt x="301319" y="0"/>
                </a:lnTo>
                <a:lnTo>
                  <a:pt x="387183" y="0"/>
                </a:lnTo>
                <a:lnTo>
                  <a:pt x="416716" y="0"/>
                </a:lnTo>
                <a:lnTo>
                  <a:pt x="489305" y="0"/>
                </a:lnTo>
                <a:lnTo>
                  <a:pt x="502580" y="0"/>
                </a:lnTo>
                <a:lnTo>
                  <a:pt x="575169" y="0"/>
                </a:lnTo>
                <a:lnTo>
                  <a:pt x="718571" y="0"/>
                </a:lnTo>
                <a:lnTo>
                  <a:pt x="804435" y="0"/>
                </a:lnTo>
                <a:lnTo>
                  <a:pt x="784075" y="45719"/>
                </a:lnTo>
                <a:lnTo>
                  <a:pt x="718571" y="45719"/>
                </a:lnTo>
                <a:lnTo>
                  <a:pt x="575169" y="45719"/>
                </a:lnTo>
                <a:lnTo>
                  <a:pt x="502580" y="45719"/>
                </a:lnTo>
                <a:lnTo>
                  <a:pt x="489305" y="45719"/>
                </a:lnTo>
                <a:lnTo>
                  <a:pt x="416716" y="45719"/>
                </a:lnTo>
                <a:lnTo>
                  <a:pt x="387183" y="45719"/>
                </a:lnTo>
                <a:lnTo>
                  <a:pt x="301319" y="45719"/>
                </a:lnTo>
                <a:lnTo>
                  <a:pt x="273314" y="45719"/>
                </a:lnTo>
                <a:lnTo>
                  <a:pt x="250132" y="45719"/>
                </a:lnTo>
                <a:lnTo>
                  <a:pt x="187450" y="45719"/>
                </a:lnTo>
                <a:lnTo>
                  <a:pt x="164268" y="45719"/>
                </a:lnTo>
                <a:lnTo>
                  <a:pt x="157917" y="45719"/>
                </a:lnTo>
                <a:lnTo>
                  <a:pt x="85328" y="45719"/>
                </a:lnTo>
                <a:lnTo>
                  <a:pt x="72053" y="45719"/>
                </a:lnTo>
                <a:lnTo>
                  <a:pt x="16075" y="45719"/>
                </a:lnTo>
                <a:lnTo>
                  <a:pt x="0" y="45719"/>
                </a:lnTo>
                <a:close/>
              </a:path>
            </a:pathLst>
          </a:custGeom>
          <a:gradFill>
            <a:gsLst>
              <a:gs pos="9000">
                <a:schemeClr val="bg1"/>
              </a:gs>
              <a:gs pos="100000">
                <a:schemeClr val="bg1"/>
              </a:gs>
            </a:gsLst>
            <a:lin ang="1440000" scaled="0"/>
          </a:gradFill>
          <a:ln w="16888" cap="flat">
            <a:noFill/>
            <a:prstDash val="solid"/>
            <a:miter/>
          </a:ln>
        </p:spPr>
        <p:txBody>
          <a:bodyPr wrap="square" rtlCol="0" anchor="ctr">
            <a:noAutofit/>
          </a:bodyPr>
          <a:lstStyle/>
          <a:p>
            <a:endParaRPr lang="zh-CN" altLang="en-US" dirty="0"/>
          </a:p>
        </p:txBody>
      </p:sp>
      <p:pic>
        <p:nvPicPr>
          <p:cNvPr id="20" name="图片 19" descr="图片包含 户外, 脸, 关, 钟表&#10;&#10;描述已自动生成"/>
          <p:cNvPicPr>
            <a:picLocks noChangeAspect="1"/>
          </p:cNvPicPr>
          <p:nvPr/>
        </p:nvPicPr>
        <p:blipFill rotWithShape="1">
          <a:blip r:embed="rId2" cstate="screen"/>
          <a:srcRect l="3036" r="139"/>
          <a:stretch>
            <a:fillRect/>
          </a:stretch>
        </p:blipFill>
        <p:spPr>
          <a:xfrm>
            <a:off x="6816000" y="713699"/>
            <a:ext cx="5376000" cy="5619218"/>
          </a:xfrm>
          <a:prstGeom prst="ellipse">
            <a:avLst/>
          </a:prstGeom>
          <a:effectLst>
            <a:softEdge rad="1270000"/>
          </a:effectLst>
        </p:spPr>
      </p:pic>
      <p:sp>
        <p:nvSpPr>
          <p:cNvPr id="21" name="前言正文"/>
          <p:cNvSpPr>
            <a:spLocks noChangeArrowheads="1"/>
          </p:cNvSpPr>
          <p:nvPr/>
        </p:nvSpPr>
        <p:spPr bwMode="auto">
          <a:xfrm>
            <a:off x="654650" y="2099919"/>
            <a:ext cx="6964374" cy="329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marL="342900" marR="0" lvl="0" indent="-342900" algn="just" defTabSz="914400" rtl="0" eaLnBrk="1" fontAlgn="auto" latinLnBrk="0" hangingPunct="1">
              <a:lnSpc>
                <a:spcPct val="120000"/>
              </a:lnSpc>
              <a:spcBef>
                <a:spcPts val="1000"/>
              </a:spcBef>
              <a:spcAft>
                <a:spcPts val="0"/>
              </a:spcAft>
              <a:buClrTx/>
              <a:buSzTx/>
              <a:buFont typeface="+mj-lt"/>
              <a:buAutoNum type="arabicPeriod"/>
              <a:defRPr/>
            </a:pPr>
            <a:r>
              <a:rPr kumimoji="0" lang="zh-CN" altLang="en-US" sz="1400" b="0" i="0" u="none" strike="noStrike" kern="1200" cap="none" spc="0" normalizeH="0" baseline="0" noProof="0" dirty="0">
                <a:ln>
                  <a:noFill/>
                </a:ln>
                <a:solidFill>
                  <a:schemeClr val="bg1"/>
                </a:solidFill>
                <a:effectLst/>
                <a:uLnTx/>
                <a:uFillTx/>
                <a:latin typeface="+mn-ea"/>
                <a:ea typeface="+mn-ea"/>
                <a:sym typeface="微软雅黑" panose="020B0503020204020204" charset="-122"/>
              </a:rPr>
              <a:t>本报告所有内容文字、数据和图片等资料，版权均属中智管理咨询有限公司所有。</a:t>
            </a:r>
            <a:endParaRPr kumimoji="0" lang="zh-CN" altLang="en-US" sz="1400" b="0" i="0" u="none" strike="noStrike" kern="1200" cap="none" spc="0" normalizeH="0" baseline="0" noProof="0" dirty="0">
              <a:ln>
                <a:noFill/>
              </a:ln>
              <a:solidFill>
                <a:schemeClr val="bg1"/>
              </a:solidFill>
              <a:effectLst/>
              <a:uLnTx/>
              <a:uFillTx/>
              <a:latin typeface="+mn-ea"/>
              <a:ea typeface="+mn-ea"/>
              <a:sym typeface="微软雅黑" panose="020B0503020204020204" charset="-122"/>
            </a:endParaRPr>
          </a:p>
          <a:p>
            <a:pPr marL="342900" marR="0" lvl="0" indent="-342900" algn="just" defTabSz="914400" rtl="0" eaLnBrk="1" fontAlgn="auto" latinLnBrk="0" hangingPunct="1">
              <a:lnSpc>
                <a:spcPct val="120000"/>
              </a:lnSpc>
              <a:spcBef>
                <a:spcPts val="1000"/>
              </a:spcBef>
              <a:spcAft>
                <a:spcPts val="0"/>
              </a:spcAft>
              <a:buClrTx/>
              <a:buSzTx/>
              <a:buFont typeface="+mj-lt"/>
              <a:buAutoNum type="arabicPeriod"/>
              <a:defRPr/>
            </a:pPr>
            <a:r>
              <a:rPr kumimoji="0" lang="zh-CN" altLang="en-US" sz="1400" b="0" i="0" u="none" strike="noStrike" kern="1200" cap="none" spc="0" normalizeH="0" baseline="0" noProof="0" dirty="0">
                <a:ln>
                  <a:noFill/>
                </a:ln>
                <a:solidFill>
                  <a:schemeClr val="bg1"/>
                </a:solidFill>
                <a:effectLst/>
                <a:uLnTx/>
                <a:uFillTx/>
                <a:latin typeface="+mn-ea"/>
                <a:ea typeface="+mn-ea"/>
                <a:sym typeface="微软雅黑" panose="020B0503020204020204" charset="-122"/>
              </a:rPr>
              <a:t>任何媒体、网站或个人未经本司授权不得转载、链接、转贴或以其他方式复制发布</a:t>
            </a:r>
            <a:r>
              <a:rPr kumimoji="0" lang="en-US" altLang="zh-CN" sz="1400" b="0" i="0" u="none" strike="noStrike" kern="1200" cap="none" spc="0" normalizeH="0" baseline="0" noProof="0" dirty="0">
                <a:ln>
                  <a:noFill/>
                </a:ln>
                <a:solidFill>
                  <a:schemeClr val="bg1"/>
                </a:solidFill>
                <a:effectLst/>
                <a:uLnTx/>
                <a:uFillTx/>
                <a:latin typeface="+mn-ea"/>
                <a:ea typeface="+mn-ea"/>
                <a:sym typeface="微软雅黑" panose="020B0503020204020204" charset="-122"/>
              </a:rPr>
              <a:t>/</a:t>
            </a:r>
            <a:r>
              <a:rPr kumimoji="0" lang="zh-CN" altLang="en-US" sz="1400" b="0" i="0" u="none" strike="noStrike" kern="1200" cap="none" spc="0" normalizeH="0" baseline="0" noProof="0" dirty="0">
                <a:ln>
                  <a:noFill/>
                </a:ln>
                <a:solidFill>
                  <a:schemeClr val="bg1"/>
                </a:solidFill>
                <a:effectLst/>
                <a:uLnTx/>
                <a:uFillTx/>
                <a:latin typeface="+mn-ea"/>
                <a:ea typeface="+mn-ea"/>
                <a:sym typeface="微软雅黑" panose="020B0503020204020204" charset="-122"/>
              </a:rPr>
              <a:t>发表。</a:t>
            </a:r>
            <a:endParaRPr kumimoji="0" lang="zh-CN" altLang="en-US" sz="1400" b="0" i="0" u="none" strike="noStrike" kern="1200" cap="none" spc="0" normalizeH="0" baseline="0" noProof="0" dirty="0">
              <a:ln>
                <a:noFill/>
              </a:ln>
              <a:solidFill>
                <a:schemeClr val="bg1"/>
              </a:solidFill>
              <a:effectLst/>
              <a:uLnTx/>
              <a:uFillTx/>
              <a:latin typeface="+mn-ea"/>
              <a:ea typeface="+mn-ea"/>
              <a:sym typeface="微软雅黑" panose="020B0503020204020204" charset="-122"/>
            </a:endParaRPr>
          </a:p>
          <a:p>
            <a:pPr marL="342900" marR="0" lvl="0" indent="-342900" algn="just" defTabSz="914400" rtl="0" eaLnBrk="1" fontAlgn="auto" latinLnBrk="0" hangingPunct="1">
              <a:lnSpc>
                <a:spcPct val="120000"/>
              </a:lnSpc>
              <a:spcBef>
                <a:spcPts val="1000"/>
              </a:spcBef>
              <a:spcAft>
                <a:spcPts val="0"/>
              </a:spcAft>
              <a:buClrTx/>
              <a:buSzTx/>
              <a:buFont typeface="+mj-lt"/>
              <a:buAutoNum type="arabicPeriod"/>
              <a:defRPr/>
            </a:pPr>
            <a:r>
              <a:rPr kumimoji="0" lang="zh-CN" altLang="en-US" sz="1400" b="0" i="0" u="none" strike="noStrike" kern="1200" cap="none" spc="0" normalizeH="0" baseline="0" noProof="0" dirty="0">
                <a:ln>
                  <a:noFill/>
                </a:ln>
                <a:solidFill>
                  <a:schemeClr val="bg1"/>
                </a:solidFill>
                <a:effectLst/>
                <a:uLnTx/>
                <a:uFillTx/>
                <a:latin typeface="+mn-ea"/>
                <a:ea typeface="+mn-ea"/>
                <a:sym typeface="微软雅黑" panose="020B0503020204020204" charset="-122"/>
              </a:rPr>
              <a:t>已经本公司授权的媒体、网站或个人，使用时必须注明“</a:t>
            </a:r>
            <a:r>
              <a:rPr kumimoji="0" lang="zh-CN" altLang="en-US" sz="1400" b="1" i="0" u="none" strike="noStrike" kern="1200" cap="none" spc="0" normalizeH="0" baseline="0" noProof="0" dirty="0">
                <a:ln>
                  <a:noFill/>
                </a:ln>
                <a:solidFill>
                  <a:schemeClr val="bg1"/>
                </a:solidFill>
                <a:effectLst/>
                <a:uLnTx/>
                <a:uFillTx/>
                <a:latin typeface="+mn-ea"/>
                <a:ea typeface="+mn-ea"/>
                <a:sym typeface="微软雅黑" panose="020B0503020204020204" charset="-122"/>
              </a:rPr>
              <a:t>中智</a:t>
            </a:r>
            <a:r>
              <a:rPr lang="zh-CN" altLang="en-US" sz="1400" b="1" dirty="0">
                <a:solidFill>
                  <a:schemeClr val="bg1"/>
                </a:solidFill>
                <a:latin typeface="+mn-ea"/>
                <a:ea typeface="+mn-ea"/>
                <a:sym typeface="微软雅黑" panose="020B0503020204020204" charset="-122"/>
              </a:rPr>
              <a:t>管理咨询有限公司</a:t>
            </a:r>
            <a:r>
              <a:rPr kumimoji="0" lang="zh-CN" altLang="en-US" sz="1400" b="0" i="0" u="none" strike="noStrike" kern="1200" cap="none" spc="0" normalizeH="0" baseline="0" noProof="0" dirty="0">
                <a:ln>
                  <a:noFill/>
                </a:ln>
                <a:solidFill>
                  <a:schemeClr val="bg1"/>
                </a:solidFill>
                <a:effectLst/>
                <a:uLnTx/>
                <a:uFillTx/>
                <a:latin typeface="+mn-ea"/>
                <a:ea typeface="+mn-ea"/>
                <a:sym typeface="微软雅黑" panose="020B0503020204020204" charset="-122"/>
              </a:rPr>
              <a:t>”，违者本公司将依法追究责任。</a:t>
            </a:r>
            <a:endParaRPr kumimoji="0" lang="en-US" altLang="zh-CN" sz="1400" b="0" i="0" u="none" strike="noStrike" kern="1200" cap="none" spc="0" normalizeH="0" baseline="0" noProof="0" dirty="0">
              <a:ln>
                <a:noFill/>
              </a:ln>
              <a:solidFill>
                <a:schemeClr val="bg1"/>
              </a:solidFill>
              <a:effectLst/>
              <a:uLnTx/>
              <a:uFillTx/>
              <a:latin typeface="+mn-ea"/>
              <a:ea typeface="+mn-ea"/>
              <a:sym typeface="微软雅黑" panose="020B0503020204020204" charset="-122"/>
            </a:endParaRPr>
          </a:p>
          <a:p>
            <a:pPr marL="342900" marR="0" lvl="0" indent="-342900" algn="just" defTabSz="914400" rtl="0" eaLnBrk="1" fontAlgn="auto" latinLnBrk="0" hangingPunct="1">
              <a:lnSpc>
                <a:spcPct val="120000"/>
              </a:lnSpc>
              <a:spcBef>
                <a:spcPts val="1000"/>
              </a:spcBef>
              <a:spcAft>
                <a:spcPts val="0"/>
              </a:spcAft>
              <a:buClrTx/>
              <a:buSzTx/>
              <a:buFont typeface="+mj-lt"/>
              <a:buAutoNum type="arabicPeriod"/>
              <a:defRPr/>
            </a:pPr>
            <a:r>
              <a:rPr kumimoji="0" lang="zh-CN" altLang="en-US" sz="1400" b="0" i="0" u="none" strike="noStrike" kern="1200" cap="none" spc="0" normalizeH="0" baseline="0" noProof="0" dirty="0">
                <a:ln>
                  <a:noFill/>
                </a:ln>
                <a:solidFill>
                  <a:schemeClr val="bg1"/>
                </a:solidFill>
                <a:effectLst/>
                <a:uLnTx/>
                <a:uFillTx/>
                <a:latin typeface="+mn-ea"/>
                <a:ea typeface="+mn-ea"/>
                <a:sym typeface="微软雅黑" panose="020B0503020204020204" charset="-122"/>
              </a:rPr>
              <a:t>如需转载或引用本报告内容，请联系中智咨询（联系电话：</a:t>
            </a:r>
            <a:r>
              <a:rPr kumimoji="0" lang="en-US" altLang="zh-CN" sz="1400" b="0" i="0" u="none" strike="noStrike" kern="1200" cap="none" spc="0" normalizeH="0" baseline="0" noProof="0" dirty="0">
                <a:ln>
                  <a:noFill/>
                </a:ln>
                <a:solidFill>
                  <a:schemeClr val="bg1"/>
                </a:solidFill>
                <a:effectLst/>
                <a:uLnTx/>
                <a:uFillTx/>
                <a:latin typeface="+mn-lt"/>
                <a:ea typeface="+mn-ea"/>
                <a:sym typeface="微软雅黑" panose="020B0503020204020204" charset="-122"/>
              </a:rPr>
              <a:t>400-8200-397</a:t>
            </a:r>
            <a:r>
              <a:rPr kumimoji="0" lang="zh-CN" altLang="en-US" sz="1400" b="0" i="0" u="none" strike="noStrike" kern="1200" cap="none" spc="0" normalizeH="0" baseline="0" noProof="0" dirty="0">
                <a:ln>
                  <a:noFill/>
                </a:ln>
                <a:solidFill>
                  <a:schemeClr val="bg1"/>
                </a:solidFill>
                <a:effectLst/>
                <a:uLnTx/>
                <a:uFillTx/>
                <a:latin typeface="+mn-ea"/>
                <a:ea typeface="+mn-ea"/>
                <a:sym typeface="微软雅黑" panose="020B0503020204020204" charset="-122"/>
              </a:rPr>
              <a:t>）。</a:t>
            </a:r>
            <a:endParaRPr kumimoji="0" lang="en-US" altLang="zh-CN" sz="1400" b="0" i="0" u="none" strike="noStrike" kern="1200" cap="none" spc="0" normalizeH="0" baseline="0" noProof="0" dirty="0">
              <a:ln>
                <a:noFill/>
              </a:ln>
              <a:solidFill>
                <a:schemeClr val="bg1"/>
              </a:solidFill>
              <a:effectLst/>
              <a:uLnTx/>
              <a:uFillTx/>
              <a:latin typeface="+mn-ea"/>
              <a:ea typeface="+mn-ea"/>
              <a:sym typeface="微软雅黑" panose="020B0503020204020204" charset="-122"/>
            </a:endParaRPr>
          </a:p>
          <a:p>
            <a:pPr marL="342900" marR="0" lvl="0" indent="-342900" algn="just" defTabSz="914400" rtl="0" eaLnBrk="1" fontAlgn="auto" latinLnBrk="0" hangingPunct="1">
              <a:lnSpc>
                <a:spcPct val="120000"/>
              </a:lnSpc>
              <a:spcBef>
                <a:spcPts val="1000"/>
              </a:spcBef>
              <a:spcAft>
                <a:spcPts val="0"/>
              </a:spcAft>
              <a:buClrTx/>
              <a:buSzTx/>
              <a:buFont typeface="+mj-lt"/>
              <a:buAutoNum type="arabicPeriod"/>
              <a:defRPr/>
            </a:pPr>
            <a:r>
              <a:rPr kumimoji="0" lang="zh-CN" altLang="en-US" sz="1400" b="0" i="0" u="none" strike="noStrike" kern="1200" cap="none" spc="0" normalizeH="0" baseline="0" noProof="0" dirty="0">
                <a:ln>
                  <a:noFill/>
                </a:ln>
                <a:solidFill>
                  <a:schemeClr val="bg1"/>
                </a:solidFill>
                <a:effectLst/>
                <a:uLnTx/>
                <a:uFillTx/>
                <a:latin typeface="+mn-ea"/>
                <a:ea typeface="+mn-ea"/>
                <a:sym typeface="微软雅黑" panose="020B0503020204020204" charset="-122"/>
              </a:rPr>
              <a:t>对于不当转载或引用本报告内容而引起的民事纠纷、行政处理或其他损失，本公司不承担责任。</a:t>
            </a:r>
            <a:endParaRPr kumimoji="0" lang="zh-CN" altLang="en-US" sz="1400" b="0" i="0" u="none" strike="noStrike" kern="1200" cap="none" spc="0" normalizeH="0" baseline="0" noProof="0" dirty="0">
              <a:ln>
                <a:noFill/>
              </a:ln>
              <a:solidFill>
                <a:schemeClr val="bg1"/>
              </a:solidFill>
              <a:effectLst/>
              <a:uLnTx/>
              <a:uFillTx/>
              <a:latin typeface="+mn-ea"/>
              <a:ea typeface="+mn-ea"/>
              <a:sym typeface="微软雅黑" panose="020B0503020204020204" charset="-122"/>
            </a:endParaRPr>
          </a:p>
          <a:p>
            <a:pPr marL="342900" marR="0" lvl="0" indent="-342900" algn="just" defTabSz="914400" rtl="0" eaLnBrk="1" fontAlgn="auto" latinLnBrk="0" hangingPunct="1">
              <a:lnSpc>
                <a:spcPct val="120000"/>
              </a:lnSpc>
              <a:spcBef>
                <a:spcPts val="1000"/>
              </a:spcBef>
              <a:spcAft>
                <a:spcPts val="0"/>
              </a:spcAft>
              <a:buClrTx/>
              <a:buSzTx/>
              <a:buFont typeface="+mj-lt"/>
              <a:buAutoNum type="arabicPeriod"/>
              <a:defRPr/>
            </a:pPr>
            <a:r>
              <a:rPr kumimoji="0" lang="zh-CN" altLang="en-US" sz="1400" b="0" i="0" u="none" strike="noStrike" kern="1200" cap="none" spc="0" normalizeH="0" baseline="0" noProof="0" dirty="0">
                <a:ln>
                  <a:noFill/>
                </a:ln>
                <a:solidFill>
                  <a:schemeClr val="bg1"/>
                </a:solidFill>
                <a:effectLst/>
                <a:uLnTx/>
                <a:uFillTx/>
                <a:latin typeface="+mn-ea"/>
                <a:ea typeface="+mn-ea"/>
                <a:sym typeface="微软雅黑" panose="020B0503020204020204" charset="-122"/>
              </a:rPr>
              <a:t>对不遵守本声明或其他违法、恶意使用本报告内容者，本公司保留追究其法律责任的权利。</a:t>
            </a:r>
            <a:endParaRPr kumimoji="0" lang="zh-CN" altLang="en-US" sz="1400" b="0" i="0" u="none" strike="noStrike" kern="1200" cap="none" spc="0" normalizeH="0" baseline="0" noProof="0" dirty="0">
              <a:ln>
                <a:noFill/>
              </a:ln>
              <a:solidFill>
                <a:schemeClr val="bg1"/>
              </a:solidFill>
              <a:effectLst/>
              <a:uLnTx/>
              <a:uFillTx/>
              <a:latin typeface="+mn-ea"/>
              <a:ea typeface="+mn-ea"/>
              <a:sym typeface="微软雅黑" panose="020B0503020204020204" charset="-122"/>
            </a:endParaRPr>
          </a:p>
        </p:txBody>
      </p:sp>
      <p:sp>
        <p:nvSpPr>
          <p:cNvPr id="25" name="任意多边形: 形状 24"/>
          <p:cNvSpPr/>
          <p:nvPr/>
        </p:nvSpPr>
        <p:spPr>
          <a:xfrm>
            <a:off x="660400" y="1051559"/>
            <a:ext cx="10858500" cy="0"/>
          </a:xfrm>
          <a:custGeom>
            <a:avLst/>
            <a:gdLst>
              <a:gd name="connsiteX0" fmla="*/ 0 w 10033000"/>
              <a:gd name="connsiteY0" fmla="*/ 0 h 0"/>
              <a:gd name="connsiteX1" fmla="*/ 10033000 w 10033000"/>
              <a:gd name="connsiteY1" fmla="*/ 0 h 0"/>
            </a:gdLst>
            <a:ahLst/>
            <a:cxnLst>
              <a:cxn ang="0">
                <a:pos x="connsiteX0" y="connsiteY0"/>
              </a:cxn>
              <a:cxn ang="0">
                <a:pos x="connsiteX1" y="connsiteY1"/>
              </a:cxn>
            </a:cxnLst>
            <a:rect l="l" t="t" r="r" b="b"/>
            <a:pathLst>
              <a:path w="10033000">
                <a:moveTo>
                  <a:pt x="0" y="0"/>
                </a:moveTo>
                <a:lnTo>
                  <a:pt x="10033000" y="0"/>
                </a:lnTo>
              </a:path>
            </a:pathLst>
          </a:cu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3"/>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1042721"/>
          </a:xfrm>
        </p:spPr>
        <p:txBody>
          <a:bodyPr/>
          <a:lstStyle/>
          <a:p>
            <a:pPr marL="285750" indent="-285750">
              <a:buFont typeface="Arial" panose="020B0604020202020204" pitchFamily="34" charset="0"/>
              <a:buChar char="•"/>
            </a:pPr>
            <a:r>
              <a:rPr lang="zh-CN" altLang="en-US" dirty="0"/>
              <a:t>企业提供的餐饮福利一般包括食堂、餐补、误餐补助等，调研显示</a:t>
            </a:r>
            <a:r>
              <a:rPr lang="zh-CN" altLang="en-US" dirty="0">
                <a:latin typeface="汉仪旗黑-80S" panose="00020600040101010101" pitchFamily="18" charset="-122"/>
                <a:ea typeface="汉仪旗黑-80S" panose="00020600040101010101" pitchFamily="18" charset="-122"/>
              </a:rPr>
              <a:t>近六成</a:t>
            </a:r>
            <a:r>
              <a:rPr lang="zh-CN" altLang="en-US" dirty="0"/>
              <a:t>（</a:t>
            </a:r>
            <a:r>
              <a:rPr lang="en-US" altLang="zh-CN" dirty="0">
                <a:latin typeface="汉仪旗黑-80S" panose="00020600040101010101" pitchFamily="18" charset="-122"/>
                <a:ea typeface="汉仪旗黑-80S" panose="00020600040101010101" pitchFamily="18" charset="-122"/>
              </a:rPr>
              <a:t>57%</a:t>
            </a:r>
            <a:r>
              <a:rPr lang="zh-CN" altLang="en-US" dirty="0"/>
              <a:t>）企业表示自建设施提供餐饮福利。</a:t>
            </a:r>
            <a:endParaRPr lang="en-US" altLang="zh-CN" dirty="0"/>
          </a:p>
          <a:p>
            <a:pPr marL="285750" indent="-285750">
              <a:buFont typeface="Arial" panose="020B0604020202020204" pitchFamily="34" charset="0"/>
              <a:buChar char="•"/>
            </a:pPr>
            <a:r>
              <a:rPr lang="zh-CN" altLang="en-US" dirty="0"/>
              <a:t>企业提供的年节福利一般包括春节、中秋节、生日等节日发放的礼金或礼品，调研显示</a:t>
            </a:r>
            <a:r>
              <a:rPr lang="en-US" altLang="zh-CN" dirty="0">
                <a:latin typeface="汉仪旗黑-80S" panose="00020600040101010101" pitchFamily="18" charset="-122"/>
                <a:ea typeface="汉仪旗黑-80S" panose="00020600040101010101" pitchFamily="18" charset="-122"/>
              </a:rPr>
              <a:t>43%</a:t>
            </a:r>
            <a:r>
              <a:rPr lang="zh-CN" altLang="en-US" dirty="0"/>
              <a:t>企业的年节福利是通过第三方招采并以实物形式发放，其次为以卡券形式发放（</a:t>
            </a:r>
            <a:r>
              <a:rPr lang="en-US" altLang="zh-CN" dirty="0"/>
              <a:t>34%</a:t>
            </a:r>
            <a:r>
              <a:rPr lang="zh-CN" altLang="en-US" dirty="0"/>
              <a:t>。</a:t>
            </a:r>
            <a:endParaRPr lang="zh-CN" altLang="en-US" dirty="0"/>
          </a:p>
        </p:txBody>
      </p:sp>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实施方式 </a:t>
            </a:r>
            <a:r>
              <a:rPr lang="en-US" altLang="zh-CN" dirty="0"/>
              <a:t>| </a:t>
            </a:r>
            <a:r>
              <a:rPr lang="zh-CN" altLang="en-US" dirty="0"/>
              <a:t>餐饮福利多以自建设施提供，年节福利多以实物形式发放</a:t>
            </a:r>
            <a:endParaRPr lang="zh-CN" altLang="en-US" dirty="0"/>
          </a:p>
        </p:txBody>
      </p:sp>
      <p:grpSp>
        <p:nvGrpSpPr>
          <p:cNvPr id="7" name="组合 6"/>
          <p:cNvGrpSpPr/>
          <p:nvPr/>
        </p:nvGrpSpPr>
        <p:grpSpPr>
          <a:xfrm>
            <a:off x="-96000" y="2420938"/>
            <a:ext cx="6785432" cy="3814762"/>
            <a:chOff x="5438547" y="2420938"/>
            <a:chExt cx="6785432" cy="3814762"/>
          </a:xfrm>
        </p:grpSpPr>
        <p:graphicFrame>
          <p:nvGraphicFramePr>
            <p:cNvPr id="6" name="图表 5"/>
            <p:cNvGraphicFramePr/>
            <p:nvPr/>
          </p:nvGraphicFramePr>
          <p:xfrm>
            <a:off x="5438547" y="2420938"/>
            <a:ext cx="6785432" cy="3814762"/>
          </p:xfrm>
          <a:graphic>
            <a:graphicData uri="http://schemas.openxmlformats.org/drawingml/2006/chart">
              <c:chart xmlns:c="http://schemas.openxmlformats.org/drawingml/2006/chart" xmlns:r="http://schemas.openxmlformats.org/officeDocument/2006/relationships" r:id="rId1"/>
            </a:graphicData>
          </a:graphic>
        </p:graphicFrame>
        <p:sp>
          <p:nvSpPr>
            <p:cNvPr id="8" name="对话气泡: 圆角矩形 7"/>
            <p:cNvSpPr/>
            <p:nvPr/>
          </p:nvSpPr>
          <p:spPr>
            <a:xfrm>
              <a:off x="8636356" y="5373000"/>
              <a:ext cx="843644" cy="470343"/>
            </a:xfrm>
            <a:prstGeom prst="wedgeRoundRectCallout">
              <a:avLst>
                <a:gd name="adj1" fmla="val -64779"/>
                <a:gd name="adj2" fmla="val 411"/>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rgbClr val="595757"/>
                  </a:solidFill>
                  <a:latin typeface="汉仪旗黑-80S" panose="00020600040101010101" pitchFamily="18" charset="-122"/>
                  <a:ea typeface="汉仪旗黑-80S" panose="00020600040101010101" pitchFamily="18" charset="-122"/>
                </a:rPr>
                <a:t>充值饭卡</a:t>
              </a:r>
              <a:endParaRPr lang="en-US" altLang="zh-CN" sz="1100" dirty="0">
                <a:solidFill>
                  <a:srgbClr val="595757"/>
                </a:solidFill>
                <a:latin typeface="汉仪旗黑-80S" panose="00020600040101010101" pitchFamily="18" charset="-122"/>
                <a:ea typeface="汉仪旗黑-80S" panose="00020600040101010101" pitchFamily="18" charset="-122"/>
              </a:endParaRPr>
            </a:p>
            <a:p>
              <a:pPr algn="ctr"/>
              <a:r>
                <a:rPr lang="zh-CN" altLang="en-US" sz="1100" dirty="0">
                  <a:solidFill>
                    <a:srgbClr val="595757"/>
                  </a:solidFill>
                  <a:latin typeface="汉仪旗黑-80S" panose="00020600040101010101" pitchFamily="18" charset="-122"/>
                  <a:ea typeface="汉仪旗黑-80S" panose="00020600040101010101" pitchFamily="18" charset="-122"/>
                </a:rPr>
                <a:t>刷卡就餐</a:t>
              </a:r>
              <a:endParaRPr lang="zh-CN" altLang="en-US" sz="1100" dirty="0">
                <a:solidFill>
                  <a:srgbClr val="595757"/>
                </a:solidFill>
                <a:latin typeface="汉仪旗黑-80S" panose="00020600040101010101" pitchFamily="18" charset="-122"/>
                <a:ea typeface="汉仪旗黑-80S" panose="00020600040101010101" pitchFamily="18" charset="-122"/>
              </a:endParaRPr>
            </a:p>
          </p:txBody>
        </p:sp>
      </p:grpSp>
      <p:graphicFrame>
        <p:nvGraphicFramePr>
          <p:cNvPr id="9" name="图表 8"/>
          <p:cNvGraphicFramePr/>
          <p:nvPr/>
        </p:nvGraphicFramePr>
        <p:xfrm>
          <a:off x="5438547" y="2420938"/>
          <a:ext cx="6785432" cy="381476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1042721"/>
          </a:xfrm>
        </p:spPr>
        <p:txBody>
          <a:bodyPr/>
          <a:lstStyle/>
          <a:p>
            <a:pPr marL="285750" indent="-285750">
              <a:buFont typeface="Arial" panose="020B0604020202020204" pitchFamily="34" charset="0"/>
              <a:buChar char="•"/>
            </a:pPr>
            <a:r>
              <a:rPr lang="zh-CN" altLang="en-US" dirty="0"/>
              <a:t>调研结果显示，</a:t>
            </a:r>
            <a:r>
              <a:rPr lang="zh-CN" altLang="en-US" dirty="0">
                <a:latin typeface="汉仪旗黑-80S" panose="00020600040101010101" pitchFamily="18" charset="-122"/>
                <a:ea typeface="汉仪旗黑-80S" panose="00020600040101010101" pitchFamily="18" charset="-122"/>
              </a:rPr>
              <a:t>超七成</a:t>
            </a:r>
            <a:r>
              <a:rPr lang="zh-CN" altLang="en-US" dirty="0"/>
              <a:t>（</a:t>
            </a:r>
            <a:r>
              <a:rPr lang="en-US" altLang="zh-CN" dirty="0">
                <a:latin typeface="汉仪旗黑-80S" panose="00020600040101010101" pitchFamily="18" charset="-122"/>
                <a:ea typeface="汉仪旗黑-80S" panose="00020600040101010101" pitchFamily="18" charset="-122"/>
              </a:rPr>
              <a:t>74%</a:t>
            </a:r>
            <a:r>
              <a:rPr lang="zh-CN" altLang="en-US" dirty="0"/>
              <a:t>）企业表示高温</a:t>
            </a:r>
            <a:r>
              <a:rPr lang="en-US" altLang="zh-CN" dirty="0"/>
              <a:t>/</a:t>
            </a:r>
            <a:r>
              <a:rPr lang="zh-CN" altLang="en-US" dirty="0"/>
              <a:t>供暖津贴是以现金形式随工资发放，其次为实报实销（</a:t>
            </a:r>
            <a:r>
              <a:rPr lang="en-US" altLang="zh-CN" dirty="0"/>
              <a:t>9%</a:t>
            </a:r>
            <a:r>
              <a:rPr lang="zh-CN" altLang="en-US" dirty="0"/>
              <a:t>）。</a:t>
            </a:r>
            <a:endParaRPr lang="en-US" altLang="zh-CN" dirty="0"/>
          </a:p>
          <a:p>
            <a:pPr marL="285750" indent="-285750">
              <a:buFont typeface="Arial" panose="020B0604020202020204" pitchFamily="34" charset="0"/>
              <a:buChar char="•"/>
            </a:pPr>
            <a:r>
              <a:rPr lang="zh-CN" altLang="en-US" dirty="0"/>
              <a:t>体检福利是企业健康福利的重要组成部分，</a:t>
            </a:r>
            <a:r>
              <a:rPr lang="zh-CN" altLang="en-US" dirty="0">
                <a:latin typeface="汉仪旗黑-80S" panose="00020600040101010101" pitchFamily="18" charset="-122"/>
                <a:ea typeface="汉仪旗黑-80S" panose="00020600040101010101" pitchFamily="18" charset="-122"/>
              </a:rPr>
              <a:t>超三成</a:t>
            </a:r>
            <a:r>
              <a:rPr lang="zh-CN" altLang="en-US" dirty="0"/>
              <a:t>（</a:t>
            </a:r>
            <a:r>
              <a:rPr lang="en-US" altLang="zh-CN" dirty="0">
                <a:latin typeface="汉仪旗黑-80S" panose="00020600040101010101" pitchFamily="18" charset="-122"/>
                <a:ea typeface="汉仪旗黑-80S" panose="00020600040101010101" pitchFamily="18" charset="-122"/>
              </a:rPr>
              <a:t>31%</a:t>
            </a:r>
            <a:r>
              <a:rPr lang="zh-CN" altLang="en-US" dirty="0"/>
              <a:t>）央国企表示体检福利为企业组织进行医院体检或报销医院体检费用。</a:t>
            </a:r>
            <a:endParaRPr lang="zh-CN" altLang="en-US" dirty="0"/>
          </a:p>
        </p:txBody>
      </p:sp>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实施方式 </a:t>
            </a:r>
            <a:r>
              <a:rPr lang="en-US" altLang="zh-CN" dirty="0"/>
              <a:t>| </a:t>
            </a:r>
            <a:r>
              <a:rPr lang="zh-CN" altLang="en-US" dirty="0"/>
              <a:t>超七成央国企将高温</a:t>
            </a:r>
            <a:r>
              <a:rPr lang="en-US" altLang="zh-CN" dirty="0"/>
              <a:t>/</a:t>
            </a:r>
            <a:r>
              <a:rPr lang="zh-CN" altLang="en-US" dirty="0"/>
              <a:t>供暖津贴以现金形式随工资发放</a:t>
            </a:r>
            <a:endParaRPr lang="zh-CN" altLang="en-US" dirty="0"/>
          </a:p>
        </p:txBody>
      </p:sp>
      <p:grpSp>
        <p:nvGrpSpPr>
          <p:cNvPr id="7" name="组合 6"/>
          <p:cNvGrpSpPr/>
          <p:nvPr/>
        </p:nvGrpSpPr>
        <p:grpSpPr>
          <a:xfrm>
            <a:off x="390568" y="2420938"/>
            <a:ext cx="6785432" cy="3814762"/>
            <a:chOff x="5438547" y="2420938"/>
            <a:chExt cx="6785432" cy="3814762"/>
          </a:xfrm>
        </p:grpSpPr>
        <p:graphicFrame>
          <p:nvGraphicFramePr>
            <p:cNvPr id="6" name="图表 5"/>
            <p:cNvGraphicFramePr/>
            <p:nvPr/>
          </p:nvGraphicFramePr>
          <p:xfrm>
            <a:off x="5438547" y="2420938"/>
            <a:ext cx="6785432" cy="3814762"/>
          </p:xfrm>
          <a:graphic>
            <a:graphicData uri="http://schemas.openxmlformats.org/drawingml/2006/chart">
              <c:chart xmlns:c="http://schemas.openxmlformats.org/drawingml/2006/chart" xmlns:r="http://schemas.openxmlformats.org/officeDocument/2006/relationships" r:id="rId1"/>
            </a:graphicData>
          </a:graphic>
        </p:graphicFrame>
        <p:sp>
          <p:nvSpPr>
            <p:cNvPr id="8" name="对话气泡: 圆角矩形 7"/>
            <p:cNvSpPr/>
            <p:nvPr/>
          </p:nvSpPr>
          <p:spPr>
            <a:xfrm>
              <a:off x="8040000" y="5745946"/>
              <a:ext cx="1368000" cy="388154"/>
            </a:xfrm>
            <a:prstGeom prst="wedgeRoundRectCallout">
              <a:avLst>
                <a:gd name="adj1" fmla="val -64779"/>
                <a:gd name="adj2" fmla="val 411"/>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rgbClr val="595757"/>
                  </a:solidFill>
                  <a:latin typeface="汉仪旗黑-80S" panose="00020600040101010101" pitchFamily="18" charset="-122"/>
                  <a:ea typeface="汉仪旗黑-80S" panose="00020600040101010101" pitchFamily="18" charset="-122"/>
                </a:rPr>
                <a:t>企业自采产品发放</a:t>
              </a:r>
              <a:endParaRPr lang="zh-CN" altLang="en-US" sz="1100" dirty="0">
                <a:solidFill>
                  <a:srgbClr val="595757"/>
                </a:solidFill>
                <a:latin typeface="汉仪旗黑-80S" panose="00020600040101010101" pitchFamily="18" charset="-122"/>
                <a:ea typeface="汉仪旗黑-80S" panose="00020600040101010101" pitchFamily="18" charset="-122"/>
              </a:endParaRPr>
            </a:p>
          </p:txBody>
        </p:sp>
      </p:grpSp>
      <p:grpSp>
        <p:nvGrpSpPr>
          <p:cNvPr id="9" name="组合 8"/>
          <p:cNvGrpSpPr/>
          <p:nvPr/>
        </p:nvGrpSpPr>
        <p:grpSpPr>
          <a:xfrm>
            <a:off x="5574568" y="2420938"/>
            <a:ext cx="6785432" cy="3814762"/>
            <a:chOff x="5438547" y="2420938"/>
            <a:chExt cx="6785432" cy="3814762"/>
          </a:xfrm>
        </p:grpSpPr>
        <p:graphicFrame>
          <p:nvGraphicFramePr>
            <p:cNvPr id="10" name="图表 9"/>
            <p:cNvGraphicFramePr/>
            <p:nvPr/>
          </p:nvGraphicFramePr>
          <p:xfrm>
            <a:off x="5438547" y="2420938"/>
            <a:ext cx="6785432" cy="3814762"/>
          </p:xfrm>
          <a:graphic>
            <a:graphicData uri="http://schemas.openxmlformats.org/drawingml/2006/chart">
              <c:chart xmlns:c="http://schemas.openxmlformats.org/drawingml/2006/chart" xmlns:r="http://schemas.openxmlformats.org/officeDocument/2006/relationships" r:id="rId2"/>
            </a:graphicData>
          </a:graphic>
        </p:graphicFrame>
        <p:sp>
          <p:nvSpPr>
            <p:cNvPr id="11" name="对话气泡: 圆角矩形 10"/>
            <p:cNvSpPr/>
            <p:nvPr/>
          </p:nvSpPr>
          <p:spPr>
            <a:xfrm>
              <a:off x="9900306" y="3429000"/>
              <a:ext cx="1368000" cy="648000"/>
            </a:xfrm>
            <a:prstGeom prst="wedgeRoundRectCallout">
              <a:avLst>
                <a:gd name="adj1" fmla="val -62392"/>
                <a:gd name="adj2" fmla="val -55118"/>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1100" dirty="0">
                  <a:solidFill>
                    <a:srgbClr val="595757"/>
                  </a:solidFill>
                  <a:latin typeface="汉仪旗黑-80S" panose="00020600040101010101" pitchFamily="18" charset="-122"/>
                  <a:ea typeface="汉仪旗黑-80S" panose="00020600040101010101" pitchFamily="18" charset="-122"/>
                </a:rPr>
                <a:t>企业组织医院体检</a:t>
              </a:r>
              <a:endParaRPr lang="en-US" altLang="zh-CN" sz="1100" dirty="0">
                <a:solidFill>
                  <a:srgbClr val="595757"/>
                </a:solidFill>
                <a:latin typeface="汉仪旗黑-80S" panose="00020600040101010101" pitchFamily="18" charset="-122"/>
                <a:ea typeface="汉仪旗黑-80S" panose="00020600040101010101" pitchFamily="18" charset="-122"/>
              </a:endParaRPr>
            </a:p>
            <a:p>
              <a:pPr algn="ctr">
                <a:lnSpc>
                  <a:spcPct val="125000"/>
                </a:lnSpc>
              </a:pPr>
              <a:r>
                <a:rPr lang="zh-CN" altLang="en-US" sz="1100" dirty="0">
                  <a:solidFill>
                    <a:srgbClr val="595757"/>
                  </a:solidFill>
                  <a:latin typeface="汉仪旗黑-80S" panose="00020600040101010101" pitchFamily="18" charset="-122"/>
                  <a:ea typeface="汉仪旗黑-80S" panose="00020600040101010101" pitchFamily="18" charset="-122"/>
                </a:rPr>
                <a:t>报销医院体检费用</a:t>
              </a:r>
              <a:endParaRPr lang="zh-CN" altLang="en-US" sz="1100" dirty="0">
                <a:solidFill>
                  <a:srgbClr val="595757"/>
                </a:solidFill>
                <a:latin typeface="汉仪旗黑-80S" panose="00020600040101010101" pitchFamily="18" charset="-122"/>
                <a:ea typeface="汉仪旗黑-80S" panose="00020600040101010101" pitchFamily="18" charset="-122"/>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1042721"/>
          </a:xfrm>
        </p:spPr>
        <p:txBody>
          <a:bodyPr/>
          <a:lstStyle/>
          <a:p>
            <a:pPr marL="285750" indent="-285750">
              <a:buFont typeface="Arial" panose="020B0604020202020204" pitchFamily="34" charset="0"/>
              <a:buChar char="•"/>
            </a:pPr>
            <a:r>
              <a:rPr lang="zh-CN" altLang="en-US" dirty="0"/>
              <a:t>健身福利也是企业健康福利的重要组成部分，调研结果显示</a:t>
            </a:r>
            <a:r>
              <a:rPr lang="en-US" altLang="zh-CN" dirty="0">
                <a:latin typeface="汉仪旗黑-80S" panose="00020600040101010101" pitchFamily="18" charset="-122"/>
                <a:ea typeface="汉仪旗黑-80S" panose="00020600040101010101" pitchFamily="18" charset="-122"/>
              </a:rPr>
              <a:t>20%</a:t>
            </a:r>
            <a:r>
              <a:rPr lang="zh-CN" altLang="en-US" dirty="0"/>
              <a:t>的央国企是通过自建设施提供健身福利，如自有健身房等。</a:t>
            </a:r>
            <a:endParaRPr lang="en-US" altLang="zh-CN" dirty="0"/>
          </a:p>
          <a:p>
            <a:pPr marL="285750" indent="-285750">
              <a:buFont typeface="Arial" panose="020B0604020202020204" pitchFamily="34" charset="0"/>
              <a:buChar char="•"/>
            </a:pPr>
            <a:r>
              <a:rPr lang="zh-CN" altLang="en-US" dirty="0">
                <a:latin typeface="汉仪旗黑-80S" panose="00020600040101010101" pitchFamily="18" charset="-122"/>
                <a:ea typeface="汉仪旗黑-80S" panose="00020600040101010101" pitchFamily="18" charset="-122"/>
              </a:rPr>
              <a:t>近六成</a:t>
            </a:r>
            <a:r>
              <a:rPr lang="zh-CN" altLang="en-US" dirty="0"/>
              <a:t>（</a:t>
            </a:r>
            <a:r>
              <a:rPr lang="en-US" altLang="zh-CN" dirty="0">
                <a:latin typeface="汉仪旗黑-80S" panose="00020600040101010101" pitchFamily="18" charset="-122"/>
                <a:ea typeface="汉仪旗黑-80S" panose="00020600040101010101" pitchFamily="18" charset="-122"/>
              </a:rPr>
              <a:t>58%</a:t>
            </a:r>
            <a:r>
              <a:rPr lang="zh-CN" altLang="en-US" dirty="0"/>
              <a:t>）企业表示加班补助主要以现金形式随工资发放，其次为实报实销（</a:t>
            </a:r>
            <a:r>
              <a:rPr lang="en-US" altLang="zh-CN" dirty="0"/>
              <a:t>20%</a:t>
            </a:r>
            <a:r>
              <a:rPr lang="zh-CN" altLang="en-US" dirty="0"/>
              <a:t>）。</a:t>
            </a:r>
            <a:endParaRPr lang="zh-CN" altLang="en-US" dirty="0"/>
          </a:p>
        </p:txBody>
      </p:sp>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实施方式 </a:t>
            </a:r>
            <a:r>
              <a:rPr lang="en-US" altLang="zh-CN" dirty="0"/>
              <a:t>| </a:t>
            </a:r>
            <a:r>
              <a:rPr lang="zh-CN" altLang="en-US" dirty="0"/>
              <a:t>健身福利多以自建设施提供，加班补助多以现金形式随工资发放</a:t>
            </a:r>
            <a:endParaRPr lang="zh-CN" altLang="en-US" dirty="0"/>
          </a:p>
        </p:txBody>
      </p:sp>
      <p:grpSp>
        <p:nvGrpSpPr>
          <p:cNvPr id="7" name="组合 6"/>
          <p:cNvGrpSpPr/>
          <p:nvPr/>
        </p:nvGrpSpPr>
        <p:grpSpPr>
          <a:xfrm>
            <a:off x="407639" y="2420938"/>
            <a:ext cx="6785432" cy="3814762"/>
            <a:chOff x="5438547" y="2420938"/>
            <a:chExt cx="6785432" cy="3814762"/>
          </a:xfrm>
        </p:grpSpPr>
        <p:graphicFrame>
          <p:nvGraphicFramePr>
            <p:cNvPr id="6" name="图表 5"/>
            <p:cNvGraphicFramePr/>
            <p:nvPr/>
          </p:nvGraphicFramePr>
          <p:xfrm>
            <a:off x="5438547" y="2420938"/>
            <a:ext cx="6785432" cy="3814762"/>
          </p:xfrm>
          <a:graphic>
            <a:graphicData uri="http://schemas.openxmlformats.org/drawingml/2006/chart">
              <c:chart xmlns:c="http://schemas.openxmlformats.org/drawingml/2006/chart" xmlns:r="http://schemas.openxmlformats.org/officeDocument/2006/relationships" r:id="rId1"/>
            </a:graphicData>
          </a:graphic>
        </p:graphicFrame>
        <p:sp>
          <p:nvSpPr>
            <p:cNvPr id="8" name="对话气泡: 圆角矩形 7"/>
            <p:cNvSpPr/>
            <p:nvPr/>
          </p:nvSpPr>
          <p:spPr>
            <a:xfrm>
              <a:off x="9362908" y="3429000"/>
              <a:ext cx="1368000" cy="431800"/>
            </a:xfrm>
            <a:prstGeom prst="wedgeRoundRectCallout">
              <a:avLst>
                <a:gd name="adj1" fmla="val -58905"/>
                <a:gd name="adj2" fmla="val -42228"/>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r>
                <a:rPr lang="zh-CN" altLang="en-US" sz="1100" dirty="0">
                  <a:solidFill>
                    <a:srgbClr val="595757"/>
                  </a:solidFill>
                  <a:latin typeface="汉仪旗黑-80S" panose="00020600040101010101" pitchFamily="18" charset="-122"/>
                  <a:ea typeface="汉仪旗黑-80S" panose="00020600040101010101" pitchFamily="18" charset="-122"/>
                </a:rPr>
                <a:t>企业自有健身房</a:t>
              </a:r>
              <a:endParaRPr lang="zh-CN" altLang="en-US" sz="1100" dirty="0">
                <a:solidFill>
                  <a:srgbClr val="595757"/>
                </a:solidFill>
                <a:latin typeface="汉仪旗黑-80S" panose="00020600040101010101" pitchFamily="18" charset="-122"/>
                <a:ea typeface="汉仪旗黑-80S" panose="00020600040101010101" pitchFamily="18" charset="-122"/>
              </a:endParaRPr>
            </a:p>
          </p:txBody>
        </p:sp>
      </p:grpSp>
      <p:grpSp>
        <p:nvGrpSpPr>
          <p:cNvPr id="9" name="组合 8"/>
          <p:cNvGrpSpPr/>
          <p:nvPr/>
        </p:nvGrpSpPr>
        <p:grpSpPr>
          <a:xfrm>
            <a:off x="5438547" y="2420938"/>
            <a:ext cx="6785432" cy="3814762"/>
            <a:chOff x="5438547" y="2420938"/>
            <a:chExt cx="6785432" cy="3814762"/>
          </a:xfrm>
        </p:grpSpPr>
        <p:graphicFrame>
          <p:nvGraphicFramePr>
            <p:cNvPr id="10" name="图表 9"/>
            <p:cNvGraphicFramePr/>
            <p:nvPr/>
          </p:nvGraphicFramePr>
          <p:xfrm>
            <a:off x="5438547" y="2420938"/>
            <a:ext cx="6785432" cy="3814762"/>
          </p:xfrm>
          <a:graphic>
            <a:graphicData uri="http://schemas.openxmlformats.org/drawingml/2006/chart">
              <c:chart xmlns:c="http://schemas.openxmlformats.org/drawingml/2006/chart" xmlns:r="http://schemas.openxmlformats.org/officeDocument/2006/relationships" r:id="rId2"/>
            </a:graphicData>
          </a:graphic>
        </p:graphicFrame>
        <p:sp>
          <p:nvSpPr>
            <p:cNvPr id="11" name="对话气泡: 圆角矩形 10"/>
            <p:cNvSpPr/>
            <p:nvPr/>
          </p:nvSpPr>
          <p:spPr>
            <a:xfrm>
              <a:off x="8760000" y="4328319"/>
              <a:ext cx="843644" cy="470343"/>
            </a:xfrm>
            <a:prstGeom prst="wedgeRoundRectCallout">
              <a:avLst>
                <a:gd name="adj1" fmla="val -64779"/>
                <a:gd name="adj2" fmla="val 411"/>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rgbClr val="595757"/>
                  </a:solidFill>
                  <a:latin typeface="汉仪旗黑-80S" panose="00020600040101010101" pitchFamily="18" charset="-122"/>
                  <a:ea typeface="汉仪旗黑-80S" panose="00020600040101010101" pitchFamily="18" charset="-122"/>
                </a:rPr>
                <a:t>企业用车</a:t>
              </a:r>
              <a:endParaRPr lang="en-US" altLang="zh-CN" sz="1100" dirty="0">
                <a:solidFill>
                  <a:srgbClr val="595757"/>
                </a:solidFill>
                <a:latin typeface="汉仪旗黑-80S" panose="00020600040101010101" pitchFamily="18" charset="-122"/>
                <a:ea typeface="汉仪旗黑-80S" panose="00020600040101010101" pitchFamily="18" charset="-122"/>
              </a:endParaRPr>
            </a:p>
            <a:p>
              <a:pPr algn="ctr"/>
              <a:r>
                <a:rPr lang="zh-CN" altLang="en-US" sz="1100" dirty="0">
                  <a:solidFill>
                    <a:srgbClr val="595757"/>
                  </a:solidFill>
                  <a:latin typeface="汉仪旗黑-80S" panose="00020600040101010101" pitchFamily="18" charset="-122"/>
                  <a:ea typeface="汉仪旗黑-80S" panose="00020600040101010101" pitchFamily="18" charset="-122"/>
                </a:rPr>
                <a:t>对公支付</a:t>
              </a:r>
              <a:endParaRPr lang="zh-CN" altLang="en-US" sz="1100" dirty="0">
                <a:solidFill>
                  <a:srgbClr val="595757"/>
                </a:solidFill>
                <a:latin typeface="汉仪旗黑-80S" panose="00020600040101010101" pitchFamily="18" charset="-122"/>
                <a:ea typeface="汉仪旗黑-80S" panose="00020600040101010101" pitchFamily="18" charset="-122"/>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747256"/>
          </a:xfrm>
        </p:spPr>
        <p:txBody>
          <a:bodyPr/>
          <a:lstStyle/>
          <a:p>
            <a:pPr marL="285750" indent="-285750">
              <a:buFont typeface="Arial" panose="020B0604020202020204" pitchFamily="34" charset="0"/>
              <a:buChar char="•"/>
            </a:pPr>
            <a:r>
              <a:rPr lang="zh-CN" altLang="en-US" dirty="0"/>
              <a:t>调研结果显示，</a:t>
            </a:r>
            <a:r>
              <a:rPr lang="en-US" altLang="zh-CN" dirty="0">
                <a:latin typeface="汉仪旗黑-80S" panose="00020600040101010101" pitchFamily="18" charset="-122"/>
                <a:ea typeface="汉仪旗黑-80S" panose="00020600040101010101" pitchFamily="18" charset="-122"/>
              </a:rPr>
              <a:t>57%</a:t>
            </a:r>
            <a:r>
              <a:rPr lang="zh-CN" altLang="en-US" dirty="0"/>
              <a:t>的央国企将通讯福利以现金形式随工资发放，</a:t>
            </a:r>
            <a:r>
              <a:rPr lang="en-US" altLang="zh-CN" dirty="0"/>
              <a:t>25%</a:t>
            </a:r>
            <a:r>
              <a:rPr lang="zh-CN" altLang="en-US" dirty="0"/>
              <a:t>的企业为在限额内实报实销。</a:t>
            </a:r>
            <a:endParaRPr lang="en-US" altLang="zh-CN" dirty="0"/>
          </a:p>
          <a:p>
            <a:pPr marL="285750" indent="-285750">
              <a:buFont typeface="Arial" panose="020B0604020202020204" pitchFamily="34" charset="0"/>
              <a:buChar char="•"/>
            </a:pPr>
            <a:r>
              <a:rPr lang="en-US" altLang="zh-CN" dirty="0">
                <a:latin typeface="汉仪旗黑-80S" panose="00020600040101010101" pitchFamily="18" charset="-122"/>
                <a:ea typeface="汉仪旗黑-80S" panose="00020600040101010101" pitchFamily="18" charset="-122"/>
              </a:rPr>
              <a:t>28%</a:t>
            </a:r>
            <a:r>
              <a:rPr lang="zh-CN" altLang="en-US" dirty="0"/>
              <a:t>的央国企以其他形式发放关爱慰问福利，如直接发放现金、由工会负责等，</a:t>
            </a:r>
            <a:r>
              <a:rPr lang="en-US" altLang="zh-CN" dirty="0"/>
              <a:t>20%</a:t>
            </a:r>
            <a:r>
              <a:rPr lang="zh-CN" altLang="en-US" dirty="0"/>
              <a:t>企业为现金随工资发放。</a:t>
            </a:r>
            <a:endParaRPr lang="zh-CN" altLang="en-US" dirty="0"/>
          </a:p>
        </p:txBody>
      </p:sp>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实施方式 </a:t>
            </a:r>
            <a:r>
              <a:rPr lang="en-US" altLang="zh-CN" dirty="0"/>
              <a:t>| </a:t>
            </a:r>
            <a:r>
              <a:rPr lang="zh-CN" altLang="en-US" dirty="0"/>
              <a:t>近六成央国企将通讯福利以现金形式随工资发放</a:t>
            </a:r>
            <a:endParaRPr lang="zh-CN" altLang="en-US" dirty="0"/>
          </a:p>
        </p:txBody>
      </p:sp>
      <p:grpSp>
        <p:nvGrpSpPr>
          <p:cNvPr id="7" name="组合 6"/>
          <p:cNvGrpSpPr/>
          <p:nvPr/>
        </p:nvGrpSpPr>
        <p:grpSpPr>
          <a:xfrm>
            <a:off x="552000" y="2420938"/>
            <a:ext cx="6785432" cy="3814762"/>
            <a:chOff x="5438547" y="2420938"/>
            <a:chExt cx="6785432" cy="3814762"/>
          </a:xfrm>
        </p:grpSpPr>
        <p:graphicFrame>
          <p:nvGraphicFramePr>
            <p:cNvPr id="6" name="图表 5"/>
            <p:cNvGraphicFramePr/>
            <p:nvPr/>
          </p:nvGraphicFramePr>
          <p:xfrm>
            <a:off x="5438547" y="2420938"/>
            <a:ext cx="6785432" cy="3814762"/>
          </p:xfrm>
          <a:graphic>
            <a:graphicData uri="http://schemas.openxmlformats.org/drawingml/2006/chart">
              <c:chart xmlns:c="http://schemas.openxmlformats.org/drawingml/2006/chart" xmlns:r="http://schemas.openxmlformats.org/officeDocument/2006/relationships" r:id="rId1"/>
            </a:graphicData>
          </a:graphic>
        </p:graphicFrame>
        <p:sp>
          <p:nvSpPr>
            <p:cNvPr id="8" name="对话气泡: 圆角矩形 7"/>
            <p:cNvSpPr/>
            <p:nvPr/>
          </p:nvSpPr>
          <p:spPr>
            <a:xfrm>
              <a:off x="8328000" y="5013000"/>
              <a:ext cx="2376000" cy="648000"/>
            </a:xfrm>
            <a:prstGeom prst="wedgeRoundRectCallout">
              <a:avLst>
                <a:gd name="adj1" fmla="val -58234"/>
                <a:gd name="adj2" fmla="val -31935"/>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100" dirty="0">
                  <a:solidFill>
                    <a:srgbClr val="595757"/>
                  </a:solidFill>
                  <a:latin typeface="汉仪旗黑-80S" panose="00020600040101010101" pitchFamily="18" charset="-122"/>
                  <a:ea typeface="汉仪旗黑-80S" panose="00020600040101010101" pitchFamily="18" charset="-122"/>
                </a:rPr>
                <a:t>提供系统内公交卡</a:t>
              </a:r>
              <a:endParaRPr lang="en-US" altLang="zh-CN" sz="1100" dirty="0">
                <a:solidFill>
                  <a:srgbClr val="595757"/>
                </a:solidFill>
                <a:latin typeface="汉仪旗黑-80S" panose="00020600040101010101" pitchFamily="18" charset="-122"/>
                <a:ea typeface="汉仪旗黑-80S" panose="00020600040101010101" pitchFamily="18" charset="-122"/>
              </a:endParaRPr>
            </a:p>
            <a:p>
              <a:pPr>
                <a:lnSpc>
                  <a:spcPct val="125000"/>
                </a:lnSpc>
              </a:pPr>
              <a:r>
                <a:rPr lang="zh-CN" altLang="en-US" sz="1100" dirty="0">
                  <a:solidFill>
                    <a:srgbClr val="595757"/>
                  </a:solidFill>
                  <a:latin typeface="汉仪旗黑-80S" panose="00020600040101010101" pitchFamily="18" charset="-122"/>
                  <a:ea typeface="汉仪旗黑-80S" panose="00020600040101010101" pitchFamily="18" charset="-122"/>
                </a:rPr>
                <a:t>与通勤车公司合作，员工免费乘坐</a:t>
              </a:r>
              <a:endParaRPr lang="zh-CN" altLang="en-US" sz="1100" dirty="0">
                <a:solidFill>
                  <a:srgbClr val="595757"/>
                </a:solidFill>
                <a:latin typeface="汉仪旗黑-80S" panose="00020600040101010101" pitchFamily="18" charset="-122"/>
                <a:ea typeface="汉仪旗黑-80S" panose="00020600040101010101" pitchFamily="18" charset="-122"/>
              </a:endParaRPr>
            </a:p>
          </p:txBody>
        </p:sp>
      </p:grpSp>
      <p:graphicFrame>
        <p:nvGraphicFramePr>
          <p:cNvPr id="9" name="图表 8"/>
          <p:cNvGraphicFramePr/>
          <p:nvPr/>
        </p:nvGraphicFramePr>
        <p:xfrm>
          <a:off x="6096000" y="2437065"/>
          <a:ext cx="5760000" cy="3814762"/>
        </p:xfrm>
        <a:graphic>
          <a:graphicData uri="http://schemas.openxmlformats.org/drawingml/2006/chart">
            <c:chart xmlns:c="http://schemas.openxmlformats.org/drawingml/2006/chart" xmlns:r="http://schemas.openxmlformats.org/officeDocument/2006/relationships" r:id="rId2"/>
          </a:graphicData>
        </a:graphic>
      </p:graphicFrame>
      <p:sp>
        <p:nvSpPr>
          <p:cNvPr id="10" name="对话气泡: 圆角矩形 9"/>
          <p:cNvSpPr/>
          <p:nvPr/>
        </p:nvSpPr>
        <p:spPr>
          <a:xfrm>
            <a:off x="10151929" y="3232882"/>
            <a:ext cx="1129100" cy="648000"/>
          </a:xfrm>
          <a:prstGeom prst="wedgeRoundRectCallout">
            <a:avLst>
              <a:gd name="adj1" fmla="val -64572"/>
              <a:gd name="adj2" fmla="val -34389"/>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595757"/>
                </a:solidFill>
                <a:effectLst/>
                <a:uLnTx/>
                <a:uFillTx/>
                <a:latin typeface="Arial" panose="020B0604020202020204"/>
                <a:ea typeface="汉仪旗黑-80S" panose="00020600040101010101" pitchFamily="18" charset="-122"/>
                <a:cs typeface="+mn-cs"/>
              </a:rPr>
              <a:t>直接发放现金</a:t>
            </a:r>
            <a:endParaRPr kumimoji="0" lang="en-US" altLang="zh-CN" sz="1100" b="0" i="0" u="none" strike="noStrike" kern="1200" cap="none" spc="0" normalizeH="0" baseline="0" noProof="0" dirty="0">
              <a:ln>
                <a:noFill/>
              </a:ln>
              <a:solidFill>
                <a:srgbClr val="595757"/>
              </a:solidFill>
              <a:effectLst/>
              <a:uLnTx/>
              <a:uFillTx/>
              <a:latin typeface="Arial" panose="020B0604020202020204"/>
              <a:ea typeface="汉仪旗黑-80S" panose="00020600040101010101" pitchFamily="18" charset="-122"/>
              <a:cs typeface="+mn-cs"/>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由工会负责</a:t>
            </a:r>
            <a:endParaRPr kumimoji="0" lang="zh-CN" altLang="en-US" sz="11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1042721"/>
          </a:xfrm>
        </p:spPr>
        <p:txBody>
          <a:bodyPr/>
          <a:lstStyle/>
          <a:p>
            <a:pPr marL="285750" indent="-285750">
              <a:buFont typeface="Arial" panose="020B0604020202020204" pitchFamily="34" charset="0"/>
              <a:buChar char="•"/>
            </a:pPr>
            <a:r>
              <a:rPr lang="zh-CN" altLang="en-US" dirty="0"/>
              <a:t>调研结果显示，</a:t>
            </a:r>
            <a:r>
              <a:rPr lang="en-US" altLang="zh-CN" dirty="0">
                <a:latin typeface="汉仪旗黑-80S" panose="00020600040101010101" pitchFamily="18" charset="-122"/>
                <a:ea typeface="汉仪旗黑-80S" panose="00020600040101010101" pitchFamily="18" charset="-122"/>
              </a:rPr>
              <a:t>47%</a:t>
            </a:r>
            <a:r>
              <a:rPr lang="zh-CN" altLang="en-US" dirty="0"/>
              <a:t>的央国企表示假期福利为在限额内实报实销，</a:t>
            </a:r>
            <a:r>
              <a:rPr lang="en-US" altLang="zh-CN" dirty="0"/>
              <a:t>38%</a:t>
            </a:r>
            <a:r>
              <a:rPr lang="zh-CN" altLang="en-US" dirty="0"/>
              <a:t>的企业为不限额实报实销，也有部分企业表示是按地方标准而定，或是参照差旅费的标准进行确定。</a:t>
            </a:r>
            <a:endParaRPr lang="en-US" altLang="zh-CN" dirty="0"/>
          </a:p>
          <a:p>
            <a:pPr marL="285750" indent="-285750">
              <a:buFont typeface="Arial" panose="020B0604020202020204" pitchFamily="34" charset="0"/>
              <a:buChar char="•"/>
            </a:pPr>
            <a:r>
              <a:rPr lang="en-US" altLang="zh-CN" dirty="0">
                <a:latin typeface="汉仪旗黑-80S" panose="00020600040101010101" pitchFamily="18" charset="-122"/>
                <a:ea typeface="汉仪旗黑-80S" panose="00020600040101010101" pitchFamily="18" charset="-122"/>
              </a:rPr>
              <a:t>42%</a:t>
            </a:r>
            <a:r>
              <a:rPr lang="zh-CN" altLang="en-US" dirty="0"/>
              <a:t>的央国企表示抗疫关怀通过第三方招采实物形式发放，</a:t>
            </a:r>
            <a:r>
              <a:rPr lang="en-US" altLang="zh-CN" dirty="0"/>
              <a:t>24%</a:t>
            </a:r>
            <a:r>
              <a:rPr lang="zh-CN" altLang="en-US" dirty="0"/>
              <a:t>的企业为现金形式随工资发放。</a:t>
            </a:r>
            <a:endParaRPr lang="zh-CN" altLang="en-US" dirty="0"/>
          </a:p>
        </p:txBody>
      </p:sp>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实施方式 </a:t>
            </a:r>
            <a:r>
              <a:rPr lang="en-US" altLang="zh-CN" dirty="0"/>
              <a:t>| </a:t>
            </a:r>
            <a:r>
              <a:rPr lang="zh-CN" altLang="en-US" dirty="0"/>
              <a:t>假期福利多以限额内实报实销形式发放，抗疫关怀多为实物发放</a:t>
            </a:r>
            <a:endParaRPr lang="zh-CN" altLang="en-US" dirty="0"/>
          </a:p>
        </p:txBody>
      </p:sp>
      <p:grpSp>
        <p:nvGrpSpPr>
          <p:cNvPr id="7" name="组合 6"/>
          <p:cNvGrpSpPr/>
          <p:nvPr/>
        </p:nvGrpSpPr>
        <p:grpSpPr>
          <a:xfrm>
            <a:off x="552000" y="2420938"/>
            <a:ext cx="6785432" cy="3814762"/>
            <a:chOff x="5438547" y="2420938"/>
            <a:chExt cx="6785432" cy="3814762"/>
          </a:xfrm>
        </p:grpSpPr>
        <p:graphicFrame>
          <p:nvGraphicFramePr>
            <p:cNvPr id="6" name="图表 5"/>
            <p:cNvGraphicFramePr/>
            <p:nvPr/>
          </p:nvGraphicFramePr>
          <p:xfrm>
            <a:off x="5438547" y="2420938"/>
            <a:ext cx="6785432" cy="3814762"/>
          </p:xfrm>
          <a:graphic>
            <a:graphicData uri="http://schemas.openxmlformats.org/drawingml/2006/chart">
              <c:chart xmlns:c="http://schemas.openxmlformats.org/drawingml/2006/chart" xmlns:r="http://schemas.openxmlformats.org/officeDocument/2006/relationships" r:id="rId1"/>
            </a:graphicData>
          </a:graphic>
        </p:graphicFrame>
        <p:sp>
          <p:nvSpPr>
            <p:cNvPr id="8" name="对话气泡: 圆角矩形 7"/>
            <p:cNvSpPr/>
            <p:nvPr/>
          </p:nvSpPr>
          <p:spPr>
            <a:xfrm>
              <a:off x="8688000" y="3933000"/>
              <a:ext cx="1307415" cy="648000"/>
            </a:xfrm>
            <a:prstGeom prst="wedgeRoundRectCallout">
              <a:avLst>
                <a:gd name="adj1" fmla="val -58234"/>
                <a:gd name="adj2" fmla="val -31935"/>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100" dirty="0">
                  <a:solidFill>
                    <a:srgbClr val="595757"/>
                  </a:solidFill>
                  <a:latin typeface="汉仪旗黑-80S" panose="00020600040101010101" pitchFamily="18" charset="-122"/>
                  <a:ea typeface="汉仪旗黑-80S" panose="00020600040101010101" pitchFamily="18" charset="-122"/>
                </a:rPr>
                <a:t>按地方标准而定</a:t>
              </a:r>
              <a:endParaRPr lang="en-US" altLang="zh-CN" sz="1100" dirty="0">
                <a:solidFill>
                  <a:srgbClr val="595757"/>
                </a:solidFill>
                <a:latin typeface="汉仪旗黑-80S" panose="00020600040101010101" pitchFamily="18" charset="-122"/>
                <a:ea typeface="汉仪旗黑-80S" panose="00020600040101010101" pitchFamily="18" charset="-122"/>
              </a:endParaRPr>
            </a:p>
            <a:p>
              <a:pPr>
                <a:lnSpc>
                  <a:spcPct val="125000"/>
                </a:lnSpc>
              </a:pPr>
              <a:r>
                <a:rPr lang="zh-CN" altLang="en-US" sz="1100" dirty="0">
                  <a:solidFill>
                    <a:srgbClr val="595757"/>
                  </a:solidFill>
                  <a:latin typeface="汉仪旗黑-80S" panose="00020600040101010101" pitchFamily="18" charset="-122"/>
                  <a:ea typeface="汉仪旗黑-80S" panose="00020600040101010101" pitchFamily="18" charset="-122"/>
                </a:rPr>
                <a:t>参照差旅费标准</a:t>
              </a:r>
              <a:endParaRPr lang="zh-CN" altLang="en-US" sz="1100" dirty="0">
                <a:solidFill>
                  <a:srgbClr val="595757"/>
                </a:solidFill>
                <a:latin typeface="汉仪旗黑-80S" panose="00020600040101010101" pitchFamily="18" charset="-122"/>
                <a:ea typeface="汉仪旗黑-80S" panose="00020600040101010101" pitchFamily="18" charset="-122"/>
              </a:endParaRPr>
            </a:p>
          </p:txBody>
        </p:sp>
      </p:grpSp>
      <p:grpSp>
        <p:nvGrpSpPr>
          <p:cNvPr id="9" name="组合 8"/>
          <p:cNvGrpSpPr/>
          <p:nvPr/>
        </p:nvGrpSpPr>
        <p:grpSpPr>
          <a:xfrm>
            <a:off x="6240000" y="2420938"/>
            <a:ext cx="6417453" cy="3814762"/>
            <a:chOff x="5622536" y="2420938"/>
            <a:chExt cx="6417453" cy="3814762"/>
          </a:xfrm>
        </p:grpSpPr>
        <p:graphicFrame>
          <p:nvGraphicFramePr>
            <p:cNvPr id="10" name="图表 9"/>
            <p:cNvGraphicFramePr/>
            <p:nvPr/>
          </p:nvGraphicFramePr>
          <p:xfrm>
            <a:off x="5622536" y="2420938"/>
            <a:ext cx="6417453" cy="3814762"/>
          </p:xfrm>
          <a:graphic>
            <a:graphicData uri="http://schemas.openxmlformats.org/drawingml/2006/chart">
              <c:chart xmlns:c="http://schemas.openxmlformats.org/drawingml/2006/chart" xmlns:r="http://schemas.openxmlformats.org/officeDocument/2006/relationships" r:id="rId2"/>
            </a:graphicData>
          </a:graphic>
        </p:graphicFrame>
        <p:sp>
          <p:nvSpPr>
            <p:cNvPr id="11" name="对话气泡: 圆角矩形 10"/>
            <p:cNvSpPr/>
            <p:nvPr/>
          </p:nvSpPr>
          <p:spPr>
            <a:xfrm>
              <a:off x="8892345" y="4437000"/>
              <a:ext cx="1440000" cy="360000"/>
            </a:xfrm>
            <a:prstGeom prst="wedgeRoundRectCallout">
              <a:avLst>
                <a:gd name="adj1" fmla="val -55982"/>
                <a:gd name="adj2" fmla="val -31935"/>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595757"/>
                  </a:solidFill>
                  <a:effectLst/>
                  <a:uLnTx/>
                  <a:uFillTx/>
                  <a:latin typeface="Arial" panose="020B0604020202020204"/>
                  <a:ea typeface="汉仪旗黑-80S" panose="00020600040101010101" pitchFamily="18" charset="-122"/>
                  <a:cs typeface="+mn-cs"/>
                </a:rPr>
                <a:t>由公司统一安排</a:t>
              </a:r>
              <a:endParaRPr kumimoji="0" lang="zh-CN" altLang="en-US" sz="11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1042721"/>
          </a:xfrm>
        </p:spPr>
        <p:txBody>
          <a:bodyPr/>
          <a:lstStyle/>
          <a:p>
            <a:pPr marL="285750" indent="-285750">
              <a:buFont typeface="Arial" panose="020B0604020202020204" pitchFamily="34" charset="0"/>
              <a:buChar char="•"/>
            </a:pPr>
            <a:r>
              <a:rPr lang="zh-CN" altLang="en-US" dirty="0"/>
              <a:t>调研结果显示，</a:t>
            </a:r>
            <a:r>
              <a:rPr lang="en-US" altLang="zh-CN" dirty="0">
                <a:latin typeface="汉仪旗黑-80S" panose="00020600040101010101" pitchFamily="18" charset="-122"/>
                <a:ea typeface="汉仪旗黑-80S" panose="00020600040101010101" pitchFamily="18" charset="-122"/>
              </a:rPr>
              <a:t>55%</a:t>
            </a:r>
            <a:r>
              <a:rPr lang="zh-CN" altLang="en-US" dirty="0"/>
              <a:t>的央国企将交通福利以现金形式随工资发放，</a:t>
            </a:r>
            <a:r>
              <a:rPr lang="en-US" altLang="zh-CN" dirty="0"/>
              <a:t>24%</a:t>
            </a:r>
            <a:r>
              <a:rPr lang="zh-CN" altLang="en-US" dirty="0"/>
              <a:t>的企业为自建设施提供，如班车等，也有部分企业表示将提供系统内公交卡，或是与通勤车公司合作允许员工免费乘坐。</a:t>
            </a:r>
            <a:endParaRPr lang="en-US" altLang="zh-CN" dirty="0"/>
          </a:p>
          <a:p>
            <a:pPr marL="285750" indent="-285750">
              <a:buFont typeface="Arial" panose="020B0604020202020204" pitchFamily="34" charset="0"/>
              <a:buChar char="•"/>
            </a:pPr>
            <a:r>
              <a:rPr lang="en-US" altLang="zh-CN" dirty="0">
                <a:latin typeface="汉仪旗黑-80S" panose="00020600040101010101" pitchFamily="18" charset="-122"/>
                <a:ea typeface="汉仪旗黑-80S" panose="00020600040101010101" pitchFamily="18" charset="-122"/>
              </a:rPr>
              <a:t>41%</a:t>
            </a:r>
            <a:r>
              <a:rPr lang="zh-CN" altLang="en-US" dirty="0"/>
              <a:t>的央国企将文娱福利借助第三方以卡券形式发放，</a:t>
            </a:r>
            <a:r>
              <a:rPr lang="en-US" altLang="zh-CN" dirty="0"/>
              <a:t>25%</a:t>
            </a:r>
            <a:r>
              <a:rPr lang="zh-CN" altLang="en-US" dirty="0"/>
              <a:t>的企业为在限额内实报实销。</a:t>
            </a:r>
            <a:endParaRPr lang="zh-CN" altLang="en-US" dirty="0"/>
          </a:p>
        </p:txBody>
      </p:sp>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实施方式 </a:t>
            </a:r>
            <a:r>
              <a:rPr lang="en-US" altLang="zh-CN" dirty="0"/>
              <a:t>| </a:t>
            </a:r>
            <a:r>
              <a:rPr lang="zh-CN" altLang="en-US" sz="2400" b="0" i="0" u="none" strike="noStrike" baseline="0" dirty="0">
                <a:effectLst/>
              </a:rPr>
              <a:t>交通</a:t>
            </a:r>
            <a:r>
              <a:rPr lang="zh-CN" altLang="en-US" dirty="0"/>
              <a:t>福利多以现金形式随工资发放，文娱福利多为卡券形式发放</a:t>
            </a:r>
            <a:endParaRPr lang="zh-CN" altLang="en-US" dirty="0"/>
          </a:p>
        </p:txBody>
      </p:sp>
      <p:grpSp>
        <p:nvGrpSpPr>
          <p:cNvPr id="7" name="组合 6"/>
          <p:cNvGrpSpPr/>
          <p:nvPr/>
        </p:nvGrpSpPr>
        <p:grpSpPr>
          <a:xfrm>
            <a:off x="480000" y="2420938"/>
            <a:ext cx="6785432" cy="3814762"/>
            <a:chOff x="5438547" y="2420938"/>
            <a:chExt cx="6785432" cy="3814762"/>
          </a:xfrm>
        </p:grpSpPr>
        <p:graphicFrame>
          <p:nvGraphicFramePr>
            <p:cNvPr id="6" name="图表 5"/>
            <p:cNvGraphicFramePr/>
            <p:nvPr/>
          </p:nvGraphicFramePr>
          <p:xfrm>
            <a:off x="5438547" y="2420938"/>
            <a:ext cx="6785432" cy="3814762"/>
          </p:xfrm>
          <a:graphic>
            <a:graphicData uri="http://schemas.openxmlformats.org/drawingml/2006/chart">
              <c:chart xmlns:c="http://schemas.openxmlformats.org/drawingml/2006/chart" xmlns:r="http://schemas.openxmlformats.org/officeDocument/2006/relationships" r:id="rId1"/>
            </a:graphicData>
          </a:graphic>
        </p:graphicFrame>
        <p:sp>
          <p:nvSpPr>
            <p:cNvPr id="8" name="对话气泡: 圆角矩形 7"/>
            <p:cNvSpPr/>
            <p:nvPr/>
          </p:nvSpPr>
          <p:spPr>
            <a:xfrm>
              <a:off x="8616000" y="4365000"/>
              <a:ext cx="1502547" cy="792000"/>
            </a:xfrm>
            <a:prstGeom prst="wedgeRoundRectCallout">
              <a:avLst>
                <a:gd name="adj1" fmla="val -58234"/>
                <a:gd name="adj2" fmla="val -31935"/>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100" dirty="0">
                  <a:solidFill>
                    <a:srgbClr val="595757"/>
                  </a:solidFill>
                  <a:latin typeface="汉仪旗黑-80S" panose="00020600040101010101" pitchFamily="18" charset="-122"/>
                  <a:ea typeface="汉仪旗黑-80S" panose="00020600040101010101" pitchFamily="18" charset="-122"/>
                </a:rPr>
                <a:t>提供系统内公交卡</a:t>
              </a:r>
              <a:endParaRPr lang="en-US" altLang="zh-CN" sz="1100" dirty="0">
                <a:solidFill>
                  <a:srgbClr val="595757"/>
                </a:solidFill>
                <a:latin typeface="汉仪旗黑-80S" panose="00020600040101010101" pitchFamily="18" charset="-122"/>
                <a:ea typeface="汉仪旗黑-80S" panose="00020600040101010101" pitchFamily="18" charset="-122"/>
              </a:endParaRPr>
            </a:p>
            <a:p>
              <a:pPr>
                <a:lnSpc>
                  <a:spcPct val="125000"/>
                </a:lnSpc>
              </a:pPr>
              <a:r>
                <a:rPr lang="zh-CN" altLang="en-US" sz="1100" dirty="0">
                  <a:solidFill>
                    <a:srgbClr val="595757"/>
                  </a:solidFill>
                  <a:latin typeface="汉仪旗黑-80S" panose="00020600040101010101" pitchFamily="18" charset="-122"/>
                  <a:ea typeface="汉仪旗黑-80S" panose="00020600040101010101" pitchFamily="18" charset="-122"/>
                </a:rPr>
                <a:t>与通勤车公司合作，员工免费乘坐</a:t>
              </a:r>
              <a:endParaRPr lang="zh-CN" altLang="en-US" sz="1100" dirty="0">
                <a:solidFill>
                  <a:srgbClr val="595757"/>
                </a:solidFill>
                <a:latin typeface="汉仪旗黑-80S" panose="00020600040101010101" pitchFamily="18" charset="-122"/>
                <a:ea typeface="汉仪旗黑-80S" panose="00020600040101010101" pitchFamily="18" charset="-122"/>
              </a:endParaRPr>
            </a:p>
          </p:txBody>
        </p:sp>
      </p:grpSp>
      <p:graphicFrame>
        <p:nvGraphicFramePr>
          <p:cNvPr id="9" name="图表 8"/>
          <p:cNvGraphicFramePr/>
          <p:nvPr/>
        </p:nvGraphicFramePr>
        <p:xfrm>
          <a:off x="6240000" y="2420938"/>
          <a:ext cx="6417453" cy="381476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1042721"/>
          </a:xfrm>
        </p:spPr>
        <p:txBody>
          <a:bodyPr/>
          <a:lstStyle/>
          <a:p>
            <a:pPr marL="285750" indent="-285750">
              <a:buFont typeface="Arial" panose="020B0604020202020204" pitchFamily="34" charset="0"/>
              <a:buChar char="•"/>
            </a:pPr>
            <a:r>
              <a:rPr lang="zh-CN" altLang="en-US" dirty="0"/>
              <a:t>调研结果显示，</a:t>
            </a:r>
            <a:r>
              <a:rPr lang="en-US" altLang="zh-CN" dirty="0">
                <a:latin typeface="汉仪旗黑-80S" panose="00020600040101010101" pitchFamily="18" charset="-122"/>
                <a:ea typeface="汉仪旗黑-80S" panose="00020600040101010101" pitchFamily="18" charset="-122"/>
              </a:rPr>
              <a:t>48%</a:t>
            </a:r>
            <a:r>
              <a:rPr lang="zh-CN" altLang="en-US" dirty="0"/>
              <a:t>的央国企将激励认可福利以现金形式随工资发放，</a:t>
            </a:r>
            <a:r>
              <a:rPr lang="en-US" altLang="zh-CN" dirty="0"/>
              <a:t>26%</a:t>
            </a:r>
            <a:r>
              <a:rPr lang="zh-CN" altLang="en-US" dirty="0"/>
              <a:t>的企业会进行表彰或发荣誉证书。</a:t>
            </a:r>
            <a:endParaRPr lang="en-US" altLang="zh-CN" dirty="0"/>
          </a:p>
          <a:p>
            <a:pPr marL="285750" indent="-285750">
              <a:buFont typeface="Arial" panose="020B0604020202020204" pitchFamily="34" charset="0"/>
              <a:buChar char="•"/>
            </a:pPr>
            <a:r>
              <a:rPr lang="en-US" altLang="zh-CN" dirty="0">
                <a:latin typeface="汉仪旗黑-80S" panose="00020600040101010101" pitchFamily="18" charset="-122"/>
                <a:ea typeface="汉仪旗黑-80S" panose="00020600040101010101" pitchFamily="18" charset="-122"/>
              </a:rPr>
              <a:t>38%</a:t>
            </a:r>
            <a:r>
              <a:rPr lang="zh-CN" altLang="en-US" dirty="0"/>
              <a:t>的央国企将住房福利以现金形式随工资发放，</a:t>
            </a:r>
            <a:r>
              <a:rPr lang="en-US" altLang="zh-CN" dirty="0"/>
              <a:t>31%</a:t>
            </a:r>
            <a:r>
              <a:rPr lang="zh-CN" altLang="en-US" dirty="0"/>
              <a:t>的企业通过其他方式，如提供公租房、自有员工宿舍或提供补偿公积金等。</a:t>
            </a:r>
            <a:endParaRPr lang="zh-CN" altLang="en-US" dirty="0"/>
          </a:p>
        </p:txBody>
      </p:sp>
      <p:sp>
        <p:nvSpPr>
          <p:cNvPr id="3" name="灯片编号占位符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7F65B630-C7FF-41C0-9923-C5E5E29EED81}" type="slidenum">
              <a:rPr kumimoji="0" lang="en-US" altLang="zh-CN" sz="800" b="0" i="0" u="none" strike="noStrike" kern="1200" cap="none" spc="0" normalizeH="0" baseline="0" noProof="0" smtClean="0">
                <a:ln>
                  <a:noFill/>
                </a:ln>
                <a:solidFill>
                  <a:srgbClr val="595757"/>
                </a:solidFill>
                <a:effectLst/>
                <a:uLnTx/>
                <a:uFillTx/>
                <a:latin typeface="汉仪旗黑-45S" panose="00020600040101010101" pitchFamily="18" charset="-122"/>
                <a:ea typeface="汉仪旗黑-45S" panose="00020600040101010101" pitchFamily="18" charset="-122"/>
                <a:cs typeface="+mn-cs"/>
              </a:rPr>
            </a:fld>
            <a:endParaRPr kumimoji="0" lang="en-US" altLang="en-US" sz="800" b="0" i="0" u="none" strike="noStrike" kern="1200" cap="none" spc="0" normalizeH="0" baseline="0" noProof="0" dirty="0">
              <a:ln>
                <a:noFill/>
              </a:ln>
              <a:solidFill>
                <a:srgbClr val="595757"/>
              </a:solidFill>
              <a:effectLst/>
              <a:uLnTx/>
              <a:uFillTx/>
              <a:latin typeface="汉仪旗黑-45S" panose="00020600040101010101" pitchFamily="18" charset="-122"/>
              <a:ea typeface="汉仪旗黑-45S" panose="00020600040101010101" pitchFamily="18"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a:ln>
                  <a:noFill/>
                </a:ln>
                <a:solidFill>
                  <a:srgbClr val="595757"/>
                </a:solidFill>
                <a:effectLst/>
                <a:uLnTx/>
                <a:uFillTx/>
                <a:latin typeface="汉仪旗黑-45S" panose="00020600040101010101" pitchFamily="18" charset="-122"/>
                <a:ea typeface="汉仪旗黑-45S" panose="00020600040101010101" pitchFamily="18" charset="-122"/>
                <a:cs typeface="+mn-cs"/>
              </a:rPr>
              <a:t>© </a:t>
            </a:r>
            <a:r>
              <a:rPr kumimoji="0" lang="zh-CN" altLang="en-US" sz="800" b="0" i="0" u="none" strike="noStrike" kern="1200" cap="none" spc="0" normalizeH="0" baseline="0" noProof="0">
                <a:ln>
                  <a:noFill/>
                </a:ln>
                <a:solidFill>
                  <a:srgbClr val="595757"/>
                </a:solidFill>
                <a:effectLst/>
                <a:uLnTx/>
                <a:uFillTx/>
                <a:latin typeface="汉仪旗黑-45S" panose="00020600040101010101" pitchFamily="18" charset="-122"/>
                <a:ea typeface="汉仪旗黑-45S" panose="00020600040101010101" pitchFamily="18" charset="-122"/>
                <a:cs typeface="+mn-cs"/>
              </a:rPr>
              <a:t>中智管理咨询有限公司│保留所有权利</a:t>
            </a:r>
            <a:endParaRPr kumimoji="0" lang="zh-CN" altLang="en-US" sz="800" b="0" i="0" u="none" strike="noStrike" kern="1200" cap="none" spc="0" normalizeH="0" baseline="0" noProof="0" dirty="0">
              <a:ln>
                <a:noFill/>
              </a:ln>
              <a:solidFill>
                <a:srgbClr val="595757"/>
              </a:solidFill>
              <a:effectLst/>
              <a:uLnTx/>
              <a:uFillTx/>
              <a:latin typeface="汉仪旗黑-45S" panose="00020600040101010101" pitchFamily="18" charset="-122"/>
              <a:ea typeface="汉仪旗黑-45S" panose="00020600040101010101" pitchFamily="18" charset="-122"/>
              <a:cs typeface="+mn-cs"/>
            </a:endParaRPr>
          </a:p>
        </p:txBody>
      </p:sp>
      <p:sp>
        <p:nvSpPr>
          <p:cNvPr id="5" name="标题 4"/>
          <p:cNvSpPr>
            <a:spLocks noGrp="1"/>
          </p:cNvSpPr>
          <p:nvPr>
            <p:ph type="title"/>
          </p:nvPr>
        </p:nvSpPr>
        <p:spPr/>
        <p:txBody>
          <a:bodyPr/>
          <a:lstStyle/>
          <a:p>
            <a:r>
              <a:rPr lang="zh-CN" altLang="en-US" dirty="0"/>
              <a:t>实施方式 </a:t>
            </a:r>
            <a:r>
              <a:rPr lang="en-US" altLang="zh-CN" dirty="0"/>
              <a:t>| </a:t>
            </a:r>
            <a:r>
              <a:rPr lang="zh-CN" altLang="en-US" dirty="0"/>
              <a:t>激励认可福利和住房福利多以现金形式随工资发放</a:t>
            </a:r>
            <a:endParaRPr lang="zh-CN" altLang="en-US" dirty="0"/>
          </a:p>
        </p:txBody>
      </p:sp>
      <p:grpSp>
        <p:nvGrpSpPr>
          <p:cNvPr id="7" name="组合 6"/>
          <p:cNvGrpSpPr/>
          <p:nvPr/>
        </p:nvGrpSpPr>
        <p:grpSpPr>
          <a:xfrm>
            <a:off x="552000" y="2420938"/>
            <a:ext cx="6785432" cy="3814762"/>
            <a:chOff x="5438547" y="2420938"/>
            <a:chExt cx="6785432" cy="3814762"/>
          </a:xfrm>
        </p:grpSpPr>
        <p:graphicFrame>
          <p:nvGraphicFramePr>
            <p:cNvPr id="6" name="图表 5"/>
            <p:cNvGraphicFramePr/>
            <p:nvPr/>
          </p:nvGraphicFramePr>
          <p:xfrm>
            <a:off x="5438547" y="2420938"/>
            <a:ext cx="6785432" cy="3814762"/>
          </p:xfrm>
          <a:graphic>
            <a:graphicData uri="http://schemas.openxmlformats.org/drawingml/2006/chart">
              <c:chart xmlns:c="http://schemas.openxmlformats.org/drawingml/2006/chart" xmlns:r="http://schemas.openxmlformats.org/officeDocument/2006/relationships" r:id="rId1"/>
            </a:graphicData>
          </a:graphic>
        </p:graphicFrame>
        <p:sp>
          <p:nvSpPr>
            <p:cNvPr id="8" name="对话气泡: 圆角矩形 7"/>
            <p:cNvSpPr/>
            <p:nvPr/>
          </p:nvSpPr>
          <p:spPr>
            <a:xfrm>
              <a:off x="9336000" y="3501000"/>
              <a:ext cx="812356" cy="648000"/>
            </a:xfrm>
            <a:prstGeom prst="wedgeRoundRectCallout">
              <a:avLst>
                <a:gd name="adj1" fmla="val -62368"/>
                <a:gd name="adj2" fmla="val -29933"/>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595757"/>
                  </a:solidFill>
                  <a:effectLst/>
                  <a:uLnTx/>
                  <a:uFillTx/>
                  <a:latin typeface="Arial" panose="020B0604020202020204"/>
                  <a:ea typeface="汉仪旗黑-80S" panose="00020600040101010101" pitchFamily="18" charset="-122"/>
                  <a:cs typeface="+mn-cs"/>
                </a:rPr>
                <a:t>公司表彰</a:t>
              </a:r>
              <a:endParaRPr kumimoji="0" lang="en-US" altLang="zh-CN" sz="1100" b="0" i="0" u="none" strike="noStrike" kern="1200" cap="none" spc="0" normalizeH="0" baseline="0" noProof="0" dirty="0">
                <a:ln>
                  <a:noFill/>
                </a:ln>
                <a:solidFill>
                  <a:srgbClr val="595757"/>
                </a:solidFill>
                <a:effectLst/>
                <a:uLnTx/>
                <a:uFillTx/>
                <a:latin typeface="Arial" panose="020B0604020202020204"/>
                <a:ea typeface="汉仪旗黑-80S" panose="00020600040101010101" pitchFamily="18" charset="-122"/>
                <a:cs typeface="+mn-cs"/>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荣誉证书</a:t>
              </a:r>
              <a:endParaRPr kumimoji="0" lang="zh-CN" altLang="en-US" sz="11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grpSp>
      <p:grpSp>
        <p:nvGrpSpPr>
          <p:cNvPr id="9" name="组合 8"/>
          <p:cNvGrpSpPr/>
          <p:nvPr/>
        </p:nvGrpSpPr>
        <p:grpSpPr>
          <a:xfrm>
            <a:off x="5880000" y="2420938"/>
            <a:ext cx="6785432" cy="3814762"/>
            <a:chOff x="5438547" y="2420938"/>
            <a:chExt cx="6785432" cy="3814762"/>
          </a:xfrm>
        </p:grpSpPr>
        <p:graphicFrame>
          <p:nvGraphicFramePr>
            <p:cNvPr id="10" name="图表 9"/>
            <p:cNvGraphicFramePr/>
            <p:nvPr/>
          </p:nvGraphicFramePr>
          <p:xfrm>
            <a:off x="5438547" y="2420938"/>
            <a:ext cx="6785432" cy="3814762"/>
          </p:xfrm>
          <a:graphic>
            <a:graphicData uri="http://schemas.openxmlformats.org/drawingml/2006/chart">
              <c:chart xmlns:c="http://schemas.openxmlformats.org/drawingml/2006/chart" xmlns:r="http://schemas.openxmlformats.org/officeDocument/2006/relationships" r:id="rId2"/>
            </a:graphicData>
          </a:graphic>
        </p:graphicFrame>
        <p:sp>
          <p:nvSpPr>
            <p:cNvPr id="11" name="对话气泡: 圆角矩形 10"/>
            <p:cNvSpPr/>
            <p:nvPr/>
          </p:nvSpPr>
          <p:spPr>
            <a:xfrm>
              <a:off x="9572356" y="3717000"/>
              <a:ext cx="1152000" cy="808986"/>
            </a:xfrm>
            <a:prstGeom prst="wedgeRoundRectCallout">
              <a:avLst>
                <a:gd name="adj1" fmla="val -58234"/>
                <a:gd name="adj2" fmla="val -31935"/>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595757"/>
                  </a:solidFill>
                  <a:effectLst/>
                  <a:uLnTx/>
                  <a:uFillTx/>
                  <a:latin typeface="Arial" panose="020B0604020202020204"/>
                  <a:ea typeface="汉仪旗黑-80S" panose="00020600040101010101" pitchFamily="18" charset="-122"/>
                  <a:cs typeface="+mn-cs"/>
                </a:rPr>
                <a:t>提供公租房</a:t>
              </a:r>
              <a:endParaRPr kumimoji="0" lang="en-US" altLang="zh-CN" sz="1100" b="0" i="0" u="none" strike="noStrike" kern="1200" cap="none" spc="0" normalizeH="0" baseline="0" noProof="0" dirty="0">
                <a:ln>
                  <a:noFill/>
                </a:ln>
                <a:solidFill>
                  <a:srgbClr val="595757"/>
                </a:solidFill>
                <a:effectLst/>
                <a:uLnTx/>
                <a:uFillTx/>
                <a:latin typeface="Arial" panose="020B0604020202020204"/>
                <a:ea typeface="汉仪旗黑-80S" panose="00020600040101010101" pitchFamily="18" charset="-122"/>
                <a:cs typeface="+mn-cs"/>
              </a:endParaRPr>
            </a:p>
            <a:p>
              <a:pPr marL="0" marR="0" lvl="0" indent="0" algn="l" defTabSz="914400" rtl="0" eaLnBrk="1" fontAlgn="auto" latinLnBrk="0" hangingPunct="1">
                <a:lnSpc>
                  <a:spcPct val="125000"/>
                </a:lnSpc>
                <a:spcBef>
                  <a:spcPts val="0"/>
                </a:spcBef>
                <a:spcAft>
                  <a:spcPts val="0"/>
                </a:spcAft>
                <a:buClrTx/>
                <a:buSzTx/>
                <a:buFontTx/>
                <a:buNone/>
                <a:defRPr/>
              </a:pPr>
              <a:r>
                <a:rPr lang="zh-CN" altLang="en-US" sz="1100" dirty="0">
                  <a:solidFill>
                    <a:srgbClr val="595757"/>
                  </a:solidFill>
                  <a:latin typeface="Arial" panose="020B0604020202020204"/>
                  <a:ea typeface="汉仪旗黑-80S" panose="00020600040101010101" pitchFamily="18" charset="-122"/>
                </a:rPr>
                <a:t>自有员工宿舍</a:t>
              </a:r>
              <a:endParaRPr kumimoji="0" lang="en-US" altLang="zh-CN" sz="1100" b="0" i="0" u="none" strike="noStrike" kern="1200" cap="none" spc="0" normalizeH="0" baseline="0" noProof="0" dirty="0">
                <a:ln>
                  <a:noFill/>
                </a:ln>
                <a:solidFill>
                  <a:srgbClr val="595757"/>
                </a:solidFill>
                <a:effectLst/>
                <a:uLnTx/>
                <a:uFillTx/>
                <a:latin typeface="Arial" panose="020B0604020202020204"/>
                <a:ea typeface="汉仪旗黑-80S" panose="00020600040101010101" pitchFamily="18" charset="-122"/>
                <a:cs typeface="+mn-cs"/>
              </a:endParaRPr>
            </a:p>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补偿公积金</a:t>
              </a:r>
              <a:endParaRPr kumimoji="0" lang="zh-CN" altLang="en-US" sz="11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1042721"/>
          </a:xfrm>
        </p:spPr>
        <p:txBody>
          <a:bodyPr/>
          <a:lstStyle/>
          <a:p>
            <a:pPr marL="285750" indent="-285750">
              <a:buFont typeface="Arial" panose="020B0604020202020204" pitchFamily="34" charset="0"/>
              <a:buChar char="•"/>
            </a:pPr>
            <a:r>
              <a:rPr lang="zh-CN" altLang="en-US" dirty="0"/>
              <a:t>调研结果显示，</a:t>
            </a:r>
            <a:r>
              <a:rPr lang="en-US" altLang="zh-CN" dirty="0">
                <a:latin typeface="汉仪旗黑-80S" panose="00020600040101010101" pitchFamily="18" charset="-122"/>
                <a:ea typeface="汉仪旗黑-80S" panose="00020600040101010101" pitchFamily="18" charset="-122"/>
              </a:rPr>
              <a:t>29%</a:t>
            </a:r>
            <a:r>
              <a:rPr lang="zh-CN" altLang="en-US" dirty="0"/>
              <a:t>的央国企将职工疗养福利以其他形式实施，如企业统一组织活动，</a:t>
            </a:r>
            <a:r>
              <a:rPr lang="en-US" altLang="zh-CN" dirty="0"/>
              <a:t>21%</a:t>
            </a:r>
            <a:r>
              <a:rPr lang="zh-CN" altLang="en-US" dirty="0"/>
              <a:t>的企业采用实报实销或限额内实报实销形式。</a:t>
            </a:r>
            <a:endParaRPr lang="en-US" altLang="zh-CN" dirty="0"/>
          </a:p>
          <a:p>
            <a:pPr marL="285750" indent="-285750">
              <a:buFont typeface="Arial" panose="020B0604020202020204" pitchFamily="34" charset="0"/>
              <a:buChar char="•"/>
            </a:pPr>
            <a:r>
              <a:rPr lang="en-US" altLang="zh-CN" dirty="0">
                <a:latin typeface="汉仪旗黑-80S" panose="00020600040101010101" pitchFamily="18" charset="-122"/>
                <a:ea typeface="汉仪旗黑-80S" panose="00020600040101010101" pitchFamily="18" charset="-122"/>
              </a:rPr>
              <a:t>30%</a:t>
            </a:r>
            <a:r>
              <a:rPr lang="zh-CN" altLang="en-US" dirty="0"/>
              <a:t>央国企的育儿福利以现金形式随工资发放，</a:t>
            </a:r>
            <a:r>
              <a:rPr lang="en-US" altLang="zh-CN" dirty="0"/>
              <a:t>25%</a:t>
            </a:r>
            <a:r>
              <a:rPr lang="zh-CN" altLang="en-US" dirty="0"/>
              <a:t>的企业实报实销，部分企业给予额外休假或减免一定教育费用。</a:t>
            </a:r>
            <a:endParaRPr lang="zh-CN" altLang="en-US" dirty="0"/>
          </a:p>
        </p:txBody>
      </p:sp>
      <p:sp>
        <p:nvSpPr>
          <p:cNvPr id="3" name="灯片编号占位符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7F65B630-C7FF-41C0-9923-C5E5E29EED81}" type="slidenum">
              <a:rPr kumimoji="0" lang="en-US" altLang="zh-CN" sz="800" b="0" i="0" u="none" strike="noStrike" kern="1200" cap="none" spc="0" normalizeH="0" baseline="0" noProof="0" smtClean="0">
                <a:ln>
                  <a:noFill/>
                </a:ln>
                <a:solidFill>
                  <a:srgbClr val="595757"/>
                </a:solidFill>
                <a:effectLst/>
                <a:uLnTx/>
                <a:uFillTx/>
                <a:latin typeface="汉仪旗黑-45S" panose="00020600040101010101" pitchFamily="18" charset="-122"/>
                <a:ea typeface="汉仪旗黑-45S" panose="00020600040101010101" pitchFamily="18" charset="-122"/>
                <a:cs typeface="+mn-cs"/>
              </a:rPr>
            </a:fld>
            <a:endParaRPr kumimoji="0" lang="en-US" altLang="en-US" sz="800" b="0" i="0" u="none" strike="noStrike" kern="1200" cap="none" spc="0" normalizeH="0" baseline="0" noProof="0" dirty="0">
              <a:ln>
                <a:noFill/>
              </a:ln>
              <a:solidFill>
                <a:srgbClr val="595757"/>
              </a:solidFill>
              <a:effectLst/>
              <a:uLnTx/>
              <a:uFillTx/>
              <a:latin typeface="汉仪旗黑-45S" panose="00020600040101010101" pitchFamily="18" charset="-122"/>
              <a:ea typeface="汉仪旗黑-45S" panose="00020600040101010101" pitchFamily="18"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a:ln>
                  <a:noFill/>
                </a:ln>
                <a:solidFill>
                  <a:srgbClr val="595757"/>
                </a:solidFill>
                <a:effectLst/>
                <a:uLnTx/>
                <a:uFillTx/>
                <a:latin typeface="汉仪旗黑-45S" panose="00020600040101010101" pitchFamily="18" charset="-122"/>
                <a:ea typeface="汉仪旗黑-45S" panose="00020600040101010101" pitchFamily="18" charset="-122"/>
                <a:cs typeface="+mn-cs"/>
              </a:rPr>
              <a:t>© </a:t>
            </a:r>
            <a:r>
              <a:rPr kumimoji="0" lang="zh-CN" altLang="en-US" sz="800" b="0" i="0" u="none" strike="noStrike" kern="1200" cap="none" spc="0" normalizeH="0" baseline="0" noProof="0">
                <a:ln>
                  <a:noFill/>
                </a:ln>
                <a:solidFill>
                  <a:srgbClr val="595757"/>
                </a:solidFill>
                <a:effectLst/>
                <a:uLnTx/>
                <a:uFillTx/>
                <a:latin typeface="汉仪旗黑-45S" panose="00020600040101010101" pitchFamily="18" charset="-122"/>
                <a:ea typeface="汉仪旗黑-45S" panose="00020600040101010101" pitchFamily="18" charset="-122"/>
                <a:cs typeface="+mn-cs"/>
              </a:rPr>
              <a:t>中智管理咨询有限公司│保留所有权利</a:t>
            </a:r>
            <a:endParaRPr kumimoji="0" lang="zh-CN" altLang="en-US" sz="800" b="0" i="0" u="none" strike="noStrike" kern="1200" cap="none" spc="0" normalizeH="0" baseline="0" noProof="0" dirty="0">
              <a:ln>
                <a:noFill/>
              </a:ln>
              <a:solidFill>
                <a:srgbClr val="595757"/>
              </a:solidFill>
              <a:effectLst/>
              <a:uLnTx/>
              <a:uFillTx/>
              <a:latin typeface="汉仪旗黑-45S" panose="00020600040101010101" pitchFamily="18" charset="-122"/>
              <a:ea typeface="汉仪旗黑-45S" panose="00020600040101010101" pitchFamily="18" charset="-122"/>
              <a:cs typeface="+mn-cs"/>
            </a:endParaRPr>
          </a:p>
        </p:txBody>
      </p:sp>
      <p:sp>
        <p:nvSpPr>
          <p:cNvPr id="5" name="标题 4"/>
          <p:cNvSpPr>
            <a:spLocks noGrp="1"/>
          </p:cNvSpPr>
          <p:nvPr>
            <p:ph type="title"/>
          </p:nvPr>
        </p:nvSpPr>
        <p:spPr/>
        <p:txBody>
          <a:bodyPr/>
          <a:lstStyle/>
          <a:p>
            <a:r>
              <a:rPr lang="zh-CN" altLang="en-US" dirty="0"/>
              <a:t>实施方式 </a:t>
            </a:r>
            <a:r>
              <a:rPr lang="en-US" altLang="zh-CN" dirty="0"/>
              <a:t>| </a:t>
            </a:r>
            <a:r>
              <a:rPr lang="zh-CN" altLang="en-US" dirty="0"/>
              <a:t>职工疗养福利多为企业组织活动，育儿福利多以现金形式随工资发放</a:t>
            </a:r>
            <a:endParaRPr lang="zh-CN" altLang="en-US" dirty="0"/>
          </a:p>
        </p:txBody>
      </p:sp>
      <p:graphicFrame>
        <p:nvGraphicFramePr>
          <p:cNvPr id="6" name="图表 5"/>
          <p:cNvGraphicFramePr/>
          <p:nvPr/>
        </p:nvGraphicFramePr>
        <p:xfrm>
          <a:off x="673100" y="2420938"/>
          <a:ext cx="5278900" cy="3814762"/>
        </p:xfrm>
        <a:graphic>
          <a:graphicData uri="http://schemas.openxmlformats.org/drawingml/2006/chart">
            <c:chart xmlns:c="http://schemas.openxmlformats.org/drawingml/2006/chart" xmlns:r="http://schemas.openxmlformats.org/officeDocument/2006/relationships" r:id="rId1"/>
          </a:graphicData>
        </a:graphic>
      </p:graphicFrame>
      <p:sp>
        <p:nvSpPr>
          <p:cNvPr id="8" name="对话气泡: 圆角矩形 7"/>
          <p:cNvSpPr/>
          <p:nvPr/>
        </p:nvSpPr>
        <p:spPr>
          <a:xfrm>
            <a:off x="4691437" y="3536800"/>
            <a:ext cx="1080000" cy="324000"/>
          </a:xfrm>
          <a:prstGeom prst="wedgeRoundRectCallout">
            <a:avLst>
              <a:gd name="adj1" fmla="val -37217"/>
              <a:gd name="adj2" fmla="val -79973"/>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595757"/>
                </a:solidFill>
                <a:effectLst/>
                <a:uLnTx/>
                <a:uFillTx/>
                <a:latin typeface="Arial" panose="020B0604020202020204"/>
                <a:ea typeface="汉仪旗黑-80S" panose="00020600040101010101" pitchFamily="18" charset="-122"/>
                <a:cs typeface="+mn-cs"/>
              </a:rPr>
              <a:t>企业组织活动</a:t>
            </a:r>
            <a:endParaRPr kumimoji="0" lang="en-US" altLang="zh-CN" sz="1100" b="0" i="0" u="none" strike="noStrike" kern="1200" cap="none" spc="0" normalizeH="0" baseline="0" noProof="0" dirty="0">
              <a:ln>
                <a:noFill/>
              </a:ln>
              <a:solidFill>
                <a:srgbClr val="595757"/>
              </a:solidFill>
              <a:effectLst/>
              <a:uLnTx/>
              <a:uFillTx/>
              <a:latin typeface="Arial" panose="020B0604020202020204"/>
              <a:ea typeface="汉仪旗黑-80S" panose="00020600040101010101" pitchFamily="18" charset="-122"/>
              <a:cs typeface="+mn-cs"/>
            </a:endParaRPr>
          </a:p>
        </p:txBody>
      </p:sp>
      <p:graphicFrame>
        <p:nvGraphicFramePr>
          <p:cNvPr id="9" name="图表 8"/>
          <p:cNvGraphicFramePr/>
          <p:nvPr/>
        </p:nvGraphicFramePr>
        <p:xfrm>
          <a:off x="6024000" y="2420938"/>
          <a:ext cx="5688000" cy="3814762"/>
        </p:xfrm>
        <a:graphic>
          <a:graphicData uri="http://schemas.openxmlformats.org/drawingml/2006/chart">
            <c:chart xmlns:c="http://schemas.openxmlformats.org/drawingml/2006/chart" xmlns:r="http://schemas.openxmlformats.org/officeDocument/2006/relationships" r:id="rId2"/>
          </a:graphicData>
        </a:graphic>
      </p:graphicFrame>
      <p:sp>
        <p:nvSpPr>
          <p:cNvPr id="10" name="对话气泡: 圆角矩形 9"/>
          <p:cNvSpPr/>
          <p:nvPr/>
        </p:nvSpPr>
        <p:spPr>
          <a:xfrm>
            <a:off x="9270852" y="5085000"/>
            <a:ext cx="1368000" cy="573657"/>
          </a:xfrm>
          <a:prstGeom prst="wedgeRoundRectCallout">
            <a:avLst>
              <a:gd name="adj1" fmla="val -58234"/>
              <a:gd name="adj2" fmla="val -31935"/>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25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595757"/>
                </a:solidFill>
                <a:effectLst/>
                <a:uLnTx/>
                <a:uFillTx/>
                <a:latin typeface="Arial" panose="020B0604020202020204"/>
                <a:ea typeface="汉仪旗黑-80S" panose="00020600040101010101" pitchFamily="18" charset="-122"/>
                <a:cs typeface="+mn-cs"/>
              </a:rPr>
              <a:t>额外</a:t>
            </a:r>
            <a:r>
              <a:rPr lang="zh-CN" altLang="en-US" sz="1100" dirty="0">
                <a:solidFill>
                  <a:srgbClr val="595757"/>
                </a:solidFill>
                <a:latin typeface="Arial" panose="020B0604020202020204"/>
                <a:ea typeface="汉仪旗黑-80S" panose="00020600040101010101" pitchFamily="18" charset="-122"/>
              </a:rPr>
              <a:t>假期</a:t>
            </a:r>
            <a:endParaRPr lang="en-US" altLang="zh-CN" sz="1100" dirty="0">
              <a:solidFill>
                <a:srgbClr val="595757"/>
              </a:solidFill>
              <a:latin typeface="Arial" panose="020B0604020202020204"/>
              <a:ea typeface="汉仪旗黑-80S" panose="00020600040101010101" pitchFamily="18" charset="-122"/>
            </a:endParaRPr>
          </a:p>
          <a:p>
            <a:pPr marL="0" marR="0" lvl="0" indent="0" algn="l" defTabSz="914400" rtl="0" eaLnBrk="1" fontAlgn="auto" latinLnBrk="0" hangingPunct="1">
              <a:lnSpc>
                <a:spcPct val="125000"/>
              </a:lnSpc>
              <a:spcBef>
                <a:spcPts val="0"/>
              </a:spcBef>
              <a:spcAft>
                <a:spcPts val="0"/>
              </a:spcAft>
              <a:buClrTx/>
              <a:buSzTx/>
              <a:buFontTx/>
              <a:buNone/>
              <a:defRPr/>
            </a:pPr>
            <a:r>
              <a:rPr lang="zh-CN" altLang="en-US" sz="1100" dirty="0">
                <a:solidFill>
                  <a:srgbClr val="595757"/>
                </a:solidFill>
                <a:latin typeface="Arial" panose="020B0604020202020204"/>
                <a:ea typeface="汉仪旗黑-80S" panose="00020600040101010101" pitchFamily="18" charset="-122"/>
              </a:rPr>
              <a:t>减免一定教育费用</a:t>
            </a:r>
            <a:endParaRPr lang="en-US" altLang="zh-CN" sz="1100" dirty="0">
              <a:solidFill>
                <a:srgbClr val="595757"/>
              </a:solidFill>
              <a:latin typeface="Arial" panose="020B0604020202020204"/>
              <a:ea typeface="汉仪旗黑-80S" panose="00020600040101010101" pitchFamily="18"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1042721"/>
          </a:xfrm>
        </p:spPr>
        <p:txBody>
          <a:bodyPr/>
          <a:lstStyle/>
          <a:p>
            <a:pPr marL="285750" indent="-285750">
              <a:buFont typeface="Arial" panose="020B0604020202020204" pitchFamily="34" charset="0"/>
              <a:buChar char="•"/>
            </a:pPr>
            <a:r>
              <a:rPr lang="zh-CN" altLang="en-US" dirty="0"/>
              <a:t>调研结果显示，从具体实施方式来看，</a:t>
            </a:r>
            <a:r>
              <a:rPr lang="en-US" altLang="zh-CN" dirty="0">
                <a:latin typeface="汉仪旗黑-80S" panose="00020600040101010101" pitchFamily="18" charset="-122"/>
                <a:ea typeface="汉仪旗黑-80S" panose="00020600040101010101" pitchFamily="18" charset="-122"/>
              </a:rPr>
              <a:t>50%</a:t>
            </a:r>
            <a:r>
              <a:rPr lang="zh-CN" altLang="en-US" dirty="0"/>
              <a:t>的央国企将置装福利以第三方招采实物形式发放，</a:t>
            </a:r>
            <a:r>
              <a:rPr lang="en-US" altLang="zh-CN" dirty="0"/>
              <a:t>30%</a:t>
            </a:r>
            <a:r>
              <a:rPr lang="zh-CN" altLang="en-US" dirty="0"/>
              <a:t>的企业为在限额内实报实销。</a:t>
            </a:r>
            <a:endParaRPr lang="en-US" altLang="zh-CN" dirty="0"/>
          </a:p>
          <a:p>
            <a:pPr marL="285750" indent="-285750">
              <a:buFont typeface="Arial" panose="020B0604020202020204" pitchFamily="34" charset="0"/>
              <a:buChar char="•"/>
            </a:pPr>
            <a:r>
              <a:rPr lang="en-US" altLang="zh-CN" dirty="0">
                <a:latin typeface="汉仪旗黑-80S" panose="00020600040101010101" pitchFamily="18" charset="-122"/>
                <a:ea typeface="汉仪旗黑-80S" panose="00020600040101010101" pitchFamily="18" charset="-122"/>
              </a:rPr>
              <a:t>50%</a:t>
            </a:r>
            <a:r>
              <a:rPr lang="zh-CN" altLang="en-US" dirty="0"/>
              <a:t>央国企生活福利通过自建设施提供，如食堂和班车，</a:t>
            </a:r>
            <a:r>
              <a:rPr lang="en-US" altLang="zh-CN" dirty="0"/>
              <a:t>33%</a:t>
            </a:r>
            <a:r>
              <a:rPr lang="zh-CN" altLang="en-US" dirty="0"/>
              <a:t>的企业以现金形式随工资发放。</a:t>
            </a:r>
            <a:endParaRPr lang="zh-CN" altLang="en-US" dirty="0"/>
          </a:p>
        </p:txBody>
      </p:sp>
      <p:sp>
        <p:nvSpPr>
          <p:cNvPr id="3" name="灯片编号占位符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7F65B630-C7FF-41C0-9923-C5E5E29EED81}" type="slidenum">
              <a:rPr kumimoji="0" lang="en-US" altLang="zh-CN" sz="800" b="0" i="0" u="none" strike="noStrike" kern="1200" cap="none" spc="0" normalizeH="0" baseline="0" noProof="0" smtClean="0">
                <a:ln>
                  <a:noFill/>
                </a:ln>
                <a:solidFill>
                  <a:srgbClr val="595757"/>
                </a:solidFill>
                <a:effectLst/>
                <a:uLnTx/>
                <a:uFillTx/>
                <a:latin typeface="汉仪旗黑-45S" panose="00020600040101010101" pitchFamily="18" charset="-122"/>
                <a:ea typeface="汉仪旗黑-45S" panose="00020600040101010101" pitchFamily="18" charset="-122"/>
                <a:cs typeface="+mn-cs"/>
              </a:rPr>
            </a:fld>
            <a:endParaRPr kumimoji="0" lang="en-US" altLang="en-US" sz="800" b="0" i="0" u="none" strike="noStrike" kern="1200" cap="none" spc="0" normalizeH="0" baseline="0" noProof="0" dirty="0">
              <a:ln>
                <a:noFill/>
              </a:ln>
              <a:solidFill>
                <a:srgbClr val="595757"/>
              </a:solidFill>
              <a:effectLst/>
              <a:uLnTx/>
              <a:uFillTx/>
              <a:latin typeface="汉仪旗黑-45S" panose="00020600040101010101" pitchFamily="18" charset="-122"/>
              <a:ea typeface="汉仪旗黑-45S" panose="00020600040101010101" pitchFamily="18"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a:ln>
                  <a:noFill/>
                </a:ln>
                <a:solidFill>
                  <a:srgbClr val="595757"/>
                </a:solidFill>
                <a:effectLst/>
                <a:uLnTx/>
                <a:uFillTx/>
                <a:latin typeface="汉仪旗黑-45S" panose="00020600040101010101" pitchFamily="18" charset="-122"/>
                <a:ea typeface="汉仪旗黑-45S" panose="00020600040101010101" pitchFamily="18" charset="-122"/>
                <a:cs typeface="+mn-cs"/>
              </a:rPr>
              <a:t>© </a:t>
            </a:r>
            <a:r>
              <a:rPr kumimoji="0" lang="zh-CN" altLang="en-US" sz="800" b="0" i="0" u="none" strike="noStrike" kern="1200" cap="none" spc="0" normalizeH="0" baseline="0" noProof="0">
                <a:ln>
                  <a:noFill/>
                </a:ln>
                <a:solidFill>
                  <a:srgbClr val="595757"/>
                </a:solidFill>
                <a:effectLst/>
                <a:uLnTx/>
                <a:uFillTx/>
                <a:latin typeface="汉仪旗黑-45S" panose="00020600040101010101" pitchFamily="18" charset="-122"/>
                <a:ea typeface="汉仪旗黑-45S" panose="00020600040101010101" pitchFamily="18" charset="-122"/>
                <a:cs typeface="+mn-cs"/>
              </a:rPr>
              <a:t>中智管理咨询有限公司│保留所有权利</a:t>
            </a:r>
            <a:endParaRPr kumimoji="0" lang="zh-CN" altLang="en-US" sz="800" b="0" i="0" u="none" strike="noStrike" kern="1200" cap="none" spc="0" normalizeH="0" baseline="0" noProof="0" dirty="0">
              <a:ln>
                <a:noFill/>
              </a:ln>
              <a:solidFill>
                <a:srgbClr val="595757"/>
              </a:solidFill>
              <a:effectLst/>
              <a:uLnTx/>
              <a:uFillTx/>
              <a:latin typeface="汉仪旗黑-45S" panose="00020600040101010101" pitchFamily="18" charset="-122"/>
              <a:ea typeface="汉仪旗黑-45S" panose="00020600040101010101" pitchFamily="18" charset="-122"/>
              <a:cs typeface="+mn-cs"/>
            </a:endParaRPr>
          </a:p>
        </p:txBody>
      </p:sp>
      <p:sp>
        <p:nvSpPr>
          <p:cNvPr id="5" name="标题 4"/>
          <p:cNvSpPr>
            <a:spLocks noGrp="1"/>
          </p:cNvSpPr>
          <p:nvPr>
            <p:ph type="title"/>
          </p:nvPr>
        </p:nvSpPr>
        <p:spPr/>
        <p:txBody>
          <a:bodyPr/>
          <a:lstStyle/>
          <a:p>
            <a:r>
              <a:rPr lang="zh-CN" altLang="en-US" dirty="0"/>
              <a:t>实施方式 </a:t>
            </a:r>
            <a:r>
              <a:rPr lang="en-US" altLang="zh-CN" dirty="0"/>
              <a:t>| </a:t>
            </a:r>
            <a:r>
              <a:rPr lang="zh-CN" altLang="en-US" dirty="0"/>
              <a:t>置装福利多以实物形式发放，生活福利多以自建设施提供</a:t>
            </a:r>
            <a:endParaRPr lang="zh-CN" altLang="en-US" dirty="0"/>
          </a:p>
        </p:txBody>
      </p:sp>
      <p:graphicFrame>
        <p:nvGraphicFramePr>
          <p:cNvPr id="6" name="图表 5"/>
          <p:cNvGraphicFramePr/>
          <p:nvPr/>
        </p:nvGraphicFramePr>
        <p:xfrm>
          <a:off x="660400" y="2420938"/>
          <a:ext cx="6785432" cy="3814762"/>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7" name="图表 6"/>
          <p:cNvGraphicFramePr/>
          <p:nvPr/>
        </p:nvGraphicFramePr>
        <p:xfrm>
          <a:off x="6168000" y="2420938"/>
          <a:ext cx="5604184" cy="381476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要点总结 </a:t>
            </a:r>
            <a:r>
              <a:rPr lang="en-US" altLang="zh-CN" dirty="0"/>
              <a:t>| </a:t>
            </a:r>
            <a:r>
              <a:rPr lang="zh-CN" altLang="en-US" dirty="0"/>
              <a:t>央国企补充福利项目详情</a:t>
            </a:r>
            <a:endParaRPr lang="zh-CN" altLang="en-US" dirty="0"/>
          </a:p>
        </p:txBody>
      </p:sp>
      <p:sp>
        <p:nvSpPr>
          <p:cNvPr id="8" name="任意多边形: 形状 7"/>
          <p:cNvSpPr/>
          <p:nvPr/>
        </p:nvSpPr>
        <p:spPr>
          <a:xfrm rot="5400000">
            <a:off x="1408910" y="3519781"/>
            <a:ext cx="1205409" cy="4023229"/>
          </a:xfrm>
          <a:custGeom>
            <a:avLst/>
            <a:gdLst>
              <a:gd name="connsiteX0" fmla="*/ 0 w 1205409"/>
              <a:gd name="connsiteY0" fmla="*/ 4023229 h 4023229"/>
              <a:gd name="connsiteX1" fmla="*/ 1205409 w 1205409"/>
              <a:gd name="connsiteY1" fmla="*/ 0 h 4023229"/>
              <a:gd name="connsiteX2" fmla="*/ 1205409 w 1205409"/>
              <a:gd name="connsiteY2" fmla="*/ 4023229 h 4023229"/>
              <a:gd name="connsiteX3" fmla="*/ 0 w 1205409"/>
              <a:gd name="connsiteY3" fmla="*/ 4023229 h 4023229"/>
            </a:gdLst>
            <a:ahLst/>
            <a:cxnLst>
              <a:cxn ang="0">
                <a:pos x="connsiteX0" y="connsiteY0"/>
              </a:cxn>
              <a:cxn ang="0">
                <a:pos x="connsiteX1" y="connsiteY1"/>
              </a:cxn>
              <a:cxn ang="0">
                <a:pos x="connsiteX2" y="connsiteY2"/>
              </a:cxn>
              <a:cxn ang="0">
                <a:pos x="connsiteX3" y="connsiteY3"/>
              </a:cxn>
            </a:cxnLst>
            <a:rect l="l" t="t" r="r" b="b"/>
            <a:pathLst>
              <a:path w="1205409" h="4023229">
                <a:moveTo>
                  <a:pt x="0" y="4023229"/>
                </a:moveTo>
                <a:lnTo>
                  <a:pt x="1205409" y="0"/>
                </a:lnTo>
                <a:lnTo>
                  <a:pt x="1205409" y="4023229"/>
                </a:lnTo>
                <a:lnTo>
                  <a:pt x="0" y="4023229"/>
                </a:lnTo>
                <a:close/>
              </a:path>
            </a:pathLst>
          </a:custGeom>
          <a:gradFill>
            <a:gsLst>
              <a:gs pos="0">
                <a:schemeClr val="bg1"/>
              </a:gs>
              <a:gs pos="100000">
                <a:schemeClr val="accent1">
                  <a:alpha val="1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旗黑-80S" panose="00020600040101010101" pitchFamily="18" charset="-122"/>
              <a:ea typeface="汉仪旗黑-80S" panose="00020600040101010101" pitchFamily="18" charset="-122"/>
            </a:endParaRPr>
          </a:p>
        </p:txBody>
      </p:sp>
      <p:sp>
        <p:nvSpPr>
          <p:cNvPr id="9" name="等腰三角形 8"/>
          <p:cNvSpPr/>
          <p:nvPr/>
        </p:nvSpPr>
        <p:spPr>
          <a:xfrm rot="16200000">
            <a:off x="10101273" y="-36614"/>
            <a:ext cx="923812" cy="3257641"/>
          </a:xfrm>
          <a:prstGeom prst="triangle">
            <a:avLst>
              <a:gd name="adj" fmla="val 100000"/>
            </a:avLst>
          </a:prstGeom>
          <a:gradFill flip="none" rotWithShape="1">
            <a:gsLst>
              <a:gs pos="0">
                <a:schemeClr val="bg1"/>
              </a:gs>
              <a:gs pos="100000">
                <a:schemeClr val="accent1">
                  <a:alpha val="1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80S" panose="00020600040101010101" pitchFamily="18" charset="-122"/>
              <a:ea typeface="汉仪旗黑-80S" panose="00020600040101010101" pitchFamily="18" charset="-122"/>
            </a:endParaRPr>
          </a:p>
        </p:txBody>
      </p:sp>
      <p:sp>
        <p:nvSpPr>
          <p:cNvPr id="24" name="文本框 23"/>
          <p:cNvSpPr txBox="1"/>
          <p:nvPr/>
        </p:nvSpPr>
        <p:spPr>
          <a:xfrm>
            <a:off x="695426" y="2198113"/>
            <a:ext cx="5184574" cy="3078728"/>
          </a:xfrm>
          <a:prstGeom prst="rect">
            <a:avLst/>
          </a:prstGeom>
          <a:noFill/>
        </p:spPr>
        <p:txBody>
          <a:bodyPr wrap="square" rtlCol="0">
            <a:spAutoFit/>
          </a:bodyPr>
          <a:lstStyle/>
          <a:p>
            <a:pPr marL="285750" indent="-285750" algn="just">
              <a:lnSpc>
                <a:spcPct val="120000"/>
              </a:lnSpc>
              <a:spcAft>
                <a:spcPts val="600"/>
              </a:spcAft>
              <a:buFont typeface="Arial" panose="020B0604020202020204" pitchFamily="34" charset="0"/>
              <a:buChar char="•"/>
            </a:pPr>
            <a:r>
              <a:rPr lang="zh-CN" altLang="en-US" sz="1400" dirty="0">
                <a:solidFill>
                  <a:srgbClr val="595757"/>
                </a:solidFill>
                <a:latin typeface="汉仪旗黑-45S" panose="00020600040101010101" pitchFamily="18" charset="-122"/>
                <a:ea typeface="汉仪旗黑-45S" panose="00020600040101010101" pitchFamily="18" charset="-122"/>
              </a:rPr>
              <a:t>在众多福利项目中，餐饮福利、高温</a:t>
            </a:r>
            <a:r>
              <a:rPr lang="en-US" altLang="zh-CN" sz="1400" dirty="0">
                <a:solidFill>
                  <a:srgbClr val="595757"/>
                </a:solidFill>
                <a:latin typeface="汉仪旗黑-45S" panose="00020600040101010101" pitchFamily="18" charset="-122"/>
                <a:ea typeface="汉仪旗黑-45S" panose="00020600040101010101" pitchFamily="18" charset="-122"/>
              </a:rPr>
              <a:t>/</a:t>
            </a:r>
            <a:r>
              <a:rPr lang="zh-CN" altLang="en-US" sz="1400" dirty="0">
                <a:solidFill>
                  <a:srgbClr val="595757"/>
                </a:solidFill>
                <a:latin typeface="汉仪旗黑-45S" panose="00020600040101010101" pitchFamily="18" charset="-122"/>
                <a:ea typeface="汉仪旗黑-45S" panose="00020600040101010101" pitchFamily="18" charset="-122"/>
              </a:rPr>
              <a:t>供暖津贴、体检福利、加班补助、通讯福利、假期福利、交通福利、激励认可福利、住房福利、育儿福利、置装福利的预算拨付方式主要为</a:t>
            </a:r>
            <a:r>
              <a:rPr lang="zh-CN" altLang="en-US" sz="1400" dirty="0">
                <a:solidFill>
                  <a:schemeClr val="accent1"/>
                </a:solidFill>
                <a:latin typeface="汉仪旗黑-80S" panose="00020600040101010101" pitchFamily="18" charset="-122"/>
                <a:ea typeface="汉仪旗黑-80S" panose="00020600040101010101" pitchFamily="18" charset="-122"/>
              </a:rPr>
              <a:t>人力资源（人资口）</a:t>
            </a:r>
            <a:r>
              <a:rPr lang="zh-CN" altLang="en-US" sz="1400" dirty="0">
                <a:solidFill>
                  <a:srgbClr val="595757"/>
                </a:solidFill>
                <a:latin typeface="汉仪旗黑-45S" panose="00020600040101010101" pitchFamily="18" charset="-122"/>
                <a:ea typeface="汉仪旗黑-45S" panose="00020600040101010101" pitchFamily="18" charset="-122"/>
              </a:rPr>
              <a:t>。</a:t>
            </a:r>
            <a:endParaRPr lang="en-US" altLang="zh-CN" sz="1400" dirty="0">
              <a:solidFill>
                <a:srgbClr val="595757"/>
              </a:solidFill>
              <a:latin typeface="汉仪旗黑-45S" panose="00020600040101010101" pitchFamily="18" charset="-122"/>
              <a:ea typeface="汉仪旗黑-45S" panose="00020600040101010101" pitchFamily="18" charset="-122"/>
            </a:endParaRPr>
          </a:p>
          <a:p>
            <a:pPr marL="285750" indent="-285750" algn="just">
              <a:lnSpc>
                <a:spcPct val="120000"/>
              </a:lnSpc>
              <a:spcAft>
                <a:spcPts val="600"/>
              </a:spcAft>
              <a:buFont typeface="Arial" panose="020B0604020202020204" pitchFamily="34" charset="0"/>
              <a:buChar char="•"/>
            </a:pPr>
            <a:r>
              <a:rPr lang="zh-CN" altLang="en-US" sz="1400" dirty="0">
                <a:solidFill>
                  <a:srgbClr val="595757"/>
                </a:solidFill>
                <a:latin typeface="汉仪旗黑-45S" panose="00020600040101010101" pitchFamily="18" charset="-122"/>
                <a:ea typeface="汉仪旗黑-45S" panose="00020600040101010101" pitchFamily="18" charset="-122"/>
              </a:rPr>
              <a:t>年节福利、健身福利、关爱慰问福利、抗疫关怀、文娱福利、职工疗养福利、生活福利的预算拨付方式主要为</a:t>
            </a:r>
            <a:r>
              <a:rPr lang="zh-CN" altLang="en-US" sz="1400" dirty="0">
                <a:solidFill>
                  <a:schemeClr val="accent1"/>
                </a:solidFill>
                <a:latin typeface="汉仪旗黑-80S" panose="00020600040101010101" pitchFamily="18" charset="-122"/>
                <a:ea typeface="汉仪旗黑-80S" panose="00020600040101010101" pitchFamily="18" charset="-122"/>
              </a:rPr>
              <a:t>工会</a:t>
            </a:r>
            <a:r>
              <a:rPr lang="zh-CN" altLang="en-US" sz="1400" dirty="0">
                <a:solidFill>
                  <a:srgbClr val="595757"/>
                </a:solidFill>
                <a:latin typeface="汉仪旗黑-45S" panose="00020600040101010101" pitchFamily="18" charset="-122"/>
                <a:ea typeface="汉仪旗黑-45S" panose="00020600040101010101" pitchFamily="18" charset="-122"/>
              </a:rPr>
              <a:t>。</a:t>
            </a:r>
            <a:endParaRPr lang="en-US" altLang="zh-CN" sz="1400" dirty="0">
              <a:solidFill>
                <a:srgbClr val="595757"/>
              </a:solidFill>
              <a:latin typeface="汉仪旗黑-45S" panose="00020600040101010101" pitchFamily="18" charset="-122"/>
              <a:ea typeface="汉仪旗黑-45S" panose="00020600040101010101" pitchFamily="18" charset="-122"/>
            </a:endParaRPr>
          </a:p>
          <a:p>
            <a:pPr marL="285750" indent="-285750" algn="just">
              <a:lnSpc>
                <a:spcPct val="120000"/>
              </a:lnSpc>
              <a:spcAft>
                <a:spcPts val="600"/>
              </a:spcAft>
              <a:buFont typeface="Arial" panose="020B0604020202020204" pitchFamily="34" charset="0"/>
              <a:buChar char="•"/>
            </a:pPr>
            <a:r>
              <a:rPr lang="zh-CN" altLang="en-US" sz="1400" dirty="0">
                <a:solidFill>
                  <a:srgbClr val="595757"/>
                </a:solidFill>
                <a:latin typeface="汉仪旗黑-45S" panose="00020600040101010101" pitchFamily="18" charset="-122"/>
                <a:ea typeface="汉仪旗黑-45S" panose="00020600040101010101" pitchFamily="18" charset="-122"/>
              </a:rPr>
              <a:t>企业通过</a:t>
            </a:r>
            <a:r>
              <a:rPr lang="zh-CN" altLang="en-US" sz="1400" dirty="0">
                <a:solidFill>
                  <a:schemeClr val="accent1"/>
                </a:solidFill>
                <a:latin typeface="汉仪旗黑-80S" panose="00020600040101010101" pitchFamily="18" charset="-122"/>
                <a:ea typeface="汉仪旗黑-80S" panose="00020600040101010101" pitchFamily="18" charset="-122"/>
              </a:rPr>
              <a:t>自建设施提供</a:t>
            </a:r>
            <a:r>
              <a:rPr lang="zh-CN" altLang="en-US" sz="1400" dirty="0">
                <a:solidFill>
                  <a:srgbClr val="595757"/>
                </a:solidFill>
                <a:latin typeface="汉仪旗黑-45S" panose="00020600040101010101" pitchFamily="18" charset="-122"/>
                <a:ea typeface="汉仪旗黑-45S" panose="00020600040101010101" pitchFamily="18" charset="-122"/>
              </a:rPr>
              <a:t>餐饮福利、健身福利、生活福利的比例最高；年节福利、抗疫关怀和置装福利多为</a:t>
            </a:r>
            <a:r>
              <a:rPr lang="zh-CN" altLang="en-US" sz="1400" dirty="0">
                <a:solidFill>
                  <a:schemeClr val="accent1"/>
                </a:solidFill>
                <a:latin typeface="汉仪旗黑-80S" panose="00020600040101010101" pitchFamily="18" charset="-122"/>
                <a:ea typeface="汉仪旗黑-80S" panose="00020600040101010101" pitchFamily="18" charset="-122"/>
              </a:rPr>
              <a:t>第三方招采并以实物形式发放</a:t>
            </a:r>
            <a:r>
              <a:rPr lang="zh-CN" altLang="en-US" sz="1400" dirty="0">
                <a:solidFill>
                  <a:srgbClr val="595757"/>
                </a:solidFill>
                <a:latin typeface="汉仪旗黑-45S" panose="00020600040101010101" pitchFamily="18" charset="-122"/>
                <a:ea typeface="汉仪旗黑-45S" panose="00020600040101010101" pitchFamily="18" charset="-122"/>
              </a:rPr>
              <a:t>；高温、加班补助、通讯福利、交通福利、激励认可福利、住房福利、育儿福利多为</a:t>
            </a:r>
            <a:r>
              <a:rPr lang="zh-CN" altLang="en-US" sz="1400" dirty="0">
                <a:solidFill>
                  <a:schemeClr val="accent1"/>
                </a:solidFill>
                <a:latin typeface="汉仪旗黑-80S" panose="00020600040101010101" pitchFamily="18" charset="-122"/>
                <a:ea typeface="汉仪旗黑-80S" panose="00020600040101010101" pitchFamily="18" charset="-122"/>
              </a:rPr>
              <a:t>以现金形式随工资发放</a:t>
            </a:r>
            <a:r>
              <a:rPr lang="zh-CN" altLang="en-US" sz="1400" dirty="0">
                <a:solidFill>
                  <a:srgbClr val="595757"/>
                </a:solidFill>
                <a:latin typeface="汉仪旗黑-45S" panose="00020600040101010101" pitchFamily="18" charset="-122"/>
                <a:ea typeface="汉仪旗黑-45S" panose="00020600040101010101" pitchFamily="18" charset="-122"/>
              </a:rPr>
              <a:t>。</a:t>
            </a:r>
            <a:endParaRPr lang="zh-CN" altLang="en-US" sz="1400" dirty="0">
              <a:solidFill>
                <a:srgbClr val="595757"/>
              </a:solidFill>
              <a:latin typeface="汉仪旗黑-45S" panose="00020600040101010101" pitchFamily="18" charset="-122"/>
              <a:ea typeface="汉仪旗黑-45S" panose="00020600040101010101" pitchFamily="18" charset="-122"/>
            </a:endParaRPr>
          </a:p>
        </p:txBody>
      </p:sp>
      <p:sp>
        <p:nvSpPr>
          <p:cNvPr id="25" name="文本框 24"/>
          <p:cNvSpPr txBox="1"/>
          <p:nvPr/>
        </p:nvSpPr>
        <p:spPr>
          <a:xfrm>
            <a:off x="6314462" y="2198113"/>
            <a:ext cx="5184574" cy="3155672"/>
          </a:xfrm>
          <a:prstGeom prst="rect">
            <a:avLst/>
          </a:prstGeom>
          <a:noFill/>
        </p:spPr>
        <p:txBody>
          <a:bodyPr wrap="square" rtlCol="0">
            <a:spAutoFit/>
          </a:bodyPr>
          <a:lstStyle/>
          <a:p>
            <a:pPr marL="285750" indent="-285750" algn="just">
              <a:lnSpc>
                <a:spcPct val="120000"/>
              </a:lnSpc>
              <a:spcAft>
                <a:spcPts val="600"/>
              </a:spcAft>
              <a:buFont typeface="Arial" panose="020B0604020202020204" pitchFamily="34" charset="0"/>
              <a:buChar char="•"/>
            </a:pPr>
            <a:r>
              <a:rPr lang="zh-CN" altLang="en-US" sz="1400" dirty="0">
                <a:solidFill>
                  <a:srgbClr val="595757"/>
                </a:solidFill>
                <a:latin typeface="汉仪旗黑-45S" panose="00020600040101010101" pitchFamily="18" charset="-122"/>
                <a:ea typeface="汉仪旗黑-45S" panose="00020600040101010101" pitchFamily="18" charset="-122"/>
              </a:rPr>
              <a:t>年节福利、高温</a:t>
            </a:r>
            <a:r>
              <a:rPr lang="en-US" altLang="zh-CN" sz="1400" dirty="0">
                <a:solidFill>
                  <a:srgbClr val="595757"/>
                </a:solidFill>
                <a:latin typeface="汉仪旗黑-45S" panose="00020600040101010101" pitchFamily="18" charset="-122"/>
                <a:ea typeface="汉仪旗黑-45S" panose="00020600040101010101" pitchFamily="18" charset="-122"/>
              </a:rPr>
              <a:t>/</a:t>
            </a:r>
            <a:r>
              <a:rPr lang="zh-CN" altLang="en-US" sz="1400" dirty="0">
                <a:solidFill>
                  <a:srgbClr val="595757"/>
                </a:solidFill>
                <a:latin typeface="汉仪旗黑-45S" panose="00020600040101010101" pitchFamily="18" charset="-122"/>
                <a:ea typeface="汉仪旗黑-45S" panose="00020600040101010101" pitchFamily="18" charset="-122"/>
              </a:rPr>
              <a:t>供暖津贴、体检福利、健身福利、文娱福利、激励认可福利多为</a:t>
            </a:r>
            <a:r>
              <a:rPr lang="zh-CN" altLang="en-US" sz="1400" dirty="0">
                <a:solidFill>
                  <a:schemeClr val="accent1"/>
                </a:solidFill>
                <a:latin typeface="汉仪旗黑-80S" panose="00020600040101010101" pitchFamily="18" charset="-122"/>
                <a:ea typeface="汉仪旗黑-80S" panose="00020600040101010101" pitchFamily="18" charset="-122"/>
              </a:rPr>
              <a:t>按年度发放</a:t>
            </a:r>
            <a:r>
              <a:rPr lang="zh-CN" altLang="en-US" sz="1400" dirty="0">
                <a:solidFill>
                  <a:srgbClr val="595757"/>
                </a:solidFill>
                <a:latin typeface="汉仪旗黑-45S" panose="00020600040101010101" pitchFamily="18" charset="-122"/>
                <a:ea typeface="汉仪旗黑-45S" panose="00020600040101010101" pitchFamily="18" charset="-122"/>
              </a:rPr>
              <a:t>，其中发放标准</a:t>
            </a:r>
            <a:r>
              <a:rPr lang="en-US" altLang="zh-CN" sz="1400" dirty="0">
                <a:solidFill>
                  <a:srgbClr val="595757"/>
                </a:solidFill>
                <a:latin typeface="汉仪旗黑-45S" panose="00020600040101010101" pitchFamily="18" charset="-122"/>
                <a:ea typeface="汉仪旗黑-45S" panose="00020600040101010101" pitchFamily="18" charset="-122"/>
              </a:rPr>
              <a:t>/</a:t>
            </a:r>
            <a:r>
              <a:rPr lang="zh-CN" altLang="en-US" sz="1400" dirty="0">
                <a:solidFill>
                  <a:srgbClr val="595757"/>
                </a:solidFill>
                <a:latin typeface="汉仪旗黑-45S" panose="00020600040101010101" pitchFamily="18" charset="-122"/>
                <a:ea typeface="汉仪旗黑-45S" panose="00020600040101010101" pitchFamily="18" charset="-122"/>
              </a:rPr>
              <a:t>报销限额平均值最高的项目为</a:t>
            </a:r>
            <a:r>
              <a:rPr lang="zh-CN" altLang="en-US" sz="1400" dirty="0">
                <a:solidFill>
                  <a:schemeClr val="accent1"/>
                </a:solidFill>
                <a:latin typeface="汉仪旗黑-80S" panose="00020600040101010101" pitchFamily="18" charset="-122"/>
                <a:ea typeface="汉仪旗黑-80S" panose="00020600040101010101" pitchFamily="18" charset="-122"/>
              </a:rPr>
              <a:t>高温</a:t>
            </a:r>
            <a:r>
              <a:rPr lang="en-US" altLang="zh-CN" sz="1400" dirty="0">
                <a:solidFill>
                  <a:schemeClr val="accent1"/>
                </a:solidFill>
                <a:latin typeface="汉仪旗黑-80S" panose="00020600040101010101" pitchFamily="18" charset="-122"/>
                <a:ea typeface="汉仪旗黑-80S" panose="00020600040101010101" pitchFamily="18" charset="-122"/>
              </a:rPr>
              <a:t>/</a:t>
            </a:r>
            <a:r>
              <a:rPr lang="zh-CN" altLang="en-US" sz="1400" dirty="0">
                <a:solidFill>
                  <a:schemeClr val="accent1"/>
                </a:solidFill>
                <a:latin typeface="汉仪旗黑-80S" panose="00020600040101010101" pitchFamily="18" charset="-122"/>
                <a:ea typeface="汉仪旗黑-80S" panose="00020600040101010101" pitchFamily="18" charset="-122"/>
              </a:rPr>
              <a:t>供暖津贴</a:t>
            </a:r>
            <a:r>
              <a:rPr lang="zh-CN" altLang="en-US" sz="1400" dirty="0">
                <a:solidFill>
                  <a:srgbClr val="595757"/>
                </a:solidFill>
                <a:latin typeface="汉仪旗黑-45S" panose="00020600040101010101" pitchFamily="18" charset="-122"/>
                <a:ea typeface="汉仪旗黑-45S" panose="00020600040101010101" pitchFamily="18" charset="-122"/>
              </a:rPr>
              <a:t>（</a:t>
            </a:r>
            <a:r>
              <a:rPr lang="en-US" altLang="zh-CN" sz="1400" dirty="0">
                <a:solidFill>
                  <a:srgbClr val="595757"/>
                </a:solidFill>
                <a:latin typeface="汉仪旗黑-45S" panose="00020600040101010101" pitchFamily="18" charset="-122"/>
                <a:ea typeface="汉仪旗黑-45S" panose="00020600040101010101" pitchFamily="18" charset="-122"/>
              </a:rPr>
              <a:t>1,848</a:t>
            </a:r>
            <a:r>
              <a:rPr lang="zh-CN" altLang="en-US" sz="1400" dirty="0">
                <a:solidFill>
                  <a:srgbClr val="595757"/>
                </a:solidFill>
                <a:latin typeface="汉仪旗黑-45S" panose="00020600040101010101" pitchFamily="18" charset="-122"/>
                <a:ea typeface="汉仪旗黑-45S" panose="00020600040101010101" pitchFamily="18" charset="-122"/>
              </a:rPr>
              <a:t>元</a:t>
            </a:r>
            <a:r>
              <a:rPr lang="en-US" altLang="zh-CN" sz="1400" dirty="0">
                <a:solidFill>
                  <a:srgbClr val="595757"/>
                </a:solidFill>
                <a:latin typeface="汉仪旗黑-45S" panose="00020600040101010101" pitchFamily="18" charset="-122"/>
                <a:ea typeface="汉仪旗黑-45S" panose="00020600040101010101" pitchFamily="18" charset="-122"/>
              </a:rPr>
              <a:t>/</a:t>
            </a:r>
            <a:r>
              <a:rPr lang="zh-CN" altLang="en-US" sz="1400" dirty="0">
                <a:solidFill>
                  <a:srgbClr val="595757"/>
                </a:solidFill>
                <a:latin typeface="汉仪旗黑-45S" panose="00020600040101010101" pitchFamily="18" charset="-122"/>
                <a:ea typeface="汉仪旗黑-45S" panose="00020600040101010101" pitchFamily="18" charset="-122"/>
              </a:rPr>
              <a:t>年）。</a:t>
            </a:r>
            <a:endParaRPr lang="en-US" altLang="zh-CN" sz="1400" dirty="0">
              <a:solidFill>
                <a:srgbClr val="595757"/>
              </a:solidFill>
              <a:latin typeface="汉仪旗黑-45S" panose="00020600040101010101" pitchFamily="18" charset="-122"/>
              <a:ea typeface="汉仪旗黑-45S" panose="00020600040101010101" pitchFamily="18" charset="-122"/>
            </a:endParaRPr>
          </a:p>
          <a:p>
            <a:pPr marL="285750" indent="-285750" algn="just">
              <a:lnSpc>
                <a:spcPct val="120000"/>
              </a:lnSpc>
              <a:spcAft>
                <a:spcPts val="600"/>
              </a:spcAft>
              <a:buFont typeface="Arial" panose="020B0604020202020204" pitchFamily="34" charset="0"/>
              <a:buChar char="•"/>
            </a:pPr>
            <a:r>
              <a:rPr lang="zh-CN" altLang="en-US" sz="1400" dirty="0">
                <a:solidFill>
                  <a:srgbClr val="595757"/>
                </a:solidFill>
                <a:latin typeface="汉仪旗黑-45S" panose="00020600040101010101" pitchFamily="18" charset="-122"/>
                <a:ea typeface="汉仪旗黑-45S" panose="00020600040101010101" pitchFamily="18" charset="-122"/>
              </a:rPr>
              <a:t>餐饮福利、加班补助、通讯福利、交通福利、住房福利、多为</a:t>
            </a:r>
            <a:r>
              <a:rPr lang="zh-CN" altLang="en-US" sz="1400" dirty="0">
                <a:solidFill>
                  <a:schemeClr val="accent1"/>
                </a:solidFill>
                <a:latin typeface="汉仪旗黑-80S" panose="00020600040101010101" pitchFamily="18" charset="-122"/>
                <a:ea typeface="汉仪旗黑-80S" panose="00020600040101010101" pitchFamily="18" charset="-122"/>
              </a:rPr>
              <a:t>按月度发放</a:t>
            </a:r>
            <a:r>
              <a:rPr lang="zh-CN" altLang="en-US" sz="1400" dirty="0">
                <a:solidFill>
                  <a:srgbClr val="595757"/>
                </a:solidFill>
                <a:latin typeface="汉仪旗黑-45S" panose="00020600040101010101" pitchFamily="18" charset="-122"/>
                <a:ea typeface="汉仪旗黑-45S" panose="00020600040101010101" pitchFamily="18" charset="-122"/>
              </a:rPr>
              <a:t>，其中发放标准</a:t>
            </a:r>
            <a:r>
              <a:rPr lang="en-US" altLang="zh-CN" sz="1400" dirty="0">
                <a:solidFill>
                  <a:srgbClr val="595757"/>
                </a:solidFill>
                <a:latin typeface="汉仪旗黑-45S" panose="00020600040101010101" pitchFamily="18" charset="-122"/>
                <a:ea typeface="汉仪旗黑-45S" panose="00020600040101010101" pitchFamily="18" charset="-122"/>
              </a:rPr>
              <a:t>/</a:t>
            </a:r>
            <a:r>
              <a:rPr lang="zh-CN" altLang="en-US" sz="1400" dirty="0">
                <a:solidFill>
                  <a:srgbClr val="595757"/>
                </a:solidFill>
                <a:latin typeface="汉仪旗黑-45S" panose="00020600040101010101" pitchFamily="18" charset="-122"/>
                <a:ea typeface="汉仪旗黑-45S" panose="00020600040101010101" pitchFamily="18" charset="-122"/>
              </a:rPr>
              <a:t>报销限额平均值最高的项目为</a:t>
            </a:r>
            <a:r>
              <a:rPr lang="zh-CN" altLang="en-US" sz="1400" dirty="0">
                <a:solidFill>
                  <a:schemeClr val="accent1"/>
                </a:solidFill>
                <a:latin typeface="汉仪旗黑-80S" panose="00020600040101010101" pitchFamily="18" charset="-122"/>
                <a:ea typeface="汉仪旗黑-80S" panose="00020600040101010101" pitchFamily="18" charset="-122"/>
              </a:rPr>
              <a:t>住房福利</a:t>
            </a:r>
            <a:r>
              <a:rPr lang="zh-CN" altLang="en-US" sz="1400" dirty="0">
                <a:solidFill>
                  <a:srgbClr val="595757"/>
                </a:solidFill>
                <a:latin typeface="汉仪旗黑-45S" panose="00020600040101010101" pitchFamily="18" charset="-122"/>
                <a:ea typeface="汉仪旗黑-45S" panose="00020600040101010101" pitchFamily="18" charset="-122"/>
              </a:rPr>
              <a:t>（</a:t>
            </a:r>
            <a:r>
              <a:rPr lang="en-US" altLang="zh-CN" sz="1400" dirty="0">
                <a:solidFill>
                  <a:srgbClr val="595757"/>
                </a:solidFill>
                <a:latin typeface="汉仪旗黑-45S" panose="00020600040101010101" pitchFamily="18" charset="-122"/>
                <a:ea typeface="汉仪旗黑-45S" panose="00020600040101010101" pitchFamily="18" charset="-122"/>
              </a:rPr>
              <a:t>1,021</a:t>
            </a:r>
            <a:r>
              <a:rPr lang="zh-CN" altLang="en-US" sz="1400" dirty="0">
                <a:solidFill>
                  <a:srgbClr val="595757"/>
                </a:solidFill>
                <a:latin typeface="汉仪旗黑-45S" panose="00020600040101010101" pitchFamily="18" charset="-122"/>
                <a:ea typeface="汉仪旗黑-45S" panose="00020600040101010101" pitchFamily="18" charset="-122"/>
              </a:rPr>
              <a:t>元</a:t>
            </a:r>
            <a:r>
              <a:rPr lang="en-US" altLang="zh-CN" sz="1400" dirty="0">
                <a:solidFill>
                  <a:srgbClr val="595757"/>
                </a:solidFill>
                <a:latin typeface="汉仪旗黑-45S" panose="00020600040101010101" pitchFamily="18" charset="-122"/>
                <a:ea typeface="汉仪旗黑-45S" panose="00020600040101010101" pitchFamily="18" charset="-122"/>
              </a:rPr>
              <a:t>/</a:t>
            </a:r>
            <a:r>
              <a:rPr lang="zh-CN" altLang="en-US" sz="1400" dirty="0">
                <a:solidFill>
                  <a:srgbClr val="595757"/>
                </a:solidFill>
                <a:latin typeface="汉仪旗黑-45S" panose="00020600040101010101" pitchFamily="18" charset="-122"/>
                <a:ea typeface="汉仪旗黑-45S" panose="00020600040101010101" pitchFamily="18" charset="-122"/>
              </a:rPr>
              <a:t>月）。</a:t>
            </a:r>
            <a:endParaRPr lang="en-US" altLang="zh-CN" sz="1400" dirty="0">
              <a:solidFill>
                <a:srgbClr val="595757"/>
              </a:solidFill>
              <a:latin typeface="汉仪旗黑-45S" panose="00020600040101010101" pitchFamily="18" charset="-122"/>
              <a:ea typeface="汉仪旗黑-45S" panose="00020600040101010101" pitchFamily="18" charset="-122"/>
            </a:endParaRPr>
          </a:p>
          <a:p>
            <a:pPr marL="285750" indent="-285750" algn="just">
              <a:lnSpc>
                <a:spcPct val="120000"/>
              </a:lnSpc>
              <a:spcAft>
                <a:spcPts val="600"/>
              </a:spcAft>
              <a:buFont typeface="Arial" panose="020B0604020202020204" pitchFamily="34" charset="0"/>
              <a:buChar char="•"/>
            </a:pPr>
            <a:r>
              <a:rPr lang="zh-CN" altLang="en-US" sz="1400" dirty="0">
                <a:solidFill>
                  <a:srgbClr val="595757"/>
                </a:solidFill>
                <a:latin typeface="汉仪旗黑-45S" panose="00020600040101010101" pitchFamily="18" charset="-122"/>
                <a:ea typeface="汉仪旗黑-45S" panose="00020600040101010101" pitchFamily="18" charset="-122"/>
              </a:rPr>
              <a:t>关爱慰问福利、假期福利、抗疫关怀多为</a:t>
            </a:r>
            <a:r>
              <a:rPr lang="zh-CN" altLang="en-US" sz="1400" dirty="0">
                <a:solidFill>
                  <a:schemeClr val="accent1"/>
                </a:solidFill>
                <a:latin typeface="汉仪旗黑-80S" panose="00020600040101010101" pitchFamily="18" charset="-122"/>
                <a:ea typeface="汉仪旗黑-80S" panose="00020600040101010101" pitchFamily="18" charset="-122"/>
              </a:rPr>
              <a:t>按次发放</a:t>
            </a:r>
            <a:r>
              <a:rPr lang="zh-CN" altLang="en-US" sz="1400" dirty="0">
                <a:solidFill>
                  <a:srgbClr val="595757"/>
                </a:solidFill>
                <a:latin typeface="汉仪旗黑-45S" panose="00020600040101010101" pitchFamily="18" charset="-122"/>
                <a:ea typeface="汉仪旗黑-45S" panose="00020600040101010101" pitchFamily="18" charset="-122"/>
              </a:rPr>
              <a:t>，发放标准</a:t>
            </a:r>
            <a:r>
              <a:rPr lang="en-US" altLang="zh-CN" sz="1400" dirty="0">
                <a:solidFill>
                  <a:srgbClr val="595757"/>
                </a:solidFill>
                <a:latin typeface="汉仪旗黑-45S" panose="00020600040101010101" pitchFamily="18" charset="-122"/>
                <a:ea typeface="汉仪旗黑-45S" panose="00020600040101010101" pitchFamily="18" charset="-122"/>
              </a:rPr>
              <a:t>/</a:t>
            </a:r>
            <a:r>
              <a:rPr lang="zh-CN" altLang="en-US" sz="1400" dirty="0">
                <a:solidFill>
                  <a:srgbClr val="595757"/>
                </a:solidFill>
                <a:latin typeface="汉仪旗黑-45S" panose="00020600040101010101" pitchFamily="18" charset="-122"/>
                <a:ea typeface="汉仪旗黑-45S" panose="00020600040101010101" pitchFamily="18" charset="-122"/>
              </a:rPr>
              <a:t>报销限额平均值最高的项目为</a:t>
            </a:r>
            <a:r>
              <a:rPr lang="zh-CN" altLang="en-US" sz="1400" dirty="0">
                <a:solidFill>
                  <a:schemeClr val="accent1"/>
                </a:solidFill>
                <a:latin typeface="汉仪旗黑-80S" panose="00020600040101010101" pitchFamily="18" charset="-122"/>
                <a:ea typeface="汉仪旗黑-80S" panose="00020600040101010101" pitchFamily="18" charset="-122"/>
              </a:rPr>
              <a:t>假期福利</a:t>
            </a:r>
            <a:r>
              <a:rPr lang="zh-CN" altLang="en-US" sz="1400" dirty="0">
                <a:solidFill>
                  <a:srgbClr val="595757"/>
                </a:solidFill>
                <a:latin typeface="汉仪旗黑-45S" panose="00020600040101010101" pitchFamily="18" charset="-122"/>
                <a:ea typeface="汉仪旗黑-45S" panose="00020600040101010101" pitchFamily="18" charset="-122"/>
              </a:rPr>
              <a:t>（</a:t>
            </a:r>
            <a:r>
              <a:rPr lang="en-US" altLang="zh-CN" sz="1400" dirty="0">
                <a:solidFill>
                  <a:srgbClr val="595757"/>
                </a:solidFill>
                <a:latin typeface="汉仪旗黑-45S" panose="00020600040101010101" pitchFamily="18" charset="-122"/>
                <a:ea typeface="汉仪旗黑-45S" panose="00020600040101010101" pitchFamily="18" charset="-122"/>
              </a:rPr>
              <a:t>1,100</a:t>
            </a:r>
            <a:r>
              <a:rPr lang="zh-CN" altLang="en-US" sz="1400" dirty="0">
                <a:solidFill>
                  <a:srgbClr val="595757"/>
                </a:solidFill>
                <a:latin typeface="汉仪旗黑-45S" panose="00020600040101010101" pitchFamily="18" charset="-122"/>
                <a:ea typeface="汉仪旗黑-45S" panose="00020600040101010101" pitchFamily="18" charset="-122"/>
              </a:rPr>
              <a:t>元</a:t>
            </a:r>
            <a:r>
              <a:rPr lang="en-US" altLang="zh-CN" sz="1400" dirty="0">
                <a:solidFill>
                  <a:srgbClr val="595757"/>
                </a:solidFill>
                <a:latin typeface="汉仪旗黑-45S" panose="00020600040101010101" pitchFamily="18" charset="-122"/>
                <a:ea typeface="汉仪旗黑-45S" panose="00020600040101010101" pitchFamily="18" charset="-122"/>
              </a:rPr>
              <a:t>/</a:t>
            </a:r>
            <a:r>
              <a:rPr lang="zh-CN" altLang="en-US" sz="1400" dirty="0">
                <a:solidFill>
                  <a:srgbClr val="595757"/>
                </a:solidFill>
                <a:latin typeface="汉仪旗黑-45S" panose="00020600040101010101" pitchFamily="18" charset="-122"/>
                <a:ea typeface="汉仪旗黑-45S" panose="00020600040101010101" pitchFamily="18" charset="-122"/>
              </a:rPr>
              <a:t>次）。</a:t>
            </a:r>
            <a:endParaRPr lang="en-US" altLang="zh-CN" sz="1400" dirty="0">
              <a:solidFill>
                <a:srgbClr val="595757"/>
              </a:solidFill>
              <a:latin typeface="汉仪旗黑-45S" panose="00020600040101010101" pitchFamily="18" charset="-122"/>
              <a:ea typeface="汉仪旗黑-45S" panose="00020600040101010101" pitchFamily="18" charset="-122"/>
            </a:endParaRPr>
          </a:p>
          <a:p>
            <a:pPr marL="285750" indent="-285750" algn="just">
              <a:lnSpc>
                <a:spcPct val="120000"/>
              </a:lnSpc>
              <a:spcAft>
                <a:spcPts val="600"/>
              </a:spcAft>
              <a:buFont typeface="Arial" panose="020B0604020202020204" pitchFamily="34" charset="0"/>
              <a:buChar char="•"/>
            </a:pPr>
            <a:r>
              <a:rPr lang="zh-CN" altLang="en-US" sz="1400" dirty="0">
                <a:solidFill>
                  <a:srgbClr val="595757"/>
                </a:solidFill>
                <a:latin typeface="汉仪旗黑-45S" panose="00020600040101010101" pitchFamily="18" charset="-122"/>
                <a:ea typeface="汉仪旗黑-45S" panose="00020600040101010101" pitchFamily="18" charset="-122"/>
              </a:rPr>
              <a:t>补充福利项目的实施效果评分排在前三的福利项目为</a:t>
            </a:r>
            <a:r>
              <a:rPr lang="zh-CN" altLang="en-US" sz="1400" dirty="0">
                <a:solidFill>
                  <a:schemeClr val="accent1"/>
                </a:solidFill>
                <a:latin typeface="汉仪旗黑-80S" panose="00020600040101010101" pitchFamily="18" charset="-122"/>
                <a:ea typeface="汉仪旗黑-80S" panose="00020600040101010101" pitchFamily="18" charset="-122"/>
              </a:rPr>
              <a:t>关爱慰问福利、通讯福利和交通福利</a:t>
            </a:r>
            <a:r>
              <a:rPr lang="zh-CN" altLang="en-US" sz="1400" dirty="0">
                <a:solidFill>
                  <a:srgbClr val="595757"/>
                </a:solidFill>
                <a:latin typeface="汉仪旗黑-45S" panose="00020600040101010101" pitchFamily="18" charset="-122"/>
                <a:ea typeface="汉仪旗黑-45S" panose="00020600040101010101" pitchFamily="18" charset="-122"/>
              </a:rPr>
              <a:t>，而企业提供比例最多的餐饮福利和年节福利评分排在福利项目的中间位置。</a:t>
            </a:r>
            <a:endParaRPr lang="en-US" altLang="zh-CN" sz="1400" dirty="0">
              <a:solidFill>
                <a:srgbClr val="595757"/>
              </a:solidFill>
              <a:latin typeface="汉仪旗黑-45S" panose="00020600040101010101" pitchFamily="18" charset="-122"/>
              <a:ea typeface="汉仪旗黑-45S" panose="00020600040101010101" pitchFamily="18" charset="-122"/>
            </a:endParaRPr>
          </a:p>
        </p:txBody>
      </p:sp>
      <p:sp>
        <p:nvSpPr>
          <p:cNvPr id="26" name="矩形: 圆角 25"/>
          <p:cNvSpPr/>
          <p:nvPr/>
        </p:nvSpPr>
        <p:spPr>
          <a:xfrm>
            <a:off x="1253505" y="1701000"/>
            <a:ext cx="4068416" cy="4251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汉仪旗黑-80S" panose="00020600040101010101" pitchFamily="18" charset="-122"/>
                <a:ea typeface="汉仪旗黑-80S" panose="00020600040101010101" pitchFamily="18" charset="-122"/>
              </a:rPr>
              <a:t>补充福利项目拨付方式及实施方式</a:t>
            </a:r>
            <a:endParaRPr lang="zh-CN" altLang="en-US" dirty="0">
              <a:latin typeface="汉仪旗黑-80S" panose="00020600040101010101" pitchFamily="18" charset="-122"/>
              <a:ea typeface="汉仪旗黑-80S" panose="00020600040101010101" pitchFamily="18" charset="-122"/>
            </a:endParaRPr>
          </a:p>
        </p:txBody>
      </p:sp>
      <p:sp>
        <p:nvSpPr>
          <p:cNvPr id="27" name="矩形: 圆角 26"/>
          <p:cNvSpPr/>
          <p:nvPr/>
        </p:nvSpPr>
        <p:spPr>
          <a:xfrm>
            <a:off x="6888000" y="1701000"/>
            <a:ext cx="3886526" cy="4251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595757"/>
                </a:solidFill>
                <a:latin typeface="汉仪旗黑-80S" panose="00020600040101010101" pitchFamily="18" charset="-122"/>
                <a:ea typeface="汉仪旗黑-80S" panose="00020600040101010101" pitchFamily="18" charset="-122"/>
              </a:rPr>
              <a:t>补充福利项目金额及实施效果</a:t>
            </a:r>
            <a:endParaRPr lang="zh-CN" altLang="en-US" dirty="0">
              <a:solidFill>
                <a:srgbClr val="595757"/>
              </a:solidFill>
              <a:latin typeface="汉仪旗黑-80S" panose="00020600040101010101" pitchFamily="18" charset="-122"/>
              <a:ea typeface="汉仪旗黑-80S" panose="00020600040101010101" pitchFamily="18"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调研背景</a:t>
            </a:r>
            <a:endParaRPr lang="zh-CN" altLang="en-US" dirty="0"/>
          </a:p>
        </p:txBody>
      </p:sp>
      <p:grpSp>
        <p:nvGrpSpPr>
          <p:cNvPr id="6" name="组合 5"/>
          <p:cNvGrpSpPr/>
          <p:nvPr/>
        </p:nvGrpSpPr>
        <p:grpSpPr>
          <a:xfrm>
            <a:off x="4008000" y="1422963"/>
            <a:ext cx="1540005" cy="294940"/>
            <a:chOff x="1593301" y="2567360"/>
            <a:chExt cx="9004195" cy="1724479"/>
          </a:xfrm>
        </p:grpSpPr>
        <p:sp>
          <p:nvSpPr>
            <p:cNvPr id="7" name="任意多边形: 形状 6"/>
            <p:cNvSpPr/>
            <p:nvPr/>
          </p:nvSpPr>
          <p:spPr>
            <a:xfrm>
              <a:off x="2592980" y="2567360"/>
              <a:ext cx="316950" cy="316951"/>
            </a:xfrm>
            <a:custGeom>
              <a:avLst/>
              <a:gdLst>
                <a:gd name="connsiteX0" fmla="*/ 158315 w 316950"/>
                <a:gd name="connsiteY0" fmla="*/ -294 h 316950"/>
                <a:gd name="connsiteX1" fmla="*/ -329 w 316950"/>
                <a:gd name="connsiteY1" fmla="*/ 158013 h 316950"/>
                <a:gd name="connsiteX2" fmla="*/ 157978 w 316950"/>
                <a:gd name="connsiteY2" fmla="*/ 316657 h 316950"/>
                <a:gd name="connsiteX3" fmla="*/ 316622 w 316950"/>
                <a:gd name="connsiteY3" fmla="*/ 158350 h 316950"/>
                <a:gd name="connsiteX4" fmla="*/ 158315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315" y="-294"/>
                  </a:moveTo>
                  <a:cubicBezTo>
                    <a:pt x="70799" y="-395"/>
                    <a:pt x="-228" y="70497"/>
                    <a:pt x="-329" y="158013"/>
                  </a:cubicBezTo>
                  <a:cubicBezTo>
                    <a:pt x="-430" y="245529"/>
                    <a:pt x="70461" y="316556"/>
                    <a:pt x="157978" y="316657"/>
                  </a:cubicBezTo>
                  <a:cubicBezTo>
                    <a:pt x="245494" y="316758"/>
                    <a:pt x="316521" y="245866"/>
                    <a:pt x="316622" y="158350"/>
                  </a:cubicBezTo>
                  <a:cubicBezTo>
                    <a:pt x="316622" y="70868"/>
                    <a:pt x="245798" y="-108"/>
                    <a:pt x="158315" y="-294"/>
                  </a:cubicBezTo>
                  <a:close/>
                </a:path>
              </a:pathLst>
            </a:custGeom>
            <a:solidFill>
              <a:srgbClr val="00387F"/>
            </a:solidFill>
            <a:ln w="16888" cap="flat">
              <a:noFill/>
              <a:prstDash val="solid"/>
              <a:miter/>
            </a:ln>
          </p:spPr>
          <p:txBody>
            <a:bodyPr rtlCol="0" anchor="ctr"/>
            <a:lstStyle/>
            <a:p>
              <a:endParaRPr lang="zh-CN" altLang="en-US"/>
            </a:p>
          </p:txBody>
        </p:sp>
        <p:sp>
          <p:nvSpPr>
            <p:cNvPr id="8" name="任意多边形: 形状 7"/>
            <p:cNvSpPr/>
            <p:nvPr/>
          </p:nvSpPr>
          <p:spPr>
            <a:xfrm>
              <a:off x="2608188" y="2985672"/>
              <a:ext cx="287044" cy="1163743"/>
            </a:xfrm>
            <a:custGeom>
              <a:avLst/>
              <a:gdLst>
                <a:gd name="connsiteX0" fmla="*/ 231809 w 287046"/>
                <a:gd name="connsiteY0" fmla="*/ -287 h 1163740"/>
                <a:gd name="connsiteX1" fmla="*/ 54580 w 287046"/>
                <a:gd name="connsiteY1" fmla="*/ -287 h 1163740"/>
                <a:gd name="connsiteX2" fmla="*/ -329 w 287046"/>
                <a:gd name="connsiteY2" fmla="*/ 52916 h 1163740"/>
                <a:gd name="connsiteX3" fmla="*/ -329 w 287046"/>
                <a:gd name="connsiteY3" fmla="*/ 53271 h 1163740"/>
                <a:gd name="connsiteX4" fmla="*/ -329 w 287046"/>
                <a:gd name="connsiteY4" fmla="*/ 1109885 h 1163740"/>
                <a:gd name="connsiteX5" fmla="*/ 54225 w 287046"/>
                <a:gd name="connsiteY5" fmla="*/ 1163442 h 1163740"/>
                <a:gd name="connsiteX6" fmla="*/ 54580 w 287046"/>
                <a:gd name="connsiteY6" fmla="*/ 1163442 h 1163740"/>
                <a:gd name="connsiteX7" fmla="*/ 231809 w 287046"/>
                <a:gd name="connsiteY7" fmla="*/ 1163442 h 1163740"/>
                <a:gd name="connsiteX8" fmla="*/ 286717 w 287046"/>
                <a:gd name="connsiteY8" fmla="*/ 1109885 h 1163740"/>
                <a:gd name="connsiteX9" fmla="*/ 286717 w 287046"/>
                <a:gd name="connsiteY9" fmla="*/ 1109885 h 1163740"/>
                <a:gd name="connsiteX10" fmla="*/ 286717 w 287046"/>
                <a:gd name="connsiteY10" fmla="*/ 53271 h 1163740"/>
                <a:gd name="connsiteX11" fmla="*/ 231809 w 287046"/>
                <a:gd name="connsiteY11" fmla="*/ -287 h 1163740"/>
                <a:gd name="connsiteX12" fmla="*/ 231809 w 287046"/>
                <a:gd name="connsiteY12" fmla="*/ -287 h 11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7046" h="1163740">
                  <a:moveTo>
                    <a:pt x="231809" y="-287"/>
                  </a:moveTo>
                  <a:lnTo>
                    <a:pt x="54580" y="-287"/>
                  </a:lnTo>
                  <a:cubicBezTo>
                    <a:pt x="24727" y="-760"/>
                    <a:pt x="144" y="23062"/>
                    <a:pt x="-329" y="52916"/>
                  </a:cubicBezTo>
                  <a:cubicBezTo>
                    <a:pt x="-329" y="53034"/>
                    <a:pt x="-329" y="53153"/>
                    <a:pt x="-329" y="53271"/>
                  </a:cubicBezTo>
                  <a:lnTo>
                    <a:pt x="-329" y="1109885"/>
                  </a:lnTo>
                  <a:cubicBezTo>
                    <a:pt x="-59" y="1139739"/>
                    <a:pt x="24372" y="1163729"/>
                    <a:pt x="54225" y="1163442"/>
                  </a:cubicBezTo>
                  <a:cubicBezTo>
                    <a:pt x="54343" y="1163442"/>
                    <a:pt x="54461" y="1163442"/>
                    <a:pt x="54580" y="1163442"/>
                  </a:cubicBezTo>
                  <a:lnTo>
                    <a:pt x="231809" y="1163442"/>
                  </a:lnTo>
                  <a:cubicBezTo>
                    <a:pt x="261764" y="1163814"/>
                    <a:pt x="286346" y="1139840"/>
                    <a:pt x="286717" y="1109885"/>
                  </a:cubicBezTo>
                  <a:cubicBezTo>
                    <a:pt x="286717" y="1109885"/>
                    <a:pt x="286717" y="1109885"/>
                    <a:pt x="286717" y="1109885"/>
                  </a:cubicBezTo>
                  <a:lnTo>
                    <a:pt x="286717" y="53271"/>
                  </a:lnTo>
                  <a:cubicBezTo>
                    <a:pt x="286346" y="23316"/>
                    <a:pt x="261764" y="-659"/>
                    <a:pt x="231809" y="-287"/>
                  </a:cubicBezTo>
                  <a:cubicBezTo>
                    <a:pt x="231809" y="-287"/>
                    <a:pt x="231809" y="-287"/>
                    <a:pt x="231809" y="-287"/>
                  </a:cubicBezTo>
                  <a:close/>
                </a:path>
              </a:pathLst>
            </a:custGeom>
            <a:solidFill>
              <a:srgbClr val="00387F"/>
            </a:solidFill>
            <a:ln w="16888" cap="flat">
              <a:noFill/>
              <a:prstDash val="solid"/>
              <a:miter/>
            </a:ln>
          </p:spPr>
          <p:txBody>
            <a:bodyPr rtlCol="0" anchor="ctr"/>
            <a:lstStyle/>
            <a:p>
              <a:endParaRPr lang="zh-CN" altLang="en-US"/>
            </a:p>
          </p:txBody>
        </p:sp>
        <p:sp>
          <p:nvSpPr>
            <p:cNvPr id="9" name="任意多边形: 形状 8"/>
            <p:cNvSpPr/>
            <p:nvPr/>
          </p:nvSpPr>
          <p:spPr>
            <a:xfrm>
              <a:off x="3021440" y="2779391"/>
              <a:ext cx="316950" cy="316951"/>
            </a:xfrm>
            <a:custGeom>
              <a:avLst/>
              <a:gdLst>
                <a:gd name="connsiteX0" fmla="*/ 158147 w 316950"/>
                <a:gd name="connsiteY0" fmla="*/ -294 h 316950"/>
                <a:gd name="connsiteX1" fmla="*/ -329 w 316950"/>
                <a:gd name="connsiteY1" fmla="*/ 158182 h 316950"/>
                <a:gd name="connsiteX2" fmla="*/ 158147 w 316950"/>
                <a:gd name="connsiteY2" fmla="*/ 316657 h 316950"/>
                <a:gd name="connsiteX3" fmla="*/ 316622 w 316950"/>
                <a:gd name="connsiteY3" fmla="*/ 158182 h 316950"/>
                <a:gd name="connsiteX4" fmla="*/ 158147 w 316950"/>
                <a:gd name="connsiteY4" fmla="*/ -294 h 316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50" h="316950">
                  <a:moveTo>
                    <a:pt x="158147" y="-294"/>
                  </a:moveTo>
                  <a:cubicBezTo>
                    <a:pt x="70630" y="-294"/>
                    <a:pt x="-329" y="70666"/>
                    <a:pt x="-329" y="158182"/>
                  </a:cubicBezTo>
                  <a:cubicBezTo>
                    <a:pt x="-329" y="245698"/>
                    <a:pt x="70630" y="316657"/>
                    <a:pt x="158147" y="316657"/>
                  </a:cubicBezTo>
                  <a:cubicBezTo>
                    <a:pt x="245663" y="316657"/>
                    <a:pt x="316622" y="245698"/>
                    <a:pt x="316622" y="158182"/>
                  </a:cubicBezTo>
                  <a:cubicBezTo>
                    <a:pt x="316622" y="70666"/>
                    <a:pt x="245663" y="-294"/>
                    <a:pt x="158147" y="-294"/>
                  </a:cubicBezTo>
                  <a:close/>
                </a:path>
              </a:pathLst>
            </a:custGeom>
            <a:solidFill>
              <a:srgbClr val="00387F"/>
            </a:solidFill>
            <a:ln w="16888" cap="flat">
              <a:noFill/>
              <a:prstDash val="solid"/>
              <a:miter/>
            </a:ln>
          </p:spPr>
          <p:txBody>
            <a:bodyPr rtlCol="0" anchor="ctr"/>
            <a:lstStyle/>
            <a:p>
              <a:endParaRPr lang="zh-CN" altLang="en-US"/>
            </a:p>
          </p:txBody>
        </p:sp>
        <p:sp>
          <p:nvSpPr>
            <p:cNvPr id="10" name="任意多边形: 形状 9"/>
            <p:cNvSpPr/>
            <p:nvPr/>
          </p:nvSpPr>
          <p:spPr>
            <a:xfrm>
              <a:off x="3040021" y="3193988"/>
              <a:ext cx="287212" cy="1097851"/>
            </a:xfrm>
            <a:custGeom>
              <a:avLst/>
              <a:gdLst>
                <a:gd name="connsiteX0" fmla="*/ 231809 w 287215"/>
                <a:gd name="connsiteY0" fmla="*/ -287 h 1097849"/>
                <a:gd name="connsiteX1" fmla="*/ 54749 w 287215"/>
                <a:gd name="connsiteY1" fmla="*/ -287 h 1097849"/>
                <a:gd name="connsiteX2" fmla="*/ -329 w 287215"/>
                <a:gd name="connsiteY2" fmla="*/ 53084 h 1097849"/>
                <a:gd name="connsiteX3" fmla="*/ -329 w 287215"/>
                <a:gd name="connsiteY3" fmla="*/ 53439 h 1097849"/>
                <a:gd name="connsiteX4" fmla="*/ -329 w 287215"/>
                <a:gd name="connsiteY4" fmla="*/ 1043994 h 1097849"/>
                <a:gd name="connsiteX5" fmla="*/ 54225 w 287215"/>
                <a:gd name="connsiteY5" fmla="*/ 1097551 h 1097849"/>
                <a:gd name="connsiteX6" fmla="*/ 54749 w 287215"/>
                <a:gd name="connsiteY6" fmla="*/ 1097551 h 1097849"/>
                <a:gd name="connsiteX7" fmla="*/ 231809 w 287215"/>
                <a:gd name="connsiteY7" fmla="*/ 1097551 h 1097849"/>
                <a:gd name="connsiteX8" fmla="*/ 286887 w 287215"/>
                <a:gd name="connsiteY8" fmla="*/ 1043994 h 1097849"/>
                <a:gd name="connsiteX9" fmla="*/ 286887 w 287215"/>
                <a:gd name="connsiteY9" fmla="*/ 52932 h 1097849"/>
                <a:gd name="connsiteX10" fmla="*/ 231809 w 287215"/>
                <a:gd name="connsiteY10" fmla="*/ -287 h 1097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7215" h="1097849">
                  <a:moveTo>
                    <a:pt x="231809" y="-287"/>
                  </a:moveTo>
                  <a:lnTo>
                    <a:pt x="54749" y="-287"/>
                  </a:lnTo>
                  <a:cubicBezTo>
                    <a:pt x="24794" y="-760"/>
                    <a:pt x="144" y="23146"/>
                    <a:pt x="-329" y="53084"/>
                  </a:cubicBezTo>
                  <a:cubicBezTo>
                    <a:pt x="-329" y="53203"/>
                    <a:pt x="-329" y="53321"/>
                    <a:pt x="-329" y="53439"/>
                  </a:cubicBezTo>
                  <a:lnTo>
                    <a:pt x="-329" y="1043994"/>
                  </a:lnTo>
                  <a:cubicBezTo>
                    <a:pt x="-59" y="1073848"/>
                    <a:pt x="24372" y="1097838"/>
                    <a:pt x="54225" y="1097551"/>
                  </a:cubicBezTo>
                  <a:cubicBezTo>
                    <a:pt x="54411" y="1097551"/>
                    <a:pt x="54580" y="1097551"/>
                    <a:pt x="54749" y="1097551"/>
                  </a:cubicBezTo>
                  <a:lnTo>
                    <a:pt x="231809" y="1097551"/>
                  </a:lnTo>
                  <a:cubicBezTo>
                    <a:pt x="261797" y="1097923"/>
                    <a:pt x="286430" y="1073966"/>
                    <a:pt x="286887" y="1043994"/>
                  </a:cubicBezTo>
                  <a:lnTo>
                    <a:pt x="286887" y="52932"/>
                  </a:lnTo>
                  <a:cubicBezTo>
                    <a:pt x="286143" y="23129"/>
                    <a:pt x="261629" y="-574"/>
                    <a:pt x="231809" y="-287"/>
                  </a:cubicBezTo>
                  <a:close/>
                </a:path>
              </a:pathLst>
            </a:custGeom>
            <a:solidFill>
              <a:srgbClr val="00387F"/>
            </a:solidFill>
            <a:ln w="16888" cap="flat">
              <a:noFill/>
              <a:prstDash val="solid"/>
              <a:miter/>
            </a:ln>
          </p:spPr>
          <p:txBody>
            <a:bodyPr rtlCol="0" anchor="ctr"/>
            <a:lstStyle/>
            <a:p>
              <a:endParaRPr lang="zh-CN" altLang="en-US"/>
            </a:p>
          </p:txBody>
        </p:sp>
        <p:sp>
          <p:nvSpPr>
            <p:cNvPr id="11" name="任意多边形: 形状 10"/>
            <p:cNvSpPr/>
            <p:nvPr/>
          </p:nvSpPr>
          <p:spPr>
            <a:xfrm>
              <a:off x="3466614" y="2982131"/>
              <a:ext cx="871281" cy="1167110"/>
            </a:xfrm>
            <a:custGeom>
              <a:avLst/>
              <a:gdLst>
                <a:gd name="connsiteX0" fmla="*/ 870955 w 871284"/>
                <a:gd name="connsiteY0" fmla="*/ 909337 h 1167111"/>
                <a:gd name="connsiteX1" fmla="*/ 828042 w 871284"/>
                <a:gd name="connsiteY1" fmla="*/ 873689 h 1167111"/>
                <a:gd name="connsiteX2" fmla="*/ 573603 w 871284"/>
                <a:gd name="connsiteY2" fmla="*/ 875209 h 1167111"/>
                <a:gd name="connsiteX3" fmla="*/ 320178 w 871284"/>
                <a:gd name="connsiteY3" fmla="*/ 707610 h 1167111"/>
                <a:gd name="connsiteX4" fmla="*/ 293145 w 871284"/>
                <a:gd name="connsiteY4" fmla="*/ 599651 h 1167111"/>
                <a:gd name="connsiteX5" fmla="*/ 573941 w 871284"/>
                <a:gd name="connsiteY5" fmla="*/ 294021 h 1167111"/>
                <a:gd name="connsiteX6" fmla="*/ 824325 w 871284"/>
                <a:gd name="connsiteY6" fmla="*/ 294021 h 1167111"/>
                <a:gd name="connsiteX7" fmla="*/ 867069 w 871284"/>
                <a:gd name="connsiteY7" fmla="*/ 261920 h 1167111"/>
                <a:gd name="connsiteX8" fmla="*/ 867069 w 871284"/>
                <a:gd name="connsiteY8" fmla="*/ 52253 h 1167111"/>
                <a:gd name="connsiteX9" fmla="*/ 827873 w 871284"/>
                <a:gd name="connsiteY9" fmla="*/ 1568 h 1167111"/>
                <a:gd name="connsiteX10" fmla="*/ 587288 w 871284"/>
                <a:gd name="connsiteY10" fmla="*/ -291 h 1167111"/>
                <a:gd name="connsiteX11" fmla="*/ -321 w 871284"/>
                <a:gd name="connsiteY11" fmla="*/ 572788 h 1167111"/>
                <a:gd name="connsiteX12" fmla="*/ 3396 w 871284"/>
                <a:gd name="connsiteY12" fmla="*/ 646113 h 1167111"/>
                <a:gd name="connsiteX13" fmla="*/ 117100 w 871284"/>
                <a:gd name="connsiteY13" fmla="*/ 934680 h 1167111"/>
                <a:gd name="connsiteX14" fmla="*/ 170994 w 871284"/>
                <a:gd name="connsiteY14" fmla="*/ 996684 h 1167111"/>
                <a:gd name="connsiteX15" fmla="*/ 472909 w 871284"/>
                <a:gd name="connsiteY15" fmla="*/ 1156849 h 1167111"/>
                <a:gd name="connsiteX16" fmla="*/ 566676 w 871284"/>
                <a:gd name="connsiteY16" fmla="*/ 1166817 h 1167111"/>
                <a:gd name="connsiteX17" fmla="*/ 801179 w 871284"/>
                <a:gd name="connsiteY17" fmla="*/ 1166817 h 1167111"/>
                <a:gd name="connsiteX18" fmla="*/ 870786 w 871284"/>
                <a:gd name="connsiteY18" fmla="*/ 1121370 h 1167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284" h="1167111">
                  <a:moveTo>
                    <a:pt x="870955" y="909337"/>
                  </a:moveTo>
                  <a:cubicBezTo>
                    <a:pt x="870955" y="878926"/>
                    <a:pt x="828042" y="873689"/>
                    <a:pt x="828042" y="873689"/>
                  </a:cubicBezTo>
                  <a:lnTo>
                    <a:pt x="573603" y="875209"/>
                  </a:lnTo>
                  <a:cubicBezTo>
                    <a:pt x="464191" y="871898"/>
                    <a:pt x="366047" y="807004"/>
                    <a:pt x="320178" y="707610"/>
                  </a:cubicBezTo>
                  <a:cubicBezTo>
                    <a:pt x="304330" y="673685"/>
                    <a:pt x="295156" y="637040"/>
                    <a:pt x="293145" y="599651"/>
                  </a:cubicBezTo>
                  <a:cubicBezTo>
                    <a:pt x="286844" y="437915"/>
                    <a:pt x="412255" y="301420"/>
                    <a:pt x="573941" y="294021"/>
                  </a:cubicBezTo>
                  <a:lnTo>
                    <a:pt x="824325" y="294021"/>
                  </a:lnTo>
                  <a:cubicBezTo>
                    <a:pt x="844616" y="295558"/>
                    <a:pt x="862896" y="281822"/>
                    <a:pt x="867069" y="261920"/>
                  </a:cubicBezTo>
                  <a:lnTo>
                    <a:pt x="867069" y="52253"/>
                  </a:lnTo>
                  <a:cubicBezTo>
                    <a:pt x="867069" y="385"/>
                    <a:pt x="827873" y="1568"/>
                    <a:pt x="827873" y="1568"/>
                  </a:cubicBezTo>
                  <a:cubicBezTo>
                    <a:pt x="827873" y="1568"/>
                    <a:pt x="667708" y="-291"/>
                    <a:pt x="587288" y="-291"/>
                  </a:cubicBezTo>
                  <a:cubicBezTo>
                    <a:pt x="267989" y="-1287"/>
                    <a:pt x="6673" y="253557"/>
                    <a:pt x="-321" y="572788"/>
                  </a:cubicBezTo>
                  <a:cubicBezTo>
                    <a:pt x="-439" y="597286"/>
                    <a:pt x="794" y="621767"/>
                    <a:pt x="3396" y="646113"/>
                  </a:cubicBezTo>
                  <a:cubicBezTo>
                    <a:pt x="13888" y="750963"/>
                    <a:pt x="53236" y="850863"/>
                    <a:pt x="117100" y="934680"/>
                  </a:cubicBezTo>
                  <a:cubicBezTo>
                    <a:pt x="133487" y="956660"/>
                    <a:pt x="151514" y="977390"/>
                    <a:pt x="170994" y="996684"/>
                  </a:cubicBezTo>
                  <a:cubicBezTo>
                    <a:pt x="253222" y="1079233"/>
                    <a:pt x="358445" y="1135038"/>
                    <a:pt x="472909" y="1156849"/>
                  </a:cubicBezTo>
                  <a:cubicBezTo>
                    <a:pt x="503759" y="1163219"/>
                    <a:pt x="535167" y="1166547"/>
                    <a:pt x="566676" y="1166817"/>
                  </a:cubicBezTo>
                  <a:lnTo>
                    <a:pt x="801179" y="1166817"/>
                  </a:lnTo>
                  <a:cubicBezTo>
                    <a:pt x="874503" y="1166817"/>
                    <a:pt x="870786" y="1121370"/>
                    <a:pt x="870786" y="1121370"/>
                  </a:cubicBezTo>
                  <a:close/>
                </a:path>
              </a:pathLst>
            </a:custGeom>
            <a:solidFill>
              <a:srgbClr val="00387F"/>
            </a:solidFill>
            <a:ln w="16888" cap="flat">
              <a:noFill/>
              <a:prstDash val="solid"/>
              <a:miter/>
            </a:ln>
          </p:spPr>
          <p:txBody>
            <a:bodyPr rtlCol="0" anchor="ctr"/>
            <a:lstStyle/>
            <a:p>
              <a:endParaRPr lang="zh-CN" altLang="en-US"/>
            </a:p>
          </p:txBody>
        </p:sp>
        <p:sp>
          <p:nvSpPr>
            <p:cNvPr id="12" name="任意多边形: 形状 11"/>
            <p:cNvSpPr/>
            <p:nvPr/>
          </p:nvSpPr>
          <p:spPr>
            <a:xfrm>
              <a:off x="1593301" y="2982131"/>
              <a:ext cx="871617" cy="1167110"/>
            </a:xfrm>
            <a:custGeom>
              <a:avLst/>
              <a:gdLst>
                <a:gd name="connsiteX0" fmla="*/ 871288 w 871616"/>
                <a:gd name="connsiteY0" fmla="*/ 909336 h 1167110"/>
                <a:gd name="connsiteX1" fmla="*/ 828374 w 871616"/>
                <a:gd name="connsiteY1" fmla="*/ 873688 h 1167110"/>
                <a:gd name="connsiteX2" fmla="*/ 573767 w 871616"/>
                <a:gd name="connsiteY2" fmla="*/ 875208 h 1167110"/>
                <a:gd name="connsiteX3" fmla="*/ 320341 w 871616"/>
                <a:gd name="connsiteY3" fmla="*/ 707610 h 1167110"/>
                <a:gd name="connsiteX4" fmla="*/ 293478 w 871616"/>
                <a:gd name="connsiteY4" fmla="*/ 599651 h 1167110"/>
                <a:gd name="connsiteX5" fmla="*/ 574274 w 871616"/>
                <a:gd name="connsiteY5" fmla="*/ 294020 h 1167110"/>
                <a:gd name="connsiteX6" fmla="*/ 824658 w 871616"/>
                <a:gd name="connsiteY6" fmla="*/ 294020 h 1167110"/>
                <a:gd name="connsiteX7" fmla="*/ 867064 w 871616"/>
                <a:gd name="connsiteY7" fmla="*/ 261919 h 1167110"/>
                <a:gd name="connsiteX8" fmla="*/ 867064 w 871616"/>
                <a:gd name="connsiteY8" fmla="*/ 52252 h 1167110"/>
                <a:gd name="connsiteX9" fmla="*/ 828206 w 871616"/>
                <a:gd name="connsiteY9" fmla="*/ 1567 h 1167110"/>
                <a:gd name="connsiteX10" fmla="*/ 587620 w 871616"/>
                <a:gd name="connsiteY10" fmla="*/ -292 h 1167110"/>
                <a:gd name="connsiteX11" fmla="*/ -326 w 871616"/>
                <a:gd name="connsiteY11" fmla="*/ 572788 h 1167110"/>
                <a:gd name="connsiteX12" fmla="*/ 3560 w 871616"/>
                <a:gd name="connsiteY12" fmla="*/ 646112 h 1167110"/>
                <a:gd name="connsiteX13" fmla="*/ 117263 w 871616"/>
                <a:gd name="connsiteY13" fmla="*/ 934679 h 1167110"/>
                <a:gd name="connsiteX14" fmla="*/ 171158 w 871616"/>
                <a:gd name="connsiteY14" fmla="*/ 996684 h 1167110"/>
                <a:gd name="connsiteX15" fmla="*/ 472734 w 871616"/>
                <a:gd name="connsiteY15" fmla="*/ 1156848 h 1167110"/>
                <a:gd name="connsiteX16" fmla="*/ 566840 w 871616"/>
                <a:gd name="connsiteY16" fmla="*/ 1166817 h 1167110"/>
                <a:gd name="connsiteX17" fmla="*/ 801343 w 871616"/>
                <a:gd name="connsiteY17" fmla="*/ 1166817 h 1167110"/>
                <a:gd name="connsiteX18" fmla="*/ 871119 w 871616"/>
                <a:gd name="connsiteY18" fmla="*/ 1121369 h 1167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71616" h="1167110">
                  <a:moveTo>
                    <a:pt x="871288" y="909336"/>
                  </a:moveTo>
                  <a:cubicBezTo>
                    <a:pt x="871288" y="878925"/>
                    <a:pt x="828374" y="873688"/>
                    <a:pt x="828374" y="873688"/>
                  </a:cubicBezTo>
                  <a:lnTo>
                    <a:pt x="573767" y="875208"/>
                  </a:lnTo>
                  <a:cubicBezTo>
                    <a:pt x="464371" y="871812"/>
                    <a:pt x="366279" y="806952"/>
                    <a:pt x="320341" y="707610"/>
                  </a:cubicBezTo>
                  <a:cubicBezTo>
                    <a:pt x="304680" y="673634"/>
                    <a:pt x="295573" y="637005"/>
                    <a:pt x="293478" y="599651"/>
                  </a:cubicBezTo>
                  <a:cubicBezTo>
                    <a:pt x="286906" y="437813"/>
                    <a:pt x="412470" y="301149"/>
                    <a:pt x="574274" y="294020"/>
                  </a:cubicBezTo>
                  <a:lnTo>
                    <a:pt x="824658" y="294020"/>
                  </a:lnTo>
                  <a:cubicBezTo>
                    <a:pt x="844864" y="295523"/>
                    <a:pt x="863027" y="281771"/>
                    <a:pt x="867064" y="261919"/>
                  </a:cubicBezTo>
                  <a:lnTo>
                    <a:pt x="867064" y="52252"/>
                  </a:lnTo>
                  <a:cubicBezTo>
                    <a:pt x="867064" y="384"/>
                    <a:pt x="828206" y="1567"/>
                    <a:pt x="828206" y="1567"/>
                  </a:cubicBezTo>
                  <a:cubicBezTo>
                    <a:pt x="828206" y="1567"/>
                    <a:pt x="667872" y="-292"/>
                    <a:pt x="587620" y="-292"/>
                  </a:cubicBezTo>
                  <a:cubicBezTo>
                    <a:pt x="268339" y="-1120"/>
                    <a:pt x="7023" y="253590"/>
                    <a:pt x="-326" y="572788"/>
                  </a:cubicBezTo>
                  <a:cubicBezTo>
                    <a:pt x="-394" y="597285"/>
                    <a:pt x="907" y="621766"/>
                    <a:pt x="3560" y="646112"/>
                  </a:cubicBezTo>
                  <a:cubicBezTo>
                    <a:pt x="14119" y="750945"/>
                    <a:pt x="53467" y="850812"/>
                    <a:pt x="117263" y="934679"/>
                  </a:cubicBezTo>
                  <a:cubicBezTo>
                    <a:pt x="133651" y="956659"/>
                    <a:pt x="151678" y="977389"/>
                    <a:pt x="171158" y="996684"/>
                  </a:cubicBezTo>
                  <a:cubicBezTo>
                    <a:pt x="253319" y="1079148"/>
                    <a:pt x="358406" y="1134969"/>
                    <a:pt x="472734" y="1156848"/>
                  </a:cubicBezTo>
                  <a:cubicBezTo>
                    <a:pt x="503703" y="1163201"/>
                    <a:pt x="535229" y="1166546"/>
                    <a:pt x="566840" y="1166817"/>
                  </a:cubicBezTo>
                  <a:lnTo>
                    <a:pt x="801343" y="1166817"/>
                  </a:lnTo>
                  <a:cubicBezTo>
                    <a:pt x="874498" y="1166817"/>
                    <a:pt x="871119" y="1121369"/>
                    <a:pt x="871119" y="1121369"/>
                  </a:cubicBezTo>
                  <a:close/>
                </a:path>
              </a:pathLst>
            </a:custGeom>
            <a:solidFill>
              <a:srgbClr val="00387F"/>
            </a:solidFill>
            <a:ln w="16888" cap="flat">
              <a:noFill/>
              <a:prstDash val="solid"/>
              <a:miter/>
            </a:ln>
          </p:spPr>
          <p:txBody>
            <a:bodyPr rtlCol="0" anchor="ctr"/>
            <a:lstStyle/>
            <a:p>
              <a:endParaRPr lang="zh-CN" altLang="en-US"/>
            </a:p>
          </p:txBody>
        </p:sp>
        <p:sp>
          <p:nvSpPr>
            <p:cNvPr id="13" name="任意多边形: 形状 12"/>
            <p:cNvSpPr/>
            <p:nvPr/>
          </p:nvSpPr>
          <p:spPr>
            <a:xfrm>
              <a:off x="4612444" y="2982809"/>
              <a:ext cx="1424250" cy="1167782"/>
            </a:xfrm>
            <a:custGeom>
              <a:avLst/>
              <a:gdLst>
                <a:gd name="connsiteX0" fmla="*/ 821614 w 1424250"/>
                <a:gd name="connsiteY0" fmla="*/ -294 h 1167783"/>
                <a:gd name="connsiteX1" fmla="*/ 821614 w 1424250"/>
                <a:gd name="connsiteY1" fmla="*/ 97359 h 1167783"/>
                <a:gd name="connsiteX2" fmla="*/ 1423922 w 1424250"/>
                <a:gd name="connsiteY2" fmla="*/ 97359 h 1167783"/>
                <a:gd name="connsiteX3" fmla="*/ 1423922 w 1424250"/>
                <a:gd name="connsiteY3" fmla="*/ 795630 h 1167783"/>
                <a:gd name="connsiteX4" fmla="*/ 1247707 w 1424250"/>
                <a:gd name="connsiteY4" fmla="*/ 973704 h 1167783"/>
                <a:gd name="connsiteX5" fmla="*/ 821614 w 1424250"/>
                <a:gd name="connsiteY5" fmla="*/ 973704 h 1167783"/>
                <a:gd name="connsiteX6" fmla="*/ 821614 w 1424250"/>
                <a:gd name="connsiteY6" fmla="*/ 1167490 h 1167783"/>
                <a:gd name="connsiteX7" fmla="*/ 603499 w 1424250"/>
                <a:gd name="connsiteY7" fmla="*/ 1167490 h 1167783"/>
                <a:gd name="connsiteX8" fmla="*/ 603499 w 1424250"/>
                <a:gd name="connsiteY8" fmla="*/ 973704 h 1167783"/>
                <a:gd name="connsiteX9" fmla="*/ -329 w 1424250"/>
                <a:gd name="connsiteY9" fmla="*/ 973704 h 1167783"/>
                <a:gd name="connsiteX10" fmla="*/ -329 w 1424250"/>
                <a:gd name="connsiteY10" fmla="*/ 97359 h 1167783"/>
                <a:gd name="connsiteX11" fmla="*/ 603499 w 1424250"/>
                <a:gd name="connsiteY11" fmla="*/ 97359 h 1167783"/>
                <a:gd name="connsiteX12" fmla="*/ 603499 w 1424250"/>
                <a:gd name="connsiteY12" fmla="*/ -294 h 1167783"/>
                <a:gd name="connsiteX13" fmla="*/ 603499 w 1424250"/>
                <a:gd name="connsiteY13" fmla="*/ 821649 h 1167783"/>
                <a:gd name="connsiteX14" fmla="*/ 603499 w 1424250"/>
                <a:gd name="connsiteY14" fmla="*/ 248739 h 1167783"/>
                <a:gd name="connsiteX15" fmla="*/ 217785 w 1424250"/>
                <a:gd name="connsiteY15" fmla="*/ 248739 h 1167783"/>
                <a:gd name="connsiteX16" fmla="*/ 217785 w 1424250"/>
                <a:gd name="connsiteY16" fmla="*/ 821649 h 1167783"/>
                <a:gd name="connsiteX17" fmla="*/ 821614 w 1424250"/>
                <a:gd name="connsiteY17" fmla="*/ 248739 h 1167783"/>
                <a:gd name="connsiteX18" fmla="*/ 821614 w 1424250"/>
                <a:gd name="connsiteY18" fmla="*/ 821649 h 1167783"/>
                <a:gd name="connsiteX19" fmla="*/ 1169990 w 1424250"/>
                <a:gd name="connsiteY19" fmla="*/ 821649 h 1167783"/>
                <a:gd name="connsiteX20" fmla="*/ 1205807 w 1424250"/>
                <a:gd name="connsiteY20" fmla="*/ 785832 h 1167783"/>
                <a:gd name="connsiteX21" fmla="*/ 1205807 w 1424250"/>
                <a:gd name="connsiteY21" fmla="*/ 248739 h 116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4250" h="1167783">
                  <a:moveTo>
                    <a:pt x="821614" y="-294"/>
                  </a:moveTo>
                  <a:lnTo>
                    <a:pt x="821614" y="97359"/>
                  </a:lnTo>
                  <a:lnTo>
                    <a:pt x="1423922" y="97359"/>
                  </a:lnTo>
                  <a:lnTo>
                    <a:pt x="1423922" y="795630"/>
                  </a:lnTo>
                  <a:cubicBezTo>
                    <a:pt x="1422587" y="892692"/>
                    <a:pt x="1344752" y="971356"/>
                    <a:pt x="1247707" y="973704"/>
                  </a:cubicBezTo>
                  <a:lnTo>
                    <a:pt x="821614" y="973704"/>
                  </a:lnTo>
                  <a:lnTo>
                    <a:pt x="821614" y="1167490"/>
                  </a:lnTo>
                  <a:lnTo>
                    <a:pt x="603499" y="1167490"/>
                  </a:lnTo>
                  <a:lnTo>
                    <a:pt x="603499" y="973704"/>
                  </a:lnTo>
                  <a:lnTo>
                    <a:pt x="-329" y="973704"/>
                  </a:lnTo>
                  <a:lnTo>
                    <a:pt x="-329" y="97359"/>
                  </a:lnTo>
                  <a:lnTo>
                    <a:pt x="603499" y="97359"/>
                  </a:lnTo>
                  <a:lnTo>
                    <a:pt x="603499" y="-294"/>
                  </a:lnTo>
                  <a:close/>
                  <a:moveTo>
                    <a:pt x="603499" y="821649"/>
                  </a:moveTo>
                  <a:lnTo>
                    <a:pt x="603499" y="248739"/>
                  </a:lnTo>
                  <a:lnTo>
                    <a:pt x="217785" y="248739"/>
                  </a:lnTo>
                  <a:lnTo>
                    <a:pt x="217785" y="821649"/>
                  </a:lnTo>
                  <a:close/>
                  <a:moveTo>
                    <a:pt x="821614" y="248739"/>
                  </a:moveTo>
                  <a:lnTo>
                    <a:pt x="821614" y="821649"/>
                  </a:lnTo>
                  <a:lnTo>
                    <a:pt x="1169990" y="821649"/>
                  </a:lnTo>
                  <a:cubicBezTo>
                    <a:pt x="1189739" y="821564"/>
                    <a:pt x="1205723" y="805582"/>
                    <a:pt x="1205807" y="785832"/>
                  </a:cubicBezTo>
                  <a:lnTo>
                    <a:pt x="1205807" y="248739"/>
                  </a:lnTo>
                  <a:close/>
                </a:path>
              </a:pathLst>
            </a:custGeom>
            <a:solidFill>
              <a:srgbClr val="898989"/>
            </a:solidFill>
            <a:ln w="16888" cap="flat">
              <a:noFill/>
              <a:prstDash val="solid"/>
              <a:miter/>
            </a:ln>
          </p:spPr>
          <p:txBody>
            <a:bodyPr rtlCol="0" anchor="ctr"/>
            <a:lstStyle/>
            <a:p>
              <a:endParaRPr lang="zh-CN" altLang="en-US" dirty="0"/>
            </a:p>
          </p:txBody>
        </p:sp>
        <p:sp>
          <p:nvSpPr>
            <p:cNvPr id="14" name="任意多边形: 形状 13"/>
            <p:cNvSpPr/>
            <p:nvPr/>
          </p:nvSpPr>
          <p:spPr>
            <a:xfrm>
              <a:off x="7734466" y="2982809"/>
              <a:ext cx="1366467" cy="1167116"/>
            </a:xfrm>
            <a:custGeom>
              <a:avLst/>
              <a:gdLst>
                <a:gd name="connsiteX0" fmla="*/ 179 w 1366469"/>
                <a:gd name="connsiteY0" fmla="*/ 1166814 h 1167113"/>
                <a:gd name="connsiteX1" fmla="*/ 1135017 w 1366469"/>
                <a:gd name="connsiteY1" fmla="*/ 1166814 h 1167113"/>
                <a:gd name="connsiteX2" fmla="*/ 1204625 w 1366469"/>
                <a:gd name="connsiteY2" fmla="*/ 1152960 h 1167113"/>
                <a:gd name="connsiteX3" fmla="*/ 1299236 w 1366469"/>
                <a:gd name="connsiteY3" fmla="*/ 1059024 h 1167113"/>
                <a:gd name="connsiteX4" fmla="*/ 1312415 w 1366469"/>
                <a:gd name="connsiteY4" fmla="*/ 990599 h 1167113"/>
                <a:gd name="connsiteX5" fmla="*/ 1312415 w 1366469"/>
                <a:gd name="connsiteY5" fmla="*/ 692402 h 1167113"/>
                <a:gd name="connsiteX6" fmla="*/ -329 w 1366469"/>
                <a:gd name="connsiteY6" fmla="*/ 692402 h 1167113"/>
                <a:gd name="connsiteX7" fmla="*/ 225220 w 1366469"/>
                <a:gd name="connsiteY7" fmla="*/ 852736 h 1167113"/>
                <a:gd name="connsiteX8" fmla="*/ 1088048 w 1366469"/>
                <a:gd name="connsiteY8" fmla="*/ 852736 h 1167113"/>
                <a:gd name="connsiteX9" fmla="*/ 1088048 w 1366469"/>
                <a:gd name="connsiteY9" fmla="*/ 956809 h 1167113"/>
                <a:gd name="connsiteX10" fmla="*/ 1037363 w 1366469"/>
                <a:gd name="connsiteY10" fmla="*/ 1007494 h 1167113"/>
                <a:gd name="connsiteX11" fmla="*/ 224713 w 1366469"/>
                <a:gd name="connsiteY11" fmla="*/ 1007494 h 1167113"/>
                <a:gd name="connsiteX12" fmla="*/ 1008304 w 1366469"/>
                <a:gd name="connsiteY12" fmla="*/ 342844 h 1167113"/>
                <a:gd name="connsiteX13" fmla="*/ 1242977 w 1366469"/>
                <a:gd name="connsiteY13" fmla="*/ 342844 h 1167113"/>
                <a:gd name="connsiteX14" fmla="*/ 1366141 w 1366469"/>
                <a:gd name="connsiteY14" fmla="*/ 70834 h 1167113"/>
                <a:gd name="connsiteX15" fmla="*/ 731902 w 1366469"/>
                <a:gd name="connsiteY15" fmla="*/ 70834 h 1167113"/>
                <a:gd name="connsiteX16" fmla="*/ 764340 w 1366469"/>
                <a:gd name="connsiteY16" fmla="*/ -294 h 1167113"/>
                <a:gd name="connsiteX17" fmla="*/ 524769 w 1366469"/>
                <a:gd name="connsiteY17" fmla="*/ -294 h 1167113"/>
                <a:gd name="connsiteX18" fmla="*/ 421033 w 1366469"/>
                <a:gd name="connsiteY18" fmla="*/ 231168 h 1167113"/>
                <a:gd name="connsiteX19" fmla="*/ 1058989 w 1366469"/>
                <a:gd name="connsiteY19" fmla="*/ 231168 h 1167113"/>
                <a:gd name="connsiteX20" fmla="*/ 920957 w 1366469"/>
                <a:gd name="connsiteY20" fmla="*/ 286246 h 1167113"/>
                <a:gd name="connsiteX21" fmla="*/ 660604 w 1366469"/>
                <a:gd name="connsiteY21" fmla="*/ 286246 h 1167113"/>
                <a:gd name="connsiteX22" fmla="*/ 660604 w 1366469"/>
                <a:gd name="connsiteY22" fmla="*/ 406031 h 1167113"/>
                <a:gd name="connsiteX23" fmla="*/ 330476 w 1366469"/>
                <a:gd name="connsiteY23" fmla="*/ 653712 h 1167113"/>
                <a:gd name="connsiteX24" fmla="*/ 600796 w 1366469"/>
                <a:gd name="connsiteY24" fmla="*/ 653712 h 1167113"/>
                <a:gd name="connsiteX25" fmla="*/ 819249 w 1366469"/>
                <a:gd name="connsiteY25" fmla="*/ 491689 h 1167113"/>
                <a:gd name="connsiteX26" fmla="*/ 1026551 w 1366469"/>
                <a:gd name="connsiteY26" fmla="*/ 653712 h 1167113"/>
                <a:gd name="connsiteX27" fmla="*/ 1296872 w 1366469"/>
                <a:gd name="connsiteY27" fmla="*/ 653712 h 1167113"/>
                <a:gd name="connsiteX28" fmla="*/ 1055610 w 1366469"/>
                <a:gd name="connsiteY28" fmla="*/ 464319 h 1167113"/>
                <a:gd name="connsiteX29" fmla="*/ 856249 w 1366469"/>
                <a:gd name="connsiteY29" fmla="*/ 464319 h 1167113"/>
                <a:gd name="connsiteX30" fmla="*/ 920957 w 1366469"/>
                <a:gd name="connsiteY30" fmla="*/ 415662 h 1167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366469" h="1167113">
                  <a:moveTo>
                    <a:pt x="179" y="1166814"/>
                  </a:moveTo>
                  <a:lnTo>
                    <a:pt x="1135017" y="1166814"/>
                  </a:lnTo>
                  <a:cubicBezTo>
                    <a:pt x="1158923" y="1167000"/>
                    <a:pt x="1182611" y="1162286"/>
                    <a:pt x="1204625" y="1152960"/>
                  </a:cubicBezTo>
                  <a:cubicBezTo>
                    <a:pt x="1247098" y="1135018"/>
                    <a:pt x="1280990" y="1101363"/>
                    <a:pt x="1299236" y="1059024"/>
                  </a:cubicBezTo>
                  <a:cubicBezTo>
                    <a:pt x="1308292" y="1037365"/>
                    <a:pt x="1312786" y="1014066"/>
                    <a:pt x="1312415" y="990599"/>
                  </a:cubicBezTo>
                  <a:lnTo>
                    <a:pt x="1312415" y="692402"/>
                  </a:lnTo>
                  <a:lnTo>
                    <a:pt x="-329" y="692402"/>
                  </a:lnTo>
                  <a:close/>
                  <a:moveTo>
                    <a:pt x="225220" y="852736"/>
                  </a:moveTo>
                  <a:lnTo>
                    <a:pt x="1088048" y="852736"/>
                  </a:lnTo>
                  <a:lnTo>
                    <a:pt x="1088048" y="956809"/>
                  </a:lnTo>
                  <a:cubicBezTo>
                    <a:pt x="1088048" y="984804"/>
                    <a:pt x="1065359" y="1007494"/>
                    <a:pt x="1037363" y="1007494"/>
                  </a:cubicBezTo>
                  <a:lnTo>
                    <a:pt x="224713" y="1007494"/>
                  </a:lnTo>
                  <a:close/>
                  <a:moveTo>
                    <a:pt x="1008304" y="342844"/>
                  </a:moveTo>
                  <a:lnTo>
                    <a:pt x="1242977" y="342844"/>
                  </a:lnTo>
                  <a:lnTo>
                    <a:pt x="1366141" y="70834"/>
                  </a:lnTo>
                  <a:lnTo>
                    <a:pt x="731902" y="70834"/>
                  </a:lnTo>
                  <a:lnTo>
                    <a:pt x="764340" y="-294"/>
                  </a:lnTo>
                  <a:lnTo>
                    <a:pt x="524769" y="-294"/>
                  </a:lnTo>
                  <a:lnTo>
                    <a:pt x="421033" y="231168"/>
                  </a:lnTo>
                  <a:lnTo>
                    <a:pt x="1058989" y="231168"/>
                  </a:lnTo>
                  <a:close/>
                  <a:moveTo>
                    <a:pt x="920957" y="286246"/>
                  </a:moveTo>
                  <a:lnTo>
                    <a:pt x="660604" y="286246"/>
                  </a:lnTo>
                  <a:lnTo>
                    <a:pt x="660604" y="406031"/>
                  </a:lnTo>
                  <a:lnTo>
                    <a:pt x="330476" y="653712"/>
                  </a:lnTo>
                  <a:lnTo>
                    <a:pt x="600796" y="653712"/>
                  </a:lnTo>
                  <a:lnTo>
                    <a:pt x="819249" y="491689"/>
                  </a:lnTo>
                  <a:lnTo>
                    <a:pt x="1026551" y="653712"/>
                  </a:lnTo>
                  <a:lnTo>
                    <a:pt x="1296872" y="653712"/>
                  </a:lnTo>
                  <a:lnTo>
                    <a:pt x="1055610" y="464319"/>
                  </a:lnTo>
                  <a:lnTo>
                    <a:pt x="856249" y="464319"/>
                  </a:lnTo>
                  <a:lnTo>
                    <a:pt x="920957" y="415662"/>
                  </a:lnTo>
                  <a:close/>
                </a:path>
              </a:pathLst>
            </a:custGeom>
            <a:solidFill>
              <a:srgbClr val="898989"/>
            </a:solidFill>
            <a:ln w="16888" cap="flat">
              <a:noFill/>
              <a:prstDash val="solid"/>
              <a:miter/>
            </a:ln>
          </p:spPr>
          <p:txBody>
            <a:bodyPr rtlCol="0" anchor="ctr"/>
            <a:lstStyle/>
            <a:p>
              <a:endParaRPr lang="zh-CN" altLang="en-US"/>
            </a:p>
          </p:txBody>
        </p:sp>
        <p:sp>
          <p:nvSpPr>
            <p:cNvPr id="15" name="任意多边形: 形状 14"/>
            <p:cNvSpPr/>
            <p:nvPr/>
          </p:nvSpPr>
          <p:spPr>
            <a:xfrm>
              <a:off x="7727036" y="2982809"/>
              <a:ext cx="391628"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898989"/>
            </a:solidFill>
            <a:ln w="16888" cap="flat">
              <a:noFill/>
              <a:prstDash val="solid"/>
              <a:miter/>
            </a:ln>
          </p:spPr>
          <p:txBody>
            <a:bodyPr rtlCol="0" anchor="ctr"/>
            <a:lstStyle/>
            <a:p>
              <a:endParaRPr lang="zh-CN" altLang="en-US"/>
            </a:p>
          </p:txBody>
        </p:sp>
        <p:sp>
          <p:nvSpPr>
            <p:cNvPr id="16" name="任意多边形: 形状 15"/>
            <p:cNvSpPr/>
            <p:nvPr/>
          </p:nvSpPr>
          <p:spPr>
            <a:xfrm>
              <a:off x="7727036" y="3343518"/>
              <a:ext cx="391628" cy="293803"/>
            </a:xfrm>
            <a:custGeom>
              <a:avLst/>
              <a:gdLst>
                <a:gd name="connsiteX0" fmla="*/ 260859 w 391626"/>
                <a:gd name="connsiteY0" fmla="*/ 293804 h 293804"/>
                <a:gd name="connsiteX1" fmla="*/ 0 w 391626"/>
                <a:gd name="connsiteY1" fmla="*/ 293804 h 293804"/>
                <a:gd name="connsiteX2" fmla="*/ 130767 w 391626"/>
                <a:gd name="connsiteY2" fmla="*/ 0 h 293804"/>
                <a:gd name="connsiteX3" fmla="*/ 391627 w 391626"/>
                <a:gd name="connsiteY3" fmla="*/ 0 h 293804"/>
                <a:gd name="connsiteX4" fmla="*/ 260859 w 391626"/>
                <a:gd name="connsiteY4" fmla="*/ 293804 h 293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804">
                  <a:moveTo>
                    <a:pt x="260859" y="293804"/>
                  </a:moveTo>
                  <a:lnTo>
                    <a:pt x="0" y="293804"/>
                  </a:lnTo>
                  <a:lnTo>
                    <a:pt x="130767" y="0"/>
                  </a:lnTo>
                  <a:lnTo>
                    <a:pt x="391627" y="0"/>
                  </a:lnTo>
                  <a:lnTo>
                    <a:pt x="260859" y="293804"/>
                  </a:lnTo>
                  <a:close/>
                </a:path>
              </a:pathLst>
            </a:custGeom>
            <a:solidFill>
              <a:srgbClr val="898989"/>
            </a:solidFill>
            <a:ln w="16888" cap="flat">
              <a:noFill/>
              <a:prstDash val="solid"/>
              <a:miter/>
            </a:ln>
          </p:spPr>
          <p:txBody>
            <a:bodyPr rtlCol="0" anchor="ctr"/>
            <a:lstStyle/>
            <a:p>
              <a:endParaRPr lang="zh-CN" altLang="en-US"/>
            </a:p>
          </p:txBody>
        </p:sp>
        <p:sp>
          <p:nvSpPr>
            <p:cNvPr id="17" name="任意多边形: 形状 16"/>
            <p:cNvSpPr/>
            <p:nvPr/>
          </p:nvSpPr>
          <p:spPr>
            <a:xfrm>
              <a:off x="6170331" y="2982809"/>
              <a:ext cx="1423074" cy="1167110"/>
            </a:xfrm>
            <a:custGeom>
              <a:avLst/>
              <a:gdLst>
                <a:gd name="connsiteX0" fmla="*/ 19101 w 1423075"/>
                <a:gd name="connsiteY0" fmla="*/ 1166814 h 1167107"/>
                <a:gd name="connsiteX1" fmla="*/ 1225068 w 1423075"/>
                <a:gd name="connsiteY1" fmla="*/ 1166814 h 1167107"/>
                <a:gd name="connsiteX2" fmla="*/ 1403310 w 1423075"/>
                <a:gd name="connsiteY2" fmla="*/ 990599 h 1167107"/>
                <a:gd name="connsiteX3" fmla="*/ 1403310 w 1423075"/>
                <a:gd name="connsiteY3" fmla="*/ 643238 h 1167107"/>
                <a:gd name="connsiteX4" fmla="*/ 19101 w 1423075"/>
                <a:gd name="connsiteY4" fmla="*/ 643238 h 1167107"/>
                <a:gd name="connsiteX5" fmla="*/ 249211 w 1423075"/>
                <a:gd name="connsiteY5" fmla="*/ 785832 h 1167107"/>
                <a:gd name="connsiteX6" fmla="*/ 1168301 w 1423075"/>
                <a:gd name="connsiteY6" fmla="*/ 785832 h 1167107"/>
                <a:gd name="connsiteX7" fmla="*/ 1168301 w 1423075"/>
                <a:gd name="connsiteY7" fmla="*/ 850708 h 1167107"/>
                <a:gd name="connsiteX8" fmla="*/ 249211 w 1423075"/>
                <a:gd name="connsiteY8" fmla="*/ 850708 h 1167107"/>
                <a:gd name="connsiteX9" fmla="*/ 249211 w 1423075"/>
                <a:gd name="connsiteY9" fmla="*/ 960864 h 1167107"/>
                <a:gd name="connsiteX10" fmla="*/ 1168301 w 1423075"/>
                <a:gd name="connsiteY10" fmla="*/ 960864 h 1167107"/>
                <a:gd name="connsiteX11" fmla="*/ 1168301 w 1423075"/>
                <a:gd name="connsiteY11" fmla="*/ 964074 h 1167107"/>
                <a:gd name="connsiteX12" fmla="*/ 1153264 w 1423075"/>
                <a:gd name="connsiteY12" fmla="*/ 1007494 h 1167107"/>
                <a:gd name="connsiteX13" fmla="*/ 1115926 w 1423075"/>
                <a:gd name="connsiteY13" fmla="*/ 1024389 h 1167107"/>
                <a:gd name="connsiteX14" fmla="*/ 249211 w 1423075"/>
                <a:gd name="connsiteY14" fmla="*/ 1024389 h 1167107"/>
                <a:gd name="connsiteX15" fmla="*/ 263910 w 1423075"/>
                <a:gd name="connsiteY15" fmla="*/ 601000 h 1167107"/>
                <a:gd name="connsiteX16" fmla="*/ 406504 w 1423075"/>
                <a:gd name="connsiteY16" fmla="*/ 477835 h 1167107"/>
                <a:gd name="connsiteX17" fmla="*/ 510239 w 1423075"/>
                <a:gd name="connsiteY17" fmla="*/ 601000 h 1167107"/>
                <a:gd name="connsiteX18" fmla="*/ 735450 w 1423075"/>
                <a:gd name="connsiteY18" fmla="*/ 601000 h 1167107"/>
                <a:gd name="connsiteX19" fmla="*/ 594545 w 1423075"/>
                <a:gd name="connsiteY19" fmla="*/ 435767 h 1167107"/>
                <a:gd name="connsiteX20" fmla="*/ 713993 w 1423075"/>
                <a:gd name="connsiteY20" fmla="*/ 435767 h 1167107"/>
                <a:gd name="connsiteX21" fmla="*/ 713993 w 1423075"/>
                <a:gd name="connsiteY21" fmla="*/ 293679 h 1167107"/>
                <a:gd name="connsiteX22" fmla="*/ 503650 w 1423075"/>
                <a:gd name="connsiteY22" fmla="*/ 293679 h 1167107"/>
                <a:gd name="connsiteX23" fmla="*/ 503650 w 1423075"/>
                <a:gd name="connsiteY23" fmla="*/ 216976 h 1167107"/>
                <a:gd name="connsiteX24" fmla="*/ 704701 w 1423075"/>
                <a:gd name="connsiteY24" fmla="*/ 216976 h 1167107"/>
                <a:gd name="connsiteX25" fmla="*/ 704701 w 1423075"/>
                <a:gd name="connsiteY25" fmla="*/ 56473 h 1167107"/>
                <a:gd name="connsiteX26" fmla="*/ 280129 w 1423075"/>
                <a:gd name="connsiteY26" fmla="*/ 56473 h 1167107"/>
                <a:gd name="connsiteX27" fmla="*/ 305303 w 1423075"/>
                <a:gd name="connsiteY27" fmla="*/ -294 h 1167107"/>
                <a:gd name="connsiteX28" fmla="*/ 96311 w 1423075"/>
                <a:gd name="connsiteY28" fmla="*/ -294 h 1167107"/>
                <a:gd name="connsiteX29" fmla="*/ -329 w 1423075"/>
                <a:gd name="connsiteY29" fmla="*/ 216807 h 1167107"/>
                <a:gd name="connsiteX30" fmla="*/ 278439 w 1423075"/>
                <a:gd name="connsiteY30" fmla="*/ 216807 h 1167107"/>
                <a:gd name="connsiteX31" fmla="*/ 278439 w 1423075"/>
                <a:gd name="connsiteY31" fmla="*/ 293510 h 1167107"/>
                <a:gd name="connsiteX32" fmla="*/ -329 w 1423075"/>
                <a:gd name="connsiteY32" fmla="*/ 293510 h 1167107"/>
                <a:gd name="connsiteX33" fmla="*/ -329 w 1423075"/>
                <a:gd name="connsiteY33" fmla="*/ 435598 h 1167107"/>
                <a:gd name="connsiteX34" fmla="*/ 194133 w 1423075"/>
                <a:gd name="connsiteY34" fmla="*/ 435598 h 1167107"/>
                <a:gd name="connsiteX35" fmla="*/ 2881 w 1423075"/>
                <a:gd name="connsiteY35" fmla="*/ 600831 h 1167107"/>
                <a:gd name="connsiteX36" fmla="*/ 779208 w 1423075"/>
                <a:gd name="connsiteY36" fmla="*/ -294 h 1167107"/>
                <a:gd name="connsiteX37" fmla="*/ 779208 w 1423075"/>
                <a:gd name="connsiteY37" fmla="*/ 601000 h 1167107"/>
                <a:gd name="connsiteX38" fmla="*/ 1244498 w 1423075"/>
                <a:gd name="connsiteY38" fmla="*/ 601000 h 1167107"/>
                <a:gd name="connsiteX39" fmla="*/ 1314105 w 1423075"/>
                <a:gd name="connsiteY39" fmla="*/ 587315 h 1167107"/>
                <a:gd name="connsiteX40" fmla="*/ 1422740 w 1423075"/>
                <a:gd name="connsiteY40" fmla="*/ 422758 h 1167107"/>
                <a:gd name="connsiteX41" fmla="*/ 1422740 w 1423075"/>
                <a:gd name="connsiteY41" fmla="*/ 382 h 1167107"/>
                <a:gd name="connsiteX42" fmla="*/ 1197529 w 1423075"/>
                <a:gd name="connsiteY42" fmla="*/ 390319 h 1167107"/>
                <a:gd name="connsiteX43" fmla="*/ 1146844 w 1423075"/>
                <a:gd name="connsiteY43" fmla="*/ 441004 h 1167107"/>
                <a:gd name="connsiteX44" fmla="*/ 1004588 w 1423075"/>
                <a:gd name="connsiteY44" fmla="*/ 441004 h 1167107"/>
                <a:gd name="connsiteX45" fmla="*/ 1004588 w 1423075"/>
                <a:gd name="connsiteY45" fmla="*/ 160547 h 1167107"/>
                <a:gd name="connsiteX46" fmla="*/ 1197529 w 1423075"/>
                <a:gd name="connsiteY46" fmla="*/ 160547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23075" h="1167107">
                  <a:moveTo>
                    <a:pt x="19101" y="1166814"/>
                  </a:moveTo>
                  <a:lnTo>
                    <a:pt x="1225068" y="1166814"/>
                  </a:lnTo>
                  <a:cubicBezTo>
                    <a:pt x="1360228" y="1166814"/>
                    <a:pt x="1403310" y="1050745"/>
                    <a:pt x="1403310" y="990599"/>
                  </a:cubicBezTo>
                  <a:lnTo>
                    <a:pt x="1403310" y="643238"/>
                  </a:lnTo>
                  <a:lnTo>
                    <a:pt x="19101" y="643238"/>
                  </a:lnTo>
                  <a:close/>
                  <a:moveTo>
                    <a:pt x="249211" y="785832"/>
                  </a:moveTo>
                  <a:lnTo>
                    <a:pt x="1168301" y="785832"/>
                  </a:lnTo>
                  <a:lnTo>
                    <a:pt x="1168301" y="850708"/>
                  </a:lnTo>
                  <a:lnTo>
                    <a:pt x="249211" y="850708"/>
                  </a:lnTo>
                  <a:close/>
                  <a:moveTo>
                    <a:pt x="249211" y="960864"/>
                  </a:moveTo>
                  <a:lnTo>
                    <a:pt x="1168301" y="960864"/>
                  </a:lnTo>
                  <a:lnTo>
                    <a:pt x="1168301" y="964074"/>
                  </a:lnTo>
                  <a:cubicBezTo>
                    <a:pt x="1168841" y="979905"/>
                    <a:pt x="1163469" y="995380"/>
                    <a:pt x="1153264" y="1007494"/>
                  </a:cubicBezTo>
                  <a:cubicBezTo>
                    <a:pt x="1144090" y="1018594"/>
                    <a:pt x="1130321" y="1024828"/>
                    <a:pt x="1115926" y="1024389"/>
                  </a:cubicBezTo>
                  <a:lnTo>
                    <a:pt x="249211" y="1024389"/>
                  </a:lnTo>
                  <a:close/>
                  <a:moveTo>
                    <a:pt x="263910" y="601000"/>
                  </a:moveTo>
                  <a:lnTo>
                    <a:pt x="406504" y="477835"/>
                  </a:lnTo>
                  <a:lnTo>
                    <a:pt x="510239" y="601000"/>
                  </a:lnTo>
                  <a:lnTo>
                    <a:pt x="735450" y="601000"/>
                  </a:lnTo>
                  <a:lnTo>
                    <a:pt x="594545" y="435767"/>
                  </a:lnTo>
                  <a:lnTo>
                    <a:pt x="713993" y="435767"/>
                  </a:lnTo>
                  <a:lnTo>
                    <a:pt x="713993" y="293679"/>
                  </a:lnTo>
                  <a:lnTo>
                    <a:pt x="503650" y="293679"/>
                  </a:lnTo>
                  <a:lnTo>
                    <a:pt x="503650" y="216976"/>
                  </a:lnTo>
                  <a:lnTo>
                    <a:pt x="704701" y="216976"/>
                  </a:lnTo>
                  <a:lnTo>
                    <a:pt x="704701" y="56473"/>
                  </a:lnTo>
                  <a:lnTo>
                    <a:pt x="280129" y="56473"/>
                  </a:lnTo>
                  <a:lnTo>
                    <a:pt x="305303" y="-294"/>
                  </a:lnTo>
                  <a:lnTo>
                    <a:pt x="96311" y="-294"/>
                  </a:lnTo>
                  <a:lnTo>
                    <a:pt x="-329" y="216807"/>
                  </a:lnTo>
                  <a:lnTo>
                    <a:pt x="278439" y="216807"/>
                  </a:lnTo>
                  <a:lnTo>
                    <a:pt x="278439" y="293510"/>
                  </a:lnTo>
                  <a:lnTo>
                    <a:pt x="-329" y="293510"/>
                  </a:lnTo>
                  <a:lnTo>
                    <a:pt x="-329" y="435598"/>
                  </a:lnTo>
                  <a:lnTo>
                    <a:pt x="194133" y="435598"/>
                  </a:lnTo>
                  <a:lnTo>
                    <a:pt x="2881" y="600831"/>
                  </a:lnTo>
                  <a:close/>
                  <a:moveTo>
                    <a:pt x="779208" y="-294"/>
                  </a:moveTo>
                  <a:lnTo>
                    <a:pt x="779208" y="601000"/>
                  </a:lnTo>
                  <a:lnTo>
                    <a:pt x="1244498" y="601000"/>
                  </a:lnTo>
                  <a:cubicBezTo>
                    <a:pt x="1268387" y="601186"/>
                    <a:pt x="1292057" y="596523"/>
                    <a:pt x="1314105" y="587315"/>
                  </a:cubicBezTo>
                  <a:cubicBezTo>
                    <a:pt x="1380434" y="559674"/>
                    <a:pt x="1423381" y="494612"/>
                    <a:pt x="1422740" y="422758"/>
                  </a:cubicBezTo>
                  <a:lnTo>
                    <a:pt x="1422740" y="382"/>
                  </a:lnTo>
                  <a:close/>
                  <a:moveTo>
                    <a:pt x="1197529" y="390319"/>
                  </a:moveTo>
                  <a:cubicBezTo>
                    <a:pt x="1197529" y="418314"/>
                    <a:pt x="1174839" y="441004"/>
                    <a:pt x="1146844" y="441004"/>
                  </a:cubicBezTo>
                  <a:lnTo>
                    <a:pt x="1004588" y="441004"/>
                  </a:lnTo>
                  <a:lnTo>
                    <a:pt x="1004588" y="160547"/>
                  </a:lnTo>
                  <a:lnTo>
                    <a:pt x="1197529" y="160547"/>
                  </a:lnTo>
                  <a:close/>
                </a:path>
              </a:pathLst>
            </a:custGeom>
            <a:solidFill>
              <a:srgbClr val="898989"/>
            </a:solidFill>
            <a:ln w="16888" cap="flat">
              <a:noFill/>
              <a:prstDash val="solid"/>
              <a:miter/>
            </a:ln>
          </p:spPr>
          <p:txBody>
            <a:bodyPr rtlCol="0" anchor="ctr"/>
            <a:lstStyle/>
            <a:p>
              <a:endParaRPr lang="zh-CN" altLang="en-US"/>
            </a:p>
          </p:txBody>
        </p:sp>
        <p:sp>
          <p:nvSpPr>
            <p:cNvPr id="18" name="任意多边形: 形状 17"/>
            <p:cNvSpPr/>
            <p:nvPr/>
          </p:nvSpPr>
          <p:spPr>
            <a:xfrm>
              <a:off x="9181354" y="2982299"/>
              <a:ext cx="1416142" cy="1167110"/>
            </a:xfrm>
            <a:custGeom>
              <a:avLst/>
              <a:gdLst>
                <a:gd name="connsiteX0" fmla="*/ 312905 w 1416141"/>
                <a:gd name="connsiteY0" fmla="*/ 1012225 h 1167107"/>
                <a:gd name="connsiteX1" fmla="*/ 298375 w 1416141"/>
                <a:gd name="connsiteY1" fmla="*/ 976745 h 1167107"/>
                <a:gd name="connsiteX2" fmla="*/ 298375 w 1416141"/>
                <a:gd name="connsiteY2" fmla="*/ 353657 h 1167107"/>
                <a:gd name="connsiteX3" fmla="*/ -329 w 1416141"/>
                <a:gd name="connsiteY3" fmla="*/ 353657 h 1167107"/>
                <a:gd name="connsiteX4" fmla="*/ -329 w 1416141"/>
                <a:gd name="connsiteY4" fmla="*/ 511963 h 1167107"/>
                <a:gd name="connsiteX5" fmla="*/ 74010 w 1416141"/>
                <a:gd name="connsiteY5" fmla="*/ 511963 h 1167107"/>
                <a:gd name="connsiteX6" fmla="*/ 74010 w 1416141"/>
                <a:gd name="connsiteY6" fmla="*/ 988065 h 1167107"/>
                <a:gd name="connsiteX7" fmla="*/ 125877 w 1416141"/>
                <a:gd name="connsiteY7" fmla="*/ 1113933 h 1167107"/>
                <a:gd name="connsiteX8" fmla="*/ 252252 w 1416141"/>
                <a:gd name="connsiteY8" fmla="*/ 1165631 h 1167107"/>
                <a:gd name="connsiteX9" fmla="*/ 365111 w 1416141"/>
                <a:gd name="connsiteY9" fmla="*/ 1165631 h 1167107"/>
                <a:gd name="connsiteX10" fmla="*/ 426609 w 1416141"/>
                <a:gd name="connsiteY10" fmla="*/ 1026754 h 1167107"/>
                <a:gd name="connsiteX11" fmla="*/ 349905 w 1416141"/>
                <a:gd name="connsiteY11" fmla="*/ 1026754 h 1167107"/>
                <a:gd name="connsiteX12" fmla="*/ 312905 w 1416141"/>
                <a:gd name="connsiteY12" fmla="*/ 1012225 h 1167107"/>
                <a:gd name="connsiteX13" fmla="*/ 756737 w 1416141"/>
                <a:gd name="connsiteY13" fmla="*/ 117971 h 1167107"/>
                <a:gd name="connsiteX14" fmla="*/ 807422 w 1416141"/>
                <a:gd name="connsiteY14" fmla="*/ -294 h 1167107"/>
                <a:gd name="connsiteX15" fmla="*/ 548590 w 1416141"/>
                <a:gd name="connsiteY15" fmla="*/ -294 h 1167107"/>
                <a:gd name="connsiteX16" fmla="*/ 435563 w 1416141"/>
                <a:gd name="connsiteY16" fmla="*/ 259552 h 1167107"/>
                <a:gd name="connsiteX17" fmla="*/ 1197360 w 1416141"/>
                <a:gd name="connsiteY17" fmla="*/ 259552 h 1167107"/>
                <a:gd name="connsiteX18" fmla="*/ 1197360 w 1416141"/>
                <a:gd name="connsiteY18" fmla="*/ 948868 h 1167107"/>
                <a:gd name="connsiteX19" fmla="*/ 1149800 w 1416141"/>
                <a:gd name="connsiteY19" fmla="*/ 1000567 h 1167107"/>
                <a:gd name="connsiteX20" fmla="*/ 1145830 w 1416141"/>
                <a:gd name="connsiteY20" fmla="*/ 1000567 h 1167107"/>
                <a:gd name="connsiteX21" fmla="*/ 965053 w 1416141"/>
                <a:gd name="connsiteY21" fmla="*/ 1000567 h 1167107"/>
                <a:gd name="connsiteX22" fmla="*/ 890715 w 1416141"/>
                <a:gd name="connsiteY22" fmla="*/ 1166814 h 1167107"/>
                <a:gd name="connsiteX23" fmla="*/ 1228615 w 1416141"/>
                <a:gd name="connsiteY23" fmla="*/ 1166814 h 1167107"/>
                <a:gd name="connsiteX24" fmla="*/ 1415812 w 1416141"/>
                <a:gd name="connsiteY24" fmla="*/ 980969 h 1167107"/>
                <a:gd name="connsiteX25" fmla="*/ 1415812 w 1416141"/>
                <a:gd name="connsiteY25" fmla="*/ 117633 h 1167107"/>
                <a:gd name="connsiteX26" fmla="*/ 1013373 w 1416141"/>
                <a:gd name="connsiteY26" fmla="*/ 953430 h 1167107"/>
                <a:gd name="connsiteX27" fmla="*/ 1069971 w 1416141"/>
                <a:gd name="connsiteY27" fmla="*/ 915416 h 1167107"/>
                <a:gd name="connsiteX28" fmla="*/ 1108661 w 1416141"/>
                <a:gd name="connsiteY28" fmla="*/ 858987 h 1167107"/>
                <a:gd name="connsiteX29" fmla="*/ 1123190 w 1416141"/>
                <a:gd name="connsiteY29" fmla="*/ 789548 h 1167107"/>
                <a:gd name="connsiteX30" fmla="*/ 1123190 w 1416141"/>
                <a:gd name="connsiteY30" fmla="*/ 324597 h 1167107"/>
                <a:gd name="connsiteX31" fmla="*/ 448403 w 1416141"/>
                <a:gd name="connsiteY31" fmla="*/ 324597 h 1167107"/>
                <a:gd name="connsiteX32" fmla="*/ 448403 w 1416141"/>
                <a:gd name="connsiteY32" fmla="*/ 966608 h 1167107"/>
                <a:gd name="connsiteX33" fmla="*/ 945623 w 1416141"/>
                <a:gd name="connsiteY33" fmla="*/ 966608 h 1167107"/>
                <a:gd name="connsiteX34" fmla="*/ 1013373 w 1416141"/>
                <a:gd name="connsiteY34" fmla="*/ 953430 h 1167107"/>
                <a:gd name="connsiteX35" fmla="*/ 898824 w 1416141"/>
                <a:gd name="connsiteY35" fmla="*/ 756603 h 1167107"/>
                <a:gd name="connsiteX36" fmla="*/ 884294 w 1416141"/>
                <a:gd name="connsiteY36" fmla="*/ 793096 h 1167107"/>
                <a:gd name="connsiteX37" fmla="*/ 849153 w 1416141"/>
                <a:gd name="connsiteY37" fmla="*/ 807288 h 1167107"/>
                <a:gd name="connsiteX38" fmla="*/ 672769 w 1416141"/>
                <a:gd name="connsiteY38" fmla="*/ 807288 h 1167107"/>
                <a:gd name="connsiteX39" fmla="*/ 672769 w 1416141"/>
                <a:gd name="connsiteY39" fmla="*/ 715210 h 1167107"/>
                <a:gd name="connsiteX40" fmla="*/ 898824 w 1416141"/>
                <a:gd name="connsiteY40" fmla="*/ 715210 h 1167107"/>
                <a:gd name="connsiteX41" fmla="*/ 898824 w 1416141"/>
                <a:gd name="connsiteY41" fmla="*/ 555552 h 1167107"/>
                <a:gd name="connsiteX42" fmla="*/ 672769 w 1416141"/>
                <a:gd name="connsiteY42" fmla="*/ 555552 h 1167107"/>
                <a:gd name="connsiteX43" fmla="*/ 672769 w 1416141"/>
                <a:gd name="connsiteY43" fmla="*/ 484255 h 1167107"/>
                <a:gd name="connsiteX44" fmla="*/ 898824 w 1416141"/>
                <a:gd name="connsiteY44" fmla="*/ 484255 h 1167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16141" h="1167107">
                  <a:moveTo>
                    <a:pt x="312905" y="1012225"/>
                  </a:moveTo>
                  <a:cubicBezTo>
                    <a:pt x="303308" y="1002949"/>
                    <a:pt x="298037" y="990092"/>
                    <a:pt x="298375" y="976745"/>
                  </a:cubicBezTo>
                  <a:lnTo>
                    <a:pt x="298375" y="353657"/>
                  </a:lnTo>
                  <a:lnTo>
                    <a:pt x="-329" y="353657"/>
                  </a:lnTo>
                  <a:lnTo>
                    <a:pt x="-329" y="511963"/>
                  </a:lnTo>
                  <a:lnTo>
                    <a:pt x="74010" y="511963"/>
                  </a:lnTo>
                  <a:lnTo>
                    <a:pt x="74010" y="988065"/>
                  </a:lnTo>
                  <a:cubicBezTo>
                    <a:pt x="73570" y="1035303"/>
                    <a:pt x="92273" y="1080717"/>
                    <a:pt x="125877" y="1113933"/>
                  </a:cubicBezTo>
                  <a:cubicBezTo>
                    <a:pt x="159346" y="1147452"/>
                    <a:pt x="204895" y="1166088"/>
                    <a:pt x="252252" y="1165631"/>
                  </a:cubicBezTo>
                  <a:lnTo>
                    <a:pt x="365111" y="1165631"/>
                  </a:lnTo>
                  <a:lnTo>
                    <a:pt x="426609" y="1026754"/>
                  </a:lnTo>
                  <a:lnTo>
                    <a:pt x="349905" y="1026754"/>
                  </a:lnTo>
                  <a:cubicBezTo>
                    <a:pt x="336085" y="1027295"/>
                    <a:pt x="322670" y="1022024"/>
                    <a:pt x="312905" y="1012225"/>
                  </a:cubicBezTo>
                  <a:close/>
                  <a:moveTo>
                    <a:pt x="756737" y="117971"/>
                  </a:moveTo>
                  <a:lnTo>
                    <a:pt x="807422" y="-294"/>
                  </a:lnTo>
                  <a:lnTo>
                    <a:pt x="548590" y="-294"/>
                  </a:lnTo>
                  <a:lnTo>
                    <a:pt x="435563" y="259552"/>
                  </a:lnTo>
                  <a:lnTo>
                    <a:pt x="1197360" y="259552"/>
                  </a:lnTo>
                  <a:lnTo>
                    <a:pt x="1197360" y="948868"/>
                  </a:lnTo>
                  <a:cubicBezTo>
                    <a:pt x="1198491" y="976272"/>
                    <a:pt x="1177204" y="999418"/>
                    <a:pt x="1149800" y="1000567"/>
                  </a:cubicBezTo>
                  <a:cubicBezTo>
                    <a:pt x="1148482" y="1000618"/>
                    <a:pt x="1147147" y="1000618"/>
                    <a:pt x="1145830" y="1000567"/>
                  </a:cubicBezTo>
                  <a:lnTo>
                    <a:pt x="965053" y="1000567"/>
                  </a:lnTo>
                  <a:lnTo>
                    <a:pt x="890715" y="1166814"/>
                  </a:lnTo>
                  <a:lnTo>
                    <a:pt x="1228615" y="1166814"/>
                  </a:lnTo>
                  <a:cubicBezTo>
                    <a:pt x="1353470" y="1166814"/>
                    <a:pt x="1415812" y="1077947"/>
                    <a:pt x="1415812" y="980969"/>
                  </a:cubicBezTo>
                  <a:lnTo>
                    <a:pt x="1415812" y="117633"/>
                  </a:lnTo>
                  <a:close/>
                  <a:moveTo>
                    <a:pt x="1013373" y="953430"/>
                  </a:moveTo>
                  <a:cubicBezTo>
                    <a:pt x="1034542" y="944577"/>
                    <a:pt x="1053769" y="931669"/>
                    <a:pt x="1069971" y="915416"/>
                  </a:cubicBezTo>
                  <a:cubicBezTo>
                    <a:pt x="1086207" y="899129"/>
                    <a:pt x="1099317" y="880004"/>
                    <a:pt x="1108661" y="858987"/>
                  </a:cubicBezTo>
                  <a:cubicBezTo>
                    <a:pt x="1118358" y="837124"/>
                    <a:pt x="1123309" y="813455"/>
                    <a:pt x="1123190" y="789548"/>
                  </a:cubicBezTo>
                  <a:lnTo>
                    <a:pt x="1123190" y="324597"/>
                  </a:lnTo>
                  <a:lnTo>
                    <a:pt x="448403" y="324597"/>
                  </a:lnTo>
                  <a:lnTo>
                    <a:pt x="448403" y="966608"/>
                  </a:lnTo>
                  <a:lnTo>
                    <a:pt x="945623" y="966608"/>
                  </a:lnTo>
                  <a:cubicBezTo>
                    <a:pt x="968872" y="966845"/>
                    <a:pt x="991916" y="962368"/>
                    <a:pt x="1013373" y="953430"/>
                  </a:cubicBezTo>
                  <a:close/>
                  <a:moveTo>
                    <a:pt x="898824" y="756603"/>
                  </a:moveTo>
                  <a:cubicBezTo>
                    <a:pt x="899213" y="770254"/>
                    <a:pt x="893959" y="783449"/>
                    <a:pt x="884294" y="793096"/>
                  </a:cubicBezTo>
                  <a:cubicBezTo>
                    <a:pt x="875019" y="802439"/>
                    <a:pt x="862315" y="807558"/>
                    <a:pt x="849153" y="807288"/>
                  </a:cubicBezTo>
                  <a:lnTo>
                    <a:pt x="672769" y="807288"/>
                  </a:lnTo>
                  <a:lnTo>
                    <a:pt x="672769" y="715210"/>
                  </a:lnTo>
                  <a:lnTo>
                    <a:pt x="898824" y="715210"/>
                  </a:lnTo>
                  <a:close/>
                  <a:moveTo>
                    <a:pt x="898824" y="555552"/>
                  </a:moveTo>
                  <a:lnTo>
                    <a:pt x="672769" y="555552"/>
                  </a:lnTo>
                  <a:lnTo>
                    <a:pt x="672769" y="484255"/>
                  </a:lnTo>
                  <a:lnTo>
                    <a:pt x="898824" y="484255"/>
                  </a:lnTo>
                  <a:close/>
                </a:path>
              </a:pathLst>
            </a:custGeom>
            <a:solidFill>
              <a:srgbClr val="898989"/>
            </a:solidFill>
            <a:ln w="16888" cap="flat">
              <a:noFill/>
              <a:prstDash val="solid"/>
              <a:miter/>
            </a:ln>
          </p:spPr>
          <p:txBody>
            <a:bodyPr rtlCol="0" anchor="ctr"/>
            <a:lstStyle/>
            <a:p>
              <a:endParaRPr lang="zh-CN" altLang="en-US"/>
            </a:p>
          </p:txBody>
        </p:sp>
        <p:sp>
          <p:nvSpPr>
            <p:cNvPr id="19" name="任意多边形: 形状 18"/>
            <p:cNvSpPr/>
            <p:nvPr/>
          </p:nvSpPr>
          <p:spPr>
            <a:xfrm>
              <a:off x="9181366" y="2982803"/>
              <a:ext cx="391628" cy="293635"/>
            </a:xfrm>
            <a:custGeom>
              <a:avLst/>
              <a:gdLst>
                <a:gd name="connsiteX0" fmla="*/ 260859 w 391626"/>
                <a:gd name="connsiteY0" fmla="*/ 293635 h 293635"/>
                <a:gd name="connsiteX1" fmla="*/ 0 w 391626"/>
                <a:gd name="connsiteY1" fmla="*/ 293635 h 293635"/>
                <a:gd name="connsiteX2" fmla="*/ 130767 w 391626"/>
                <a:gd name="connsiteY2" fmla="*/ 0 h 293635"/>
                <a:gd name="connsiteX3" fmla="*/ 391627 w 391626"/>
                <a:gd name="connsiteY3" fmla="*/ 0 h 293635"/>
                <a:gd name="connsiteX4" fmla="*/ 260859 w 391626"/>
                <a:gd name="connsiteY4" fmla="*/ 293635 h 293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626" h="293635">
                  <a:moveTo>
                    <a:pt x="260859" y="293635"/>
                  </a:moveTo>
                  <a:lnTo>
                    <a:pt x="0" y="293635"/>
                  </a:lnTo>
                  <a:lnTo>
                    <a:pt x="130767" y="0"/>
                  </a:lnTo>
                  <a:lnTo>
                    <a:pt x="391627" y="0"/>
                  </a:lnTo>
                  <a:lnTo>
                    <a:pt x="260859" y="293635"/>
                  </a:lnTo>
                  <a:close/>
                </a:path>
              </a:pathLst>
            </a:custGeom>
            <a:solidFill>
              <a:srgbClr val="F8B62D"/>
            </a:solidFill>
            <a:ln w="16888" cap="flat">
              <a:noFill/>
              <a:prstDash val="solid"/>
              <a:miter/>
            </a:ln>
          </p:spPr>
          <p:txBody>
            <a:bodyPr rtlCol="0" anchor="ctr"/>
            <a:lstStyle/>
            <a:p>
              <a:endParaRPr lang="zh-CN" altLang="en-US"/>
            </a:p>
          </p:txBody>
        </p:sp>
      </p:grpSp>
      <p:sp>
        <p:nvSpPr>
          <p:cNvPr id="20" name="iconfont-11253-5325649"/>
          <p:cNvSpPr/>
          <p:nvPr/>
        </p:nvSpPr>
        <p:spPr>
          <a:xfrm>
            <a:off x="5876588" y="1403599"/>
            <a:ext cx="423343" cy="331460"/>
          </a:xfrm>
          <a:custGeom>
            <a:avLst/>
            <a:gdLst>
              <a:gd name="T0" fmla="*/ 4314 w 10001"/>
              <a:gd name="T1" fmla="*/ 444 h 7830"/>
              <a:gd name="T2" fmla="*/ 8740 w 10001"/>
              <a:gd name="T3" fmla="*/ 1260 h 7830"/>
              <a:gd name="T4" fmla="*/ 9757 w 10001"/>
              <a:gd name="T5" fmla="*/ 1361 h 7830"/>
              <a:gd name="T6" fmla="*/ 10001 w 10001"/>
              <a:gd name="T7" fmla="*/ 4964 h 7830"/>
              <a:gd name="T8" fmla="*/ 9157 w 10001"/>
              <a:gd name="T9" fmla="*/ 5206 h 7830"/>
              <a:gd name="T10" fmla="*/ 8791 w 10001"/>
              <a:gd name="T11" fmla="*/ 5399 h 7830"/>
              <a:gd name="T12" fmla="*/ 5454 w 10001"/>
              <a:gd name="T13" fmla="*/ 1494 h 7830"/>
              <a:gd name="T14" fmla="*/ 3642 w 10001"/>
              <a:gd name="T15" fmla="*/ 2251 h 7830"/>
              <a:gd name="T16" fmla="*/ 2504 w 10001"/>
              <a:gd name="T17" fmla="*/ 1868 h 7830"/>
              <a:gd name="T18" fmla="*/ 295 w 10001"/>
              <a:gd name="T19" fmla="*/ 5196 h 7830"/>
              <a:gd name="T20" fmla="*/ 1180 w 10001"/>
              <a:gd name="T21" fmla="*/ 4752 h 7830"/>
              <a:gd name="T22" fmla="*/ 2797 w 10001"/>
              <a:gd name="T23" fmla="*/ 5095 h 7830"/>
              <a:gd name="T24" fmla="*/ 3988 w 10001"/>
              <a:gd name="T25" fmla="*/ 6155 h 7830"/>
              <a:gd name="T26" fmla="*/ 4639 w 10001"/>
              <a:gd name="T27" fmla="*/ 7567 h 7830"/>
              <a:gd name="T28" fmla="*/ 4588 w 10001"/>
              <a:gd name="T29" fmla="*/ 7669 h 7830"/>
              <a:gd name="T30" fmla="*/ 5411 w 10001"/>
              <a:gd name="T31" fmla="*/ 7134 h 7830"/>
              <a:gd name="T32" fmla="*/ 5421 w 10001"/>
              <a:gd name="T33" fmla="*/ 7124 h 7830"/>
              <a:gd name="T34" fmla="*/ 6154 w 10001"/>
              <a:gd name="T35" fmla="*/ 7234 h 7830"/>
              <a:gd name="T36" fmla="*/ 6367 w 10001"/>
              <a:gd name="T37" fmla="*/ 6689 h 7830"/>
              <a:gd name="T38" fmla="*/ 6419 w 10001"/>
              <a:gd name="T39" fmla="*/ 6729 h 7830"/>
              <a:gd name="T40" fmla="*/ 7334 w 10001"/>
              <a:gd name="T41" fmla="*/ 6264 h 7830"/>
              <a:gd name="T42" fmla="*/ 7344 w 10001"/>
              <a:gd name="T43" fmla="*/ 6255 h 7830"/>
              <a:gd name="T44" fmla="*/ 8036 w 10001"/>
              <a:gd name="T45" fmla="*/ 6376 h 7830"/>
              <a:gd name="T46" fmla="*/ 8159 w 10001"/>
              <a:gd name="T47" fmla="*/ 5569 h 7830"/>
              <a:gd name="T48" fmla="*/ 5199 w 10001"/>
              <a:gd name="T49" fmla="*/ 1998 h 7830"/>
              <a:gd name="T50" fmla="*/ 3825 w 10001"/>
              <a:gd name="T51" fmla="*/ 2674 h 7830"/>
              <a:gd name="T52" fmla="*/ 1984 w 10001"/>
              <a:gd name="T53" fmla="*/ 2270 h 7830"/>
              <a:gd name="T54" fmla="*/ 2024 w 10001"/>
              <a:gd name="T55" fmla="*/ 1393 h 7830"/>
              <a:gd name="T56" fmla="*/ 244 w 10001"/>
              <a:gd name="T57" fmla="*/ 1383 h 7830"/>
              <a:gd name="T58" fmla="*/ 0 w 10001"/>
              <a:gd name="T59" fmla="*/ 4975 h 7830"/>
              <a:gd name="T60" fmla="*/ 2126 w 10001"/>
              <a:gd name="T61" fmla="*/ 4954 h 7830"/>
              <a:gd name="T62" fmla="*/ 1180 w 10001"/>
              <a:gd name="T63" fmla="*/ 5509 h 7830"/>
              <a:gd name="T64" fmla="*/ 1251 w 10001"/>
              <a:gd name="T65" fmla="*/ 6134 h 7830"/>
              <a:gd name="T66" fmla="*/ 1801 w 10001"/>
              <a:gd name="T67" fmla="*/ 6214 h 7830"/>
              <a:gd name="T68" fmla="*/ 1831 w 10001"/>
              <a:gd name="T69" fmla="*/ 6244 h 7830"/>
              <a:gd name="T70" fmla="*/ 2035 w 10001"/>
              <a:gd name="T71" fmla="*/ 6708 h 7830"/>
              <a:gd name="T72" fmla="*/ 2554 w 10001"/>
              <a:gd name="T73" fmla="*/ 6768 h 7830"/>
              <a:gd name="T74" fmla="*/ 2726 w 10001"/>
              <a:gd name="T75" fmla="*/ 7181 h 7830"/>
              <a:gd name="T76" fmla="*/ 3245 w 10001"/>
              <a:gd name="T77" fmla="*/ 7241 h 7830"/>
              <a:gd name="T78" fmla="*/ 3275 w 10001"/>
              <a:gd name="T79" fmla="*/ 7261 h 7830"/>
              <a:gd name="T80" fmla="*/ 3468 w 10001"/>
              <a:gd name="T81" fmla="*/ 7554 h 7830"/>
              <a:gd name="T82" fmla="*/ 4150 w 10001"/>
              <a:gd name="T83" fmla="*/ 7423 h 7830"/>
              <a:gd name="T84" fmla="*/ 4130 w 10001"/>
              <a:gd name="T85" fmla="*/ 6736 h 7830"/>
              <a:gd name="T86" fmla="*/ 3611 w 10001"/>
              <a:gd name="T87" fmla="*/ 6645 h 7830"/>
              <a:gd name="T88" fmla="*/ 3184 w 10001"/>
              <a:gd name="T89" fmla="*/ 6161 h 7830"/>
              <a:gd name="T90" fmla="*/ 2949 w 10001"/>
              <a:gd name="T91" fmla="*/ 6141 h 7830"/>
              <a:gd name="T92" fmla="*/ 2319 w 10001"/>
              <a:gd name="T93" fmla="*/ 5576 h 7830"/>
              <a:gd name="T94" fmla="*/ 2126 w 10001"/>
              <a:gd name="T95" fmla="*/ 4954 h 7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001" h="7830">
                <a:moveTo>
                  <a:pt x="2574" y="1755"/>
                </a:moveTo>
                <a:lnTo>
                  <a:pt x="4314" y="444"/>
                </a:lnTo>
                <a:cubicBezTo>
                  <a:pt x="4791" y="91"/>
                  <a:pt x="5422" y="0"/>
                  <a:pt x="5972" y="211"/>
                </a:cubicBezTo>
                <a:lnTo>
                  <a:pt x="8740" y="1260"/>
                </a:lnTo>
                <a:cubicBezTo>
                  <a:pt x="8924" y="1331"/>
                  <a:pt x="9116" y="1361"/>
                  <a:pt x="9300" y="1361"/>
                </a:cubicBezTo>
                <a:lnTo>
                  <a:pt x="9757" y="1361"/>
                </a:lnTo>
                <a:cubicBezTo>
                  <a:pt x="9890" y="1361"/>
                  <a:pt x="10001" y="1463"/>
                  <a:pt x="10001" y="1594"/>
                </a:cubicBezTo>
                <a:lnTo>
                  <a:pt x="10001" y="4964"/>
                </a:lnTo>
                <a:cubicBezTo>
                  <a:pt x="10001" y="5095"/>
                  <a:pt x="9889" y="5206"/>
                  <a:pt x="9757" y="5206"/>
                </a:cubicBezTo>
                <a:lnTo>
                  <a:pt x="9157" y="5206"/>
                </a:lnTo>
                <a:cubicBezTo>
                  <a:pt x="9076" y="5206"/>
                  <a:pt x="8985" y="5236"/>
                  <a:pt x="8924" y="5288"/>
                </a:cubicBezTo>
                <a:lnTo>
                  <a:pt x="8791" y="5399"/>
                </a:lnTo>
                <a:cubicBezTo>
                  <a:pt x="8761" y="5429"/>
                  <a:pt x="8710" y="5419"/>
                  <a:pt x="8679" y="5389"/>
                </a:cubicBezTo>
                <a:lnTo>
                  <a:pt x="5454" y="1494"/>
                </a:lnTo>
                <a:cubicBezTo>
                  <a:pt x="5372" y="1393"/>
                  <a:pt x="5230" y="1373"/>
                  <a:pt x="5117" y="1434"/>
                </a:cubicBezTo>
                <a:lnTo>
                  <a:pt x="3642" y="2251"/>
                </a:lnTo>
                <a:cubicBezTo>
                  <a:pt x="3347" y="2413"/>
                  <a:pt x="2991" y="2433"/>
                  <a:pt x="2676" y="2301"/>
                </a:cubicBezTo>
                <a:cubicBezTo>
                  <a:pt x="2514" y="2230"/>
                  <a:pt x="2432" y="2039"/>
                  <a:pt x="2504" y="1868"/>
                </a:cubicBezTo>
                <a:cubicBezTo>
                  <a:pt x="2502" y="1826"/>
                  <a:pt x="2532" y="1786"/>
                  <a:pt x="2574" y="1755"/>
                </a:cubicBezTo>
                <a:close/>
                <a:moveTo>
                  <a:pt x="295" y="5196"/>
                </a:moveTo>
                <a:lnTo>
                  <a:pt x="814" y="5196"/>
                </a:lnTo>
                <a:lnTo>
                  <a:pt x="1180" y="4752"/>
                </a:lnTo>
                <a:cubicBezTo>
                  <a:pt x="1505" y="4359"/>
                  <a:pt x="2095" y="4309"/>
                  <a:pt x="2492" y="4631"/>
                </a:cubicBezTo>
                <a:cubicBezTo>
                  <a:pt x="2635" y="4752"/>
                  <a:pt x="2746" y="4914"/>
                  <a:pt x="2797" y="5095"/>
                </a:cubicBezTo>
                <a:cubicBezTo>
                  <a:pt x="3112" y="5176"/>
                  <a:pt x="3358" y="5417"/>
                  <a:pt x="3449" y="5731"/>
                </a:cubicBezTo>
                <a:cubicBezTo>
                  <a:pt x="3672" y="5801"/>
                  <a:pt x="3876" y="5944"/>
                  <a:pt x="3988" y="6155"/>
                </a:cubicBezTo>
                <a:cubicBezTo>
                  <a:pt x="4181" y="6185"/>
                  <a:pt x="4364" y="6276"/>
                  <a:pt x="4506" y="6417"/>
                </a:cubicBezTo>
                <a:cubicBezTo>
                  <a:pt x="4801" y="6730"/>
                  <a:pt x="4863" y="7195"/>
                  <a:pt x="4639" y="7567"/>
                </a:cubicBezTo>
                <a:lnTo>
                  <a:pt x="4588" y="7659"/>
                </a:lnTo>
                <a:lnTo>
                  <a:pt x="4588" y="7669"/>
                </a:lnTo>
                <a:cubicBezTo>
                  <a:pt x="4831" y="7830"/>
                  <a:pt x="5158" y="7780"/>
                  <a:pt x="5330" y="7537"/>
                </a:cubicBezTo>
                <a:cubicBezTo>
                  <a:pt x="5411" y="7416"/>
                  <a:pt x="5443" y="7275"/>
                  <a:pt x="5411" y="7134"/>
                </a:cubicBezTo>
                <a:lnTo>
                  <a:pt x="5411" y="7124"/>
                </a:lnTo>
                <a:lnTo>
                  <a:pt x="5421" y="7124"/>
                </a:lnTo>
                <a:lnTo>
                  <a:pt x="5462" y="7164"/>
                </a:lnTo>
                <a:cubicBezTo>
                  <a:pt x="5646" y="7345"/>
                  <a:pt x="5941" y="7376"/>
                  <a:pt x="6154" y="7234"/>
                </a:cubicBezTo>
                <a:cubicBezTo>
                  <a:pt x="6326" y="7112"/>
                  <a:pt x="6407" y="6901"/>
                  <a:pt x="6367" y="6699"/>
                </a:cubicBezTo>
                <a:lnTo>
                  <a:pt x="6367" y="6689"/>
                </a:lnTo>
                <a:lnTo>
                  <a:pt x="6377" y="6689"/>
                </a:lnTo>
                <a:lnTo>
                  <a:pt x="6419" y="6729"/>
                </a:lnTo>
                <a:cubicBezTo>
                  <a:pt x="6601" y="6910"/>
                  <a:pt x="6886" y="6940"/>
                  <a:pt x="7110" y="6799"/>
                </a:cubicBezTo>
                <a:cubicBezTo>
                  <a:pt x="7282" y="6678"/>
                  <a:pt x="7375" y="6466"/>
                  <a:pt x="7334" y="6264"/>
                </a:cubicBezTo>
                <a:lnTo>
                  <a:pt x="7334" y="6255"/>
                </a:lnTo>
                <a:lnTo>
                  <a:pt x="7344" y="6255"/>
                </a:lnTo>
                <a:lnTo>
                  <a:pt x="7385" y="6295"/>
                </a:lnTo>
                <a:cubicBezTo>
                  <a:pt x="7557" y="6466"/>
                  <a:pt x="7832" y="6496"/>
                  <a:pt x="8036" y="6376"/>
                </a:cubicBezTo>
                <a:cubicBezTo>
                  <a:pt x="8290" y="6225"/>
                  <a:pt x="8372" y="5903"/>
                  <a:pt x="8220" y="5650"/>
                </a:cubicBezTo>
                <a:cubicBezTo>
                  <a:pt x="8200" y="5620"/>
                  <a:pt x="8179" y="5590"/>
                  <a:pt x="8159" y="5569"/>
                </a:cubicBezTo>
                <a:lnTo>
                  <a:pt x="7834" y="5175"/>
                </a:lnTo>
                <a:lnTo>
                  <a:pt x="5199" y="1998"/>
                </a:lnTo>
                <a:cubicBezTo>
                  <a:pt x="5169" y="1968"/>
                  <a:pt x="5127" y="1958"/>
                  <a:pt x="5086" y="1978"/>
                </a:cubicBezTo>
                <a:lnTo>
                  <a:pt x="3825" y="2674"/>
                </a:lnTo>
                <a:cubicBezTo>
                  <a:pt x="3418" y="2896"/>
                  <a:pt x="2940" y="2936"/>
                  <a:pt x="2503" y="2775"/>
                </a:cubicBezTo>
                <a:cubicBezTo>
                  <a:pt x="2259" y="2694"/>
                  <a:pt x="2075" y="2503"/>
                  <a:pt x="1984" y="2270"/>
                </a:cubicBezTo>
                <a:cubicBezTo>
                  <a:pt x="1913" y="2028"/>
                  <a:pt x="1942" y="1765"/>
                  <a:pt x="2075" y="1554"/>
                </a:cubicBezTo>
                <a:cubicBezTo>
                  <a:pt x="2105" y="1494"/>
                  <a:pt x="2085" y="1423"/>
                  <a:pt x="2024" y="1393"/>
                </a:cubicBezTo>
                <a:cubicBezTo>
                  <a:pt x="2004" y="1383"/>
                  <a:pt x="1982" y="1383"/>
                  <a:pt x="1963" y="1383"/>
                </a:cubicBezTo>
                <a:lnTo>
                  <a:pt x="244" y="1383"/>
                </a:lnTo>
                <a:cubicBezTo>
                  <a:pt x="111" y="1383"/>
                  <a:pt x="0" y="1484"/>
                  <a:pt x="0" y="1615"/>
                </a:cubicBezTo>
                <a:lnTo>
                  <a:pt x="0" y="4975"/>
                </a:lnTo>
                <a:cubicBezTo>
                  <a:pt x="51" y="5095"/>
                  <a:pt x="163" y="5196"/>
                  <a:pt x="295" y="5196"/>
                </a:cubicBezTo>
                <a:close/>
                <a:moveTo>
                  <a:pt x="2126" y="4954"/>
                </a:moveTo>
                <a:cubicBezTo>
                  <a:pt x="1923" y="4843"/>
                  <a:pt x="1679" y="4894"/>
                  <a:pt x="1536" y="5075"/>
                </a:cubicBezTo>
                <a:lnTo>
                  <a:pt x="1180" y="5509"/>
                </a:lnTo>
                <a:cubicBezTo>
                  <a:pt x="1028" y="5700"/>
                  <a:pt x="1048" y="5983"/>
                  <a:pt x="1241" y="6134"/>
                </a:cubicBezTo>
                <a:lnTo>
                  <a:pt x="1251" y="6134"/>
                </a:lnTo>
                <a:lnTo>
                  <a:pt x="1303" y="6174"/>
                </a:lnTo>
                <a:cubicBezTo>
                  <a:pt x="1445" y="6285"/>
                  <a:pt x="1649" y="6295"/>
                  <a:pt x="1801" y="6214"/>
                </a:cubicBezTo>
                <a:cubicBezTo>
                  <a:pt x="1811" y="6204"/>
                  <a:pt x="1821" y="6214"/>
                  <a:pt x="1831" y="6224"/>
                </a:cubicBezTo>
                <a:lnTo>
                  <a:pt x="1831" y="6244"/>
                </a:lnTo>
                <a:cubicBezTo>
                  <a:pt x="1801" y="6405"/>
                  <a:pt x="1861" y="6576"/>
                  <a:pt x="1994" y="6678"/>
                </a:cubicBezTo>
                <a:lnTo>
                  <a:pt x="2035" y="6708"/>
                </a:lnTo>
                <a:cubicBezTo>
                  <a:pt x="2178" y="6819"/>
                  <a:pt x="2360" y="6829"/>
                  <a:pt x="2524" y="6758"/>
                </a:cubicBezTo>
                <a:cubicBezTo>
                  <a:pt x="2534" y="6748"/>
                  <a:pt x="2554" y="6758"/>
                  <a:pt x="2554" y="6768"/>
                </a:cubicBezTo>
                <a:lnTo>
                  <a:pt x="2554" y="6778"/>
                </a:lnTo>
                <a:cubicBezTo>
                  <a:pt x="2534" y="6929"/>
                  <a:pt x="2605" y="7080"/>
                  <a:pt x="2726" y="7181"/>
                </a:cubicBezTo>
                <a:lnTo>
                  <a:pt x="2756" y="7201"/>
                </a:lnTo>
                <a:cubicBezTo>
                  <a:pt x="2899" y="7313"/>
                  <a:pt x="3081" y="7333"/>
                  <a:pt x="3245" y="7241"/>
                </a:cubicBezTo>
                <a:cubicBezTo>
                  <a:pt x="3255" y="7231"/>
                  <a:pt x="3275" y="7241"/>
                  <a:pt x="3275" y="7251"/>
                </a:cubicBezTo>
                <a:lnTo>
                  <a:pt x="3275" y="7261"/>
                </a:lnTo>
                <a:cubicBezTo>
                  <a:pt x="3295" y="7373"/>
                  <a:pt x="3356" y="7474"/>
                  <a:pt x="3448" y="7544"/>
                </a:cubicBezTo>
                <a:lnTo>
                  <a:pt x="3468" y="7554"/>
                </a:lnTo>
                <a:cubicBezTo>
                  <a:pt x="3671" y="7705"/>
                  <a:pt x="3956" y="7675"/>
                  <a:pt x="4109" y="7473"/>
                </a:cubicBezTo>
                <a:cubicBezTo>
                  <a:pt x="4119" y="7453"/>
                  <a:pt x="4139" y="7433"/>
                  <a:pt x="4150" y="7423"/>
                </a:cubicBezTo>
                <a:lnTo>
                  <a:pt x="4211" y="7311"/>
                </a:lnTo>
                <a:cubicBezTo>
                  <a:pt x="4324" y="7120"/>
                  <a:pt x="4293" y="6888"/>
                  <a:pt x="4130" y="6736"/>
                </a:cubicBezTo>
                <a:cubicBezTo>
                  <a:pt x="3998" y="6615"/>
                  <a:pt x="3805" y="6585"/>
                  <a:pt x="3631" y="6655"/>
                </a:cubicBezTo>
                <a:cubicBezTo>
                  <a:pt x="3621" y="6655"/>
                  <a:pt x="3621" y="6655"/>
                  <a:pt x="3611" y="6645"/>
                </a:cubicBezTo>
                <a:lnTo>
                  <a:pt x="3611" y="6635"/>
                </a:lnTo>
                <a:cubicBezTo>
                  <a:pt x="3621" y="6393"/>
                  <a:pt x="3428" y="6181"/>
                  <a:pt x="3184" y="6161"/>
                </a:cubicBezTo>
                <a:cubicBezTo>
                  <a:pt x="3123" y="6161"/>
                  <a:pt x="3061" y="6171"/>
                  <a:pt x="3000" y="6191"/>
                </a:cubicBezTo>
                <a:cubicBezTo>
                  <a:pt x="2929" y="6201"/>
                  <a:pt x="2949" y="6141"/>
                  <a:pt x="2949" y="6141"/>
                </a:cubicBezTo>
                <a:cubicBezTo>
                  <a:pt x="3040" y="5909"/>
                  <a:pt x="2939" y="5658"/>
                  <a:pt x="2705" y="5556"/>
                </a:cubicBezTo>
                <a:cubicBezTo>
                  <a:pt x="2583" y="5506"/>
                  <a:pt x="2430" y="5516"/>
                  <a:pt x="2319" y="5576"/>
                </a:cubicBezTo>
                <a:cubicBezTo>
                  <a:pt x="2268" y="5586"/>
                  <a:pt x="2278" y="5536"/>
                  <a:pt x="2278" y="5536"/>
                </a:cubicBezTo>
                <a:cubicBezTo>
                  <a:pt x="2411" y="5348"/>
                  <a:pt x="2340" y="5075"/>
                  <a:pt x="2126" y="4954"/>
                </a:cubicBezTo>
                <a:close/>
                <a:moveTo>
                  <a:pt x="2126" y="4954"/>
                </a:moveTo>
                <a:close/>
              </a:path>
            </a:pathLst>
          </a:custGeom>
          <a:solidFill>
            <a:schemeClr val="accent1"/>
          </a:solidFill>
          <a:ln>
            <a:solidFill>
              <a:srgbClr val="003D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图片 20" descr="文本&#10;&#10;描述已自动生成"/>
          <p:cNvPicPr>
            <a:picLocks noChangeAspect="1"/>
          </p:cNvPicPr>
          <p:nvPr/>
        </p:nvPicPr>
        <p:blipFill>
          <a:blip r:embed="rId1" cstate="screen"/>
          <a:stretch>
            <a:fillRect/>
          </a:stretch>
        </p:blipFill>
        <p:spPr>
          <a:xfrm>
            <a:off x="6628513" y="1337929"/>
            <a:ext cx="2163424" cy="458921"/>
          </a:xfrm>
          <a:prstGeom prst="rect">
            <a:avLst/>
          </a:prstGeom>
        </p:spPr>
      </p:pic>
      <p:sp>
        <p:nvSpPr>
          <p:cNvPr id="23" name="文本框 22"/>
          <p:cNvSpPr txBox="1"/>
          <p:nvPr/>
        </p:nvSpPr>
        <p:spPr>
          <a:xfrm>
            <a:off x="660400" y="6054508"/>
            <a:ext cx="10858500" cy="251223"/>
          </a:xfrm>
          <a:prstGeom prst="rect">
            <a:avLst/>
          </a:prstGeom>
          <a:noFill/>
        </p:spPr>
        <p:txBody>
          <a:bodyPr wrap="square" rtlCol="0">
            <a:spAutoFit/>
          </a:bodyPr>
          <a:lstStyle/>
          <a:p>
            <a:pPr algn="just">
              <a:lnSpc>
                <a:spcPct val="120000"/>
              </a:lnSpc>
              <a:spcAft>
                <a:spcPts val="600"/>
              </a:spcAft>
            </a:pPr>
            <a:r>
              <a:rPr lang="zh-CN" altLang="en-US" sz="900" dirty="0">
                <a:latin typeface="汉仪旗黑-45S" panose="00020600040101010101" pitchFamily="18" charset="-122"/>
                <a:ea typeface="汉仪旗黑-45S" panose="00020600040101010101" pitchFamily="18" charset="-122"/>
              </a:rPr>
              <a:t>注：补充福利指职工福利，主要为职工福利费、工会经费等项目涵盖的福利内容，包含餐饮、交通、健康、年节、文娱福利等，不包含社保、住房公积金等法定福利。</a:t>
            </a:r>
            <a:endParaRPr lang="zh-CN" altLang="en-US" sz="900" dirty="0">
              <a:latin typeface="汉仪旗黑-45S" panose="00020600040101010101" pitchFamily="18" charset="-122"/>
              <a:ea typeface="汉仪旗黑-45S" panose="00020600040101010101" pitchFamily="18" charset="-122"/>
            </a:endParaRPr>
          </a:p>
        </p:txBody>
      </p:sp>
      <p:grpSp>
        <p:nvGrpSpPr>
          <p:cNvPr id="44" name="组合 43"/>
          <p:cNvGrpSpPr/>
          <p:nvPr/>
        </p:nvGrpSpPr>
        <p:grpSpPr>
          <a:xfrm>
            <a:off x="1416000" y="2060143"/>
            <a:ext cx="9360000" cy="3384857"/>
            <a:chOff x="912000" y="2133000"/>
            <a:chExt cx="9360000" cy="3384857"/>
          </a:xfrm>
        </p:grpSpPr>
        <p:sp>
          <p:nvSpPr>
            <p:cNvPr id="29" name="矩形: 圆角 28"/>
            <p:cNvSpPr/>
            <p:nvPr/>
          </p:nvSpPr>
          <p:spPr>
            <a:xfrm>
              <a:off x="912000" y="2971722"/>
              <a:ext cx="1008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汉仪旗黑-80S" panose="00020600040101010101" pitchFamily="18" charset="-122"/>
                  <a:ea typeface="汉仪旗黑-80S" panose="00020600040101010101" pitchFamily="18" charset="-122"/>
                </a:rPr>
                <a:t>调研内容</a:t>
              </a:r>
              <a:endParaRPr lang="zh-CN" altLang="en-US" sz="1400" dirty="0">
                <a:latin typeface="汉仪旗黑-80S" panose="00020600040101010101" pitchFamily="18" charset="-122"/>
                <a:ea typeface="汉仪旗黑-80S" panose="00020600040101010101" pitchFamily="18" charset="-122"/>
              </a:endParaRPr>
            </a:p>
          </p:txBody>
        </p:sp>
        <p:sp>
          <p:nvSpPr>
            <p:cNvPr id="30" name="文本占位符 1"/>
            <p:cNvSpPr txBox="1"/>
            <p:nvPr/>
          </p:nvSpPr>
          <p:spPr>
            <a:xfrm>
              <a:off x="2136000" y="2964299"/>
              <a:ext cx="8136000" cy="374846"/>
            </a:xfrm>
            <a:prstGeom prst="rect">
              <a:avLst/>
            </a:prstGeom>
            <a:noFill/>
          </p:spPr>
          <p:txBody>
            <a:bodyPr vert="horz" wrap="square" lIns="91440" tIns="45720" rIns="91440" bIns="45720" rtlCol="0">
              <a:spAutoFit/>
            </a:bodyPr>
            <a:lstStyle>
              <a:lvl1pPr marL="0" indent="0" algn="just" defTabSz="914400" rtl="0" eaLnBrk="1" latinLnBrk="0" hangingPunct="1">
                <a:lnSpc>
                  <a:spcPct val="120000"/>
                </a:lnSpc>
                <a:spcBef>
                  <a:spcPts val="0"/>
                </a:spcBef>
                <a:spcAft>
                  <a:spcPts val="600"/>
                </a:spcAft>
                <a:buFontTx/>
                <a:buNone/>
                <a:defRPr sz="1600" b="0" kern="1200">
                  <a:solidFill>
                    <a:schemeClr val="accent4">
                      <a:lumMod val="75000"/>
                    </a:schemeClr>
                  </a:solidFill>
                  <a:latin typeface="汉仪旗黑-45S" panose="00020600040101010101" pitchFamily="18" charset="-122"/>
                  <a:ea typeface="汉仪旗黑-45S" panose="00020600040101010101" pitchFamily="18" charset="-122"/>
                  <a:cs typeface="+mn-cs"/>
                </a:defRPr>
              </a:lvl1pPr>
              <a:lvl2pPr marL="457200" indent="0" algn="l" defTabSz="914400" rtl="0" eaLnBrk="1" latinLnBrk="0" hangingPunct="1">
                <a:lnSpc>
                  <a:spcPct val="120000"/>
                </a:lnSpc>
                <a:spcBef>
                  <a:spcPts val="500"/>
                </a:spcBef>
                <a:spcAft>
                  <a:spcPts val="600"/>
                </a:spcAft>
                <a:buFont typeface="+mj-lt"/>
                <a:buNone/>
                <a:defRPr sz="1600" kern="1200">
                  <a:solidFill>
                    <a:schemeClr val="tx1"/>
                  </a:solidFill>
                  <a:latin typeface="+mn-lt"/>
                  <a:ea typeface="+mn-ea"/>
                  <a:cs typeface="+mn-cs"/>
                </a:defRPr>
              </a:lvl2pPr>
              <a:lvl3pPr marL="1257300" indent="-342900" algn="l" defTabSz="914400" rtl="0" eaLnBrk="1" latinLnBrk="0" hangingPunct="1">
                <a:lnSpc>
                  <a:spcPct val="120000"/>
                </a:lnSpc>
                <a:spcBef>
                  <a:spcPts val="500"/>
                </a:spcBef>
                <a:spcAft>
                  <a:spcPts val="600"/>
                </a:spcAft>
                <a:buFont typeface="+mj-lt"/>
                <a:buAutoNum type="alphaLcParen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zh-CN" altLang="en-US" dirty="0">
                  <a:solidFill>
                    <a:srgbClr val="595757"/>
                  </a:solidFill>
                </a:rPr>
                <a:t>主要包含央国企补充福利策略和实施情况，企业用餐、扶贫助农和消费帮扶的简要情况。</a:t>
              </a:r>
              <a:endParaRPr lang="en-US" altLang="zh-CN" dirty="0">
                <a:solidFill>
                  <a:srgbClr val="595757"/>
                </a:solidFill>
              </a:endParaRPr>
            </a:p>
          </p:txBody>
        </p:sp>
        <p:sp>
          <p:nvSpPr>
            <p:cNvPr id="25" name="矩形: 圆角 24"/>
            <p:cNvSpPr/>
            <p:nvPr/>
          </p:nvSpPr>
          <p:spPr>
            <a:xfrm>
              <a:off x="912000" y="3662711"/>
              <a:ext cx="1008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汉仪旗黑-80S" panose="00020600040101010101" pitchFamily="18" charset="-122"/>
                  <a:ea typeface="汉仪旗黑-80S" panose="00020600040101010101" pitchFamily="18" charset="-122"/>
                </a:rPr>
                <a:t>调研目的</a:t>
              </a:r>
              <a:endParaRPr lang="zh-CN" altLang="en-US" sz="1400" dirty="0">
                <a:latin typeface="汉仪旗黑-80S" panose="00020600040101010101" pitchFamily="18" charset="-122"/>
                <a:ea typeface="汉仪旗黑-80S" panose="00020600040101010101" pitchFamily="18" charset="-122"/>
              </a:endParaRPr>
            </a:p>
          </p:txBody>
        </p:sp>
        <p:sp>
          <p:nvSpPr>
            <p:cNvPr id="31" name="文本占位符 1"/>
            <p:cNvSpPr txBox="1"/>
            <p:nvPr/>
          </p:nvSpPr>
          <p:spPr>
            <a:xfrm>
              <a:off x="2136000" y="3655288"/>
              <a:ext cx="8136000" cy="374846"/>
            </a:xfrm>
            <a:prstGeom prst="rect">
              <a:avLst/>
            </a:prstGeom>
            <a:noFill/>
          </p:spPr>
          <p:txBody>
            <a:bodyPr vert="horz" wrap="square" lIns="91440" tIns="45720" rIns="91440" bIns="45720" rtlCol="0">
              <a:spAutoFit/>
            </a:bodyPr>
            <a:lstStyle>
              <a:lvl1pPr marL="0" indent="0" algn="just" defTabSz="914400" rtl="0" eaLnBrk="1" latinLnBrk="0" hangingPunct="1">
                <a:lnSpc>
                  <a:spcPct val="120000"/>
                </a:lnSpc>
                <a:spcBef>
                  <a:spcPts val="0"/>
                </a:spcBef>
                <a:spcAft>
                  <a:spcPts val="600"/>
                </a:spcAft>
                <a:buFontTx/>
                <a:buNone/>
                <a:defRPr sz="1600" b="0" kern="1200">
                  <a:solidFill>
                    <a:schemeClr val="accent4">
                      <a:lumMod val="75000"/>
                    </a:schemeClr>
                  </a:solidFill>
                  <a:latin typeface="汉仪旗黑-45S" panose="00020600040101010101" pitchFamily="18" charset="-122"/>
                  <a:ea typeface="汉仪旗黑-45S" panose="00020600040101010101" pitchFamily="18" charset="-122"/>
                  <a:cs typeface="+mn-cs"/>
                </a:defRPr>
              </a:lvl1pPr>
              <a:lvl2pPr marL="457200" indent="0" algn="l" defTabSz="914400" rtl="0" eaLnBrk="1" latinLnBrk="0" hangingPunct="1">
                <a:lnSpc>
                  <a:spcPct val="120000"/>
                </a:lnSpc>
                <a:spcBef>
                  <a:spcPts val="500"/>
                </a:spcBef>
                <a:spcAft>
                  <a:spcPts val="600"/>
                </a:spcAft>
                <a:buFont typeface="+mj-lt"/>
                <a:buNone/>
                <a:defRPr sz="1600" kern="1200">
                  <a:solidFill>
                    <a:schemeClr val="tx1"/>
                  </a:solidFill>
                  <a:latin typeface="+mn-lt"/>
                  <a:ea typeface="+mn-ea"/>
                  <a:cs typeface="+mn-cs"/>
                </a:defRPr>
              </a:lvl2pPr>
              <a:lvl3pPr marL="1257300" indent="-342900" algn="l" defTabSz="914400" rtl="0" eaLnBrk="1" latinLnBrk="0" hangingPunct="1">
                <a:lnSpc>
                  <a:spcPct val="120000"/>
                </a:lnSpc>
                <a:spcBef>
                  <a:spcPts val="500"/>
                </a:spcBef>
                <a:spcAft>
                  <a:spcPts val="600"/>
                </a:spcAft>
                <a:buFont typeface="+mj-lt"/>
                <a:buAutoNum type="alphaLcParen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solidFill>
                    <a:srgbClr val="595757"/>
                  </a:solidFill>
                </a:rPr>
                <a:t>旨在为央国企补充福利管理体系优化和应对新趋势挑战提供最新的信息和决策参考。</a:t>
              </a:r>
              <a:endParaRPr lang="zh-CN" altLang="en-US" dirty="0">
                <a:solidFill>
                  <a:srgbClr val="595757"/>
                </a:solidFill>
              </a:endParaRPr>
            </a:p>
          </p:txBody>
        </p:sp>
        <p:sp>
          <p:nvSpPr>
            <p:cNvPr id="27" name="矩形: 圆角 26"/>
            <p:cNvSpPr/>
            <p:nvPr/>
          </p:nvSpPr>
          <p:spPr>
            <a:xfrm>
              <a:off x="912000" y="5002701"/>
              <a:ext cx="1008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汉仪旗黑-80S" panose="00020600040101010101" pitchFamily="18" charset="-122"/>
                  <a:ea typeface="汉仪旗黑-80S" panose="00020600040101010101" pitchFamily="18" charset="-122"/>
                </a:rPr>
                <a:t>参调对象</a:t>
              </a:r>
              <a:endParaRPr lang="zh-CN" altLang="en-US" sz="1400" dirty="0">
                <a:latin typeface="汉仪旗黑-80S" panose="00020600040101010101" pitchFamily="18" charset="-122"/>
                <a:ea typeface="汉仪旗黑-80S" panose="00020600040101010101" pitchFamily="18" charset="-122"/>
              </a:endParaRPr>
            </a:p>
          </p:txBody>
        </p:sp>
        <p:sp>
          <p:nvSpPr>
            <p:cNvPr id="33" name="文本占位符 1"/>
            <p:cNvSpPr txBox="1"/>
            <p:nvPr/>
          </p:nvSpPr>
          <p:spPr>
            <a:xfrm>
              <a:off x="2136000" y="4847545"/>
              <a:ext cx="8136000" cy="670312"/>
            </a:xfrm>
            <a:prstGeom prst="rect">
              <a:avLst/>
            </a:prstGeom>
            <a:noFill/>
          </p:spPr>
          <p:txBody>
            <a:bodyPr vert="horz" wrap="square" lIns="91440" tIns="45720" rIns="91440" bIns="45720" rtlCol="0">
              <a:spAutoFit/>
            </a:bodyPr>
            <a:lstStyle>
              <a:lvl1pPr marL="0" indent="0" algn="just" defTabSz="914400" rtl="0" eaLnBrk="1" latinLnBrk="0" hangingPunct="1">
                <a:lnSpc>
                  <a:spcPct val="120000"/>
                </a:lnSpc>
                <a:spcBef>
                  <a:spcPts val="0"/>
                </a:spcBef>
                <a:spcAft>
                  <a:spcPts val="600"/>
                </a:spcAft>
                <a:buFontTx/>
                <a:buNone/>
                <a:defRPr sz="1600" b="0" kern="1200">
                  <a:solidFill>
                    <a:schemeClr val="accent4">
                      <a:lumMod val="75000"/>
                    </a:schemeClr>
                  </a:solidFill>
                  <a:latin typeface="汉仪旗黑-45S" panose="00020600040101010101" pitchFamily="18" charset="-122"/>
                  <a:ea typeface="汉仪旗黑-45S" panose="00020600040101010101" pitchFamily="18" charset="-122"/>
                  <a:cs typeface="+mn-cs"/>
                </a:defRPr>
              </a:lvl1pPr>
              <a:lvl2pPr marL="457200" indent="0" algn="l" defTabSz="914400" rtl="0" eaLnBrk="1" latinLnBrk="0" hangingPunct="1">
                <a:lnSpc>
                  <a:spcPct val="120000"/>
                </a:lnSpc>
                <a:spcBef>
                  <a:spcPts val="500"/>
                </a:spcBef>
                <a:spcAft>
                  <a:spcPts val="600"/>
                </a:spcAft>
                <a:buFont typeface="+mj-lt"/>
                <a:buNone/>
                <a:defRPr sz="1600" kern="1200">
                  <a:solidFill>
                    <a:schemeClr val="tx1"/>
                  </a:solidFill>
                  <a:latin typeface="+mn-lt"/>
                  <a:ea typeface="+mn-ea"/>
                  <a:cs typeface="+mn-cs"/>
                </a:defRPr>
              </a:lvl2pPr>
              <a:lvl3pPr marL="1257300" indent="-342900" algn="l" defTabSz="914400" rtl="0" eaLnBrk="1" latinLnBrk="0" hangingPunct="1">
                <a:lnSpc>
                  <a:spcPct val="120000"/>
                </a:lnSpc>
                <a:spcBef>
                  <a:spcPts val="500"/>
                </a:spcBef>
                <a:spcAft>
                  <a:spcPts val="600"/>
                </a:spcAft>
                <a:buFont typeface="+mj-lt"/>
                <a:buAutoNum type="alphaLcParen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solidFill>
                    <a:srgbClr val="595757"/>
                  </a:solidFill>
                </a:rPr>
                <a:t>中央企业、地方国有企业负责补充福利管理和发放的相关人员，如人力资源、工会、行政或财务等部门人员。</a:t>
              </a:r>
              <a:endParaRPr lang="zh-CN" altLang="en-US" dirty="0">
                <a:solidFill>
                  <a:srgbClr val="595757"/>
                </a:solidFill>
              </a:endParaRPr>
            </a:p>
          </p:txBody>
        </p:sp>
        <p:sp>
          <p:nvSpPr>
            <p:cNvPr id="26" name="矩形: 圆角 25"/>
            <p:cNvSpPr/>
            <p:nvPr/>
          </p:nvSpPr>
          <p:spPr>
            <a:xfrm>
              <a:off x="912000" y="4346786"/>
              <a:ext cx="100800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汉仪旗黑-80S" panose="00020600040101010101" pitchFamily="18" charset="-122"/>
                  <a:ea typeface="汉仪旗黑-80S" panose="00020600040101010101" pitchFamily="18" charset="-122"/>
                </a:rPr>
                <a:t>调研周期</a:t>
              </a:r>
              <a:endParaRPr lang="zh-CN" altLang="en-US" sz="1400" dirty="0">
                <a:latin typeface="汉仪旗黑-80S" panose="00020600040101010101" pitchFamily="18" charset="-122"/>
                <a:ea typeface="汉仪旗黑-80S" panose="00020600040101010101" pitchFamily="18" charset="-122"/>
              </a:endParaRPr>
            </a:p>
          </p:txBody>
        </p:sp>
        <p:sp>
          <p:nvSpPr>
            <p:cNvPr id="34" name="文本占位符 1"/>
            <p:cNvSpPr txBox="1"/>
            <p:nvPr/>
          </p:nvSpPr>
          <p:spPr>
            <a:xfrm>
              <a:off x="2136000" y="4339363"/>
              <a:ext cx="8136000" cy="374846"/>
            </a:xfrm>
            <a:prstGeom prst="rect">
              <a:avLst/>
            </a:prstGeom>
            <a:noFill/>
          </p:spPr>
          <p:txBody>
            <a:bodyPr vert="horz" wrap="square" lIns="91440" tIns="45720" rIns="91440" bIns="45720" rtlCol="0">
              <a:spAutoFit/>
            </a:bodyPr>
            <a:lstStyle>
              <a:lvl1pPr marL="0" indent="0" algn="just" defTabSz="914400" rtl="0" eaLnBrk="1" latinLnBrk="0" hangingPunct="1">
                <a:lnSpc>
                  <a:spcPct val="120000"/>
                </a:lnSpc>
                <a:spcBef>
                  <a:spcPts val="0"/>
                </a:spcBef>
                <a:spcAft>
                  <a:spcPts val="600"/>
                </a:spcAft>
                <a:buFontTx/>
                <a:buNone/>
                <a:defRPr sz="1600" b="0" kern="1200">
                  <a:solidFill>
                    <a:schemeClr val="accent4">
                      <a:lumMod val="75000"/>
                    </a:schemeClr>
                  </a:solidFill>
                  <a:latin typeface="汉仪旗黑-45S" panose="00020600040101010101" pitchFamily="18" charset="-122"/>
                  <a:ea typeface="汉仪旗黑-45S" panose="00020600040101010101" pitchFamily="18" charset="-122"/>
                  <a:cs typeface="+mn-cs"/>
                </a:defRPr>
              </a:lvl1pPr>
              <a:lvl2pPr marL="457200" indent="0" algn="l" defTabSz="914400" rtl="0" eaLnBrk="1" latinLnBrk="0" hangingPunct="1">
                <a:lnSpc>
                  <a:spcPct val="120000"/>
                </a:lnSpc>
                <a:spcBef>
                  <a:spcPts val="500"/>
                </a:spcBef>
                <a:spcAft>
                  <a:spcPts val="600"/>
                </a:spcAft>
                <a:buFont typeface="+mj-lt"/>
                <a:buNone/>
                <a:defRPr sz="1600" kern="1200">
                  <a:solidFill>
                    <a:schemeClr val="tx1"/>
                  </a:solidFill>
                  <a:latin typeface="+mn-lt"/>
                  <a:ea typeface="+mn-ea"/>
                  <a:cs typeface="+mn-cs"/>
                </a:defRPr>
              </a:lvl2pPr>
              <a:lvl3pPr marL="1257300" indent="-342900" algn="l" defTabSz="914400" rtl="0" eaLnBrk="1" latinLnBrk="0" hangingPunct="1">
                <a:lnSpc>
                  <a:spcPct val="120000"/>
                </a:lnSpc>
                <a:spcBef>
                  <a:spcPts val="500"/>
                </a:spcBef>
                <a:spcAft>
                  <a:spcPts val="600"/>
                </a:spcAft>
                <a:buFont typeface="+mj-lt"/>
                <a:buAutoNum type="alphaLcParen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600" dirty="0">
                  <a:solidFill>
                    <a:srgbClr val="595757"/>
                  </a:solidFill>
                </a:rPr>
                <a:t>2022</a:t>
              </a:r>
              <a:r>
                <a:rPr lang="zh-CN" altLang="en-US" sz="1600" dirty="0">
                  <a:solidFill>
                    <a:srgbClr val="595757"/>
                  </a:solidFill>
                </a:rPr>
                <a:t>年</a:t>
              </a:r>
              <a:r>
                <a:rPr lang="en-US" altLang="zh-CN" sz="1600" dirty="0">
                  <a:solidFill>
                    <a:srgbClr val="595757"/>
                  </a:solidFill>
                </a:rPr>
                <a:t>11-2022</a:t>
              </a:r>
              <a:r>
                <a:rPr lang="zh-CN" altLang="en-US" sz="1600" dirty="0">
                  <a:solidFill>
                    <a:srgbClr val="595757"/>
                  </a:solidFill>
                </a:rPr>
                <a:t>年</a:t>
              </a:r>
              <a:r>
                <a:rPr lang="en-US" altLang="zh-CN" sz="1600" dirty="0">
                  <a:solidFill>
                    <a:srgbClr val="595757"/>
                  </a:solidFill>
                </a:rPr>
                <a:t>12</a:t>
              </a:r>
              <a:r>
                <a:rPr lang="zh-CN" altLang="en-US" sz="1600" dirty="0">
                  <a:solidFill>
                    <a:srgbClr val="595757"/>
                  </a:solidFill>
                </a:rPr>
                <a:t>月</a:t>
              </a:r>
              <a:endParaRPr lang="zh-CN" altLang="en-US" dirty="0">
                <a:solidFill>
                  <a:srgbClr val="595757"/>
                </a:solidFill>
                <a:latin typeface="汉仪旗黑-80S" panose="00020600040101010101" pitchFamily="18" charset="-122"/>
                <a:ea typeface="汉仪旗黑-80S" panose="00020600040101010101" pitchFamily="18" charset="-122"/>
              </a:endParaRPr>
            </a:p>
          </p:txBody>
        </p:sp>
        <p:sp>
          <p:nvSpPr>
            <p:cNvPr id="24" name="矩形: 圆角 23"/>
            <p:cNvSpPr/>
            <p:nvPr/>
          </p:nvSpPr>
          <p:spPr>
            <a:xfrm>
              <a:off x="912000" y="2288156"/>
              <a:ext cx="1006490" cy="36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汉仪旗黑-80S" panose="00020600040101010101" pitchFamily="18" charset="-122"/>
                  <a:ea typeface="汉仪旗黑-80S" panose="00020600040101010101" pitchFamily="18" charset="-122"/>
                </a:rPr>
                <a:t>联合调研</a:t>
              </a:r>
              <a:endParaRPr lang="zh-CN" altLang="en-US" sz="1400" dirty="0">
                <a:latin typeface="汉仪旗黑-80S" panose="00020600040101010101" pitchFamily="18" charset="-122"/>
                <a:ea typeface="汉仪旗黑-80S" panose="00020600040101010101" pitchFamily="18" charset="-122"/>
              </a:endParaRPr>
            </a:p>
          </p:txBody>
        </p:sp>
        <p:sp>
          <p:nvSpPr>
            <p:cNvPr id="39" name="文本占位符 1"/>
            <p:cNvSpPr txBox="1"/>
            <p:nvPr/>
          </p:nvSpPr>
          <p:spPr>
            <a:xfrm>
              <a:off x="2136000" y="2133000"/>
              <a:ext cx="8136000" cy="670312"/>
            </a:xfrm>
            <a:prstGeom prst="rect">
              <a:avLst/>
            </a:prstGeom>
            <a:noFill/>
          </p:spPr>
          <p:txBody>
            <a:bodyPr vert="horz" wrap="square" lIns="91440" tIns="45720" rIns="91440" bIns="45720" rtlCol="0">
              <a:spAutoFit/>
            </a:bodyPr>
            <a:lstStyle>
              <a:lvl1pPr marL="0" indent="0" algn="just" defTabSz="914400" rtl="0" eaLnBrk="1" latinLnBrk="0" hangingPunct="1">
                <a:lnSpc>
                  <a:spcPct val="120000"/>
                </a:lnSpc>
                <a:spcBef>
                  <a:spcPts val="0"/>
                </a:spcBef>
                <a:spcAft>
                  <a:spcPts val="600"/>
                </a:spcAft>
                <a:buFontTx/>
                <a:buNone/>
                <a:defRPr sz="1600" b="0" kern="1200">
                  <a:solidFill>
                    <a:schemeClr val="accent4">
                      <a:lumMod val="75000"/>
                    </a:schemeClr>
                  </a:solidFill>
                  <a:latin typeface="汉仪旗黑-45S" panose="00020600040101010101" pitchFamily="18" charset="-122"/>
                  <a:ea typeface="汉仪旗黑-45S" panose="00020600040101010101" pitchFamily="18" charset="-122"/>
                  <a:cs typeface="+mn-cs"/>
                </a:defRPr>
              </a:lvl1pPr>
              <a:lvl2pPr marL="457200" indent="0" algn="l" defTabSz="914400" rtl="0" eaLnBrk="1" latinLnBrk="0" hangingPunct="1">
                <a:lnSpc>
                  <a:spcPct val="120000"/>
                </a:lnSpc>
                <a:spcBef>
                  <a:spcPts val="500"/>
                </a:spcBef>
                <a:spcAft>
                  <a:spcPts val="600"/>
                </a:spcAft>
                <a:buFont typeface="+mj-lt"/>
                <a:buNone/>
                <a:defRPr sz="1600" kern="1200">
                  <a:solidFill>
                    <a:schemeClr val="tx1"/>
                  </a:solidFill>
                  <a:latin typeface="+mn-lt"/>
                  <a:ea typeface="+mn-ea"/>
                  <a:cs typeface="+mn-cs"/>
                </a:defRPr>
              </a:lvl2pPr>
              <a:lvl3pPr marL="1257300" indent="-342900" algn="l" defTabSz="914400" rtl="0" eaLnBrk="1" latinLnBrk="0" hangingPunct="1">
                <a:lnSpc>
                  <a:spcPct val="120000"/>
                </a:lnSpc>
                <a:spcBef>
                  <a:spcPts val="500"/>
                </a:spcBef>
                <a:spcAft>
                  <a:spcPts val="600"/>
                </a:spcAft>
                <a:buFont typeface="+mj-lt"/>
                <a:buAutoNum type="alphaLcParen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zh-CN" altLang="en-US" sz="1600" dirty="0">
                  <a:latin typeface="汉仪旗黑-80S" panose="00020600040101010101" pitchFamily="18" charset="-122"/>
                  <a:ea typeface="汉仪旗黑-80S" panose="00020600040101010101" pitchFamily="18" charset="-122"/>
                </a:rPr>
                <a:t>中智咨询</a:t>
              </a:r>
              <a:r>
                <a:rPr lang="zh-CN" altLang="en-US" sz="1600" dirty="0">
                  <a:solidFill>
                    <a:srgbClr val="595757"/>
                  </a:solidFill>
                </a:rPr>
                <a:t>联合</a:t>
              </a:r>
              <a:r>
                <a:rPr lang="zh-CN" altLang="en-US" dirty="0">
                  <a:latin typeface="汉仪旗黑-80S" panose="00020600040101010101" pitchFamily="18" charset="-122"/>
                  <a:ea typeface="汉仪旗黑-80S" panose="00020600040101010101" pitchFamily="18" charset="-122"/>
                </a:rPr>
                <a:t>中智关爱通</a:t>
              </a:r>
              <a:r>
                <a:rPr lang="zh-CN" altLang="en-US" sz="1600" dirty="0">
                  <a:solidFill>
                    <a:srgbClr val="595757"/>
                  </a:solidFill>
                </a:rPr>
                <a:t>开展央国企补充福利策略和实践调研</a:t>
              </a:r>
              <a:r>
                <a:rPr lang="zh-CN" altLang="en-US" dirty="0">
                  <a:solidFill>
                    <a:srgbClr val="595757"/>
                  </a:solidFill>
                </a:rPr>
                <a:t>，</a:t>
              </a:r>
              <a:r>
                <a:rPr lang="zh-CN" altLang="en-US" sz="1600" dirty="0">
                  <a:solidFill>
                    <a:srgbClr val="595757"/>
                  </a:solidFill>
                </a:rPr>
                <a:t>于</a:t>
              </a:r>
              <a:r>
                <a:rPr lang="en-US" altLang="zh-CN" sz="1600" dirty="0">
                  <a:solidFill>
                    <a:srgbClr val="595757"/>
                  </a:solidFill>
                </a:rPr>
                <a:t>2023</a:t>
              </a:r>
              <a:r>
                <a:rPr lang="zh-CN" altLang="en-US" sz="1600" dirty="0">
                  <a:solidFill>
                    <a:srgbClr val="595757"/>
                  </a:solidFill>
                </a:rPr>
                <a:t>年</a:t>
              </a:r>
              <a:r>
                <a:rPr lang="en-US" altLang="zh-CN" sz="1600" dirty="0">
                  <a:solidFill>
                    <a:srgbClr val="595757"/>
                  </a:solidFill>
                </a:rPr>
                <a:t>1</a:t>
              </a:r>
              <a:r>
                <a:rPr lang="zh-CN" altLang="en-US" sz="1600" dirty="0">
                  <a:solidFill>
                    <a:srgbClr val="595757"/>
                  </a:solidFill>
                </a:rPr>
                <a:t>月联合发布</a:t>
              </a:r>
              <a:r>
                <a:rPr lang="en-US" altLang="zh-CN" sz="1600" dirty="0"/>
                <a:t>【</a:t>
              </a:r>
              <a:r>
                <a:rPr lang="en-US" altLang="zh-CN" dirty="0">
                  <a:latin typeface="汉仪旗黑-80S" panose="00020600040101010101" pitchFamily="18" charset="-122"/>
                  <a:ea typeface="汉仪旗黑-80S" panose="00020600040101010101" pitchFamily="18" charset="-122"/>
                </a:rPr>
                <a:t>2022-2023</a:t>
              </a:r>
              <a:r>
                <a:rPr lang="zh-CN" altLang="en-US" dirty="0">
                  <a:latin typeface="汉仪旗黑-80S" panose="00020600040101010101" pitchFamily="18" charset="-122"/>
                  <a:ea typeface="汉仪旗黑-80S" panose="00020600040101010101" pitchFamily="18" charset="-122"/>
                </a:rPr>
                <a:t>年央国企补充福利策略和实践调研报告</a:t>
              </a:r>
              <a:r>
                <a:rPr lang="en-US" altLang="zh-CN" sz="1600" dirty="0"/>
                <a:t>】</a:t>
              </a:r>
              <a:endParaRPr lang="en-US" altLang="zh-CN" dirty="0"/>
            </a:p>
          </p:txBody>
        </p:sp>
      </p:grpSp>
      <p:cxnSp>
        <p:nvCxnSpPr>
          <p:cNvPr id="47" name="直接连接符 46"/>
          <p:cNvCxnSpPr/>
          <p:nvPr/>
        </p:nvCxnSpPr>
        <p:spPr>
          <a:xfrm>
            <a:off x="3936000" y="1845000"/>
            <a:ext cx="6792109" cy="0"/>
          </a:xfrm>
          <a:prstGeom prst="line">
            <a:avLst/>
          </a:prstGeom>
          <a:ln w="19050">
            <a:gradFill flip="none" rotWithShape="1">
              <a:gsLst>
                <a:gs pos="0">
                  <a:schemeClr val="accent2"/>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44290" y="3066706"/>
            <a:ext cx="5531710" cy="951057"/>
          </a:xfrm>
        </p:spPr>
        <p:txBody>
          <a:bodyPr/>
          <a:lstStyle/>
          <a:p>
            <a:pPr algn="l"/>
            <a:r>
              <a:rPr lang="zh-CN" altLang="en-US" dirty="0"/>
              <a:t>企业用餐福利策略</a:t>
            </a:r>
            <a:endParaRPr lang="zh-CN" altLang="en-US" dirty="0"/>
          </a:p>
        </p:txBody>
      </p:sp>
      <p:sp>
        <p:nvSpPr>
          <p:cNvPr id="4" name="文本占位符 3"/>
          <p:cNvSpPr>
            <a:spLocks noGrp="1"/>
          </p:cNvSpPr>
          <p:nvPr>
            <p:ph type="body" sz="quarter" idx="13"/>
          </p:nvPr>
        </p:nvSpPr>
        <p:spPr>
          <a:xfrm>
            <a:off x="662562" y="2996856"/>
            <a:ext cx="971964" cy="950912"/>
          </a:xfrm>
        </p:spPr>
        <p:txBody>
          <a:bodyPr/>
          <a:lstStyle/>
          <a:p>
            <a:r>
              <a:rPr lang="en-US" altLang="zh-CN" dirty="0"/>
              <a:t>02</a:t>
            </a:r>
            <a:endParaRPr lang="zh-CN" altLang="en-US" dirty="0"/>
          </a:p>
        </p:txBody>
      </p:sp>
      <p:pic>
        <p:nvPicPr>
          <p:cNvPr id="8" name="图片占位符 7"/>
          <p:cNvPicPr>
            <a:picLocks noGrp="1" noChangeAspect="1"/>
          </p:cNvPicPr>
          <p:nvPr>
            <p:ph type="pic" sz="quarter" idx="14"/>
          </p:nvPr>
        </p:nvPicPr>
        <p:blipFill>
          <a:blip r:embed="rId1" cstate="screen"/>
          <a:srcRect/>
          <a:stretch>
            <a:fillRect/>
          </a:stretch>
        </p:blipFill>
        <p:spPr>
          <a:xfrm>
            <a:off x="7155936" y="1571770"/>
            <a:ext cx="4959876" cy="3718814"/>
          </a:xfrm>
        </p:spPr>
      </p:pic>
      <p:sp>
        <p:nvSpPr>
          <p:cNvPr id="5" name="页脚占位符 4"/>
          <p:cNvSpPr>
            <a:spLocks noGrp="1"/>
          </p:cNvSpPr>
          <p:nvPr>
            <p:ph type="ftr" sz="quarter" idx="11"/>
          </p:nvPr>
        </p:nvSpPr>
        <p:spPr>
          <a:xfrm>
            <a:off x="660401" y="6438900"/>
            <a:ext cx="3992171" cy="215900"/>
          </a:xfrm>
        </p:spPr>
        <p:txBody>
          <a:bodyPr/>
          <a:lstStyle/>
          <a:p>
            <a:r>
              <a:rPr lang="en-US" altLang="zh-CN" dirty="0"/>
              <a:t>© </a:t>
            </a:r>
            <a:r>
              <a:rPr lang="zh-CN" altLang="en-US" dirty="0"/>
              <a:t>中智管理咨询有限公司│保留所有权利</a:t>
            </a:r>
            <a:endParaRPr lang="zh-CN" altLang="en-US" dirty="0"/>
          </a:p>
        </p:txBody>
      </p:sp>
      <p:sp>
        <p:nvSpPr>
          <p:cNvPr id="3" name="文本框 2"/>
          <p:cNvSpPr txBox="1"/>
          <p:nvPr/>
        </p:nvSpPr>
        <p:spPr>
          <a:xfrm>
            <a:off x="1776000" y="3947768"/>
            <a:ext cx="4464000" cy="1337995"/>
          </a:xfrm>
          <a:prstGeom prst="rect">
            <a:avLst/>
          </a:prstGeom>
          <a:noFill/>
        </p:spPr>
        <p:txBody>
          <a:bodyPr wrap="square" rtlCol="0">
            <a:spAutoFit/>
          </a:bodyPr>
          <a:lstStyle/>
          <a:p>
            <a:pPr marL="228600" indent="-228600" algn="just">
              <a:lnSpc>
                <a:spcPct val="120000"/>
              </a:lnSpc>
              <a:spcAft>
                <a:spcPts val="600"/>
              </a:spcAft>
              <a:buAutoNum type="arabicPeriod"/>
            </a:pPr>
            <a:r>
              <a:rPr lang="zh-CN" altLang="en-US" sz="2000" dirty="0">
                <a:solidFill>
                  <a:schemeClr val="bg1"/>
                </a:solidFill>
                <a:latin typeface="汉仪旗黑-45S" panose="00020600040101010101" pitchFamily="18" charset="-122"/>
                <a:ea typeface="汉仪旗黑-45S" panose="00020600040101010101" pitchFamily="18" charset="-122"/>
              </a:rPr>
              <a:t> 工作用餐的主要场景</a:t>
            </a:r>
            <a:endParaRPr lang="en-US" altLang="zh-CN" sz="2000" dirty="0">
              <a:solidFill>
                <a:schemeClr val="bg1"/>
              </a:solidFill>
              <a:latin typeface="汉仪旗黑-45S" panose="00020600040101010101" pitchFamily="18" charset="-122"/>
              <a:ea typeface="汉仪旗黑-45S" panose="00020600040101010101" pitchFamily="18" charset="-122"/>
            </a:endParaRPr>
          </a:p>
          <a:p>
            <a:pPr marL="228600" indent="-228600" algn="just">
              <a:lnSpc>
                <a:spcPct val="120000"/>
              </a:lnSpc>
              <a:spcAft>
                <a:spcPts val="600"/>
              </a:spcAft>
              <a:buAutoNum type="arabicPeriod"/>
            </a:pPr>
            <a:r>
              <a:rPr lang="zh-CN" altLang="en-US" sz="2000" dirty="0">
                <a:solidFill>
                  <a:schemeClr val="bg1"/>
                </a:solidFill>
                <a:latin typeface="汉仪旗黑-45S" panose="00020600040101010101" pitchFamily="18" charset="-122"/>
                <a:ea typeface="汉仪旗黑-45S" panose="00020600040101010101" pitchFamily="18" charset="-122"/>
              </a:rPr>
              <a:t> 审批工具及费用控制规则</a:t>
            </a:r>
            <a:endParaRPr lang="en-US" altLang="zh-CN" sz="2000" dirty="0">
              <a:solidFill>
                <a:schemeClr val="bg1"/>
              </a:solidFill>
              <a:latin typeface="汉仪旗黑-45S" panose="00020600040101010101" pitchFamily="18" charset="-122"/>
              <a:ea typeface="汉仪旗黑-45S" panose="00020600040101010101" pitchFamily="18" charset="-122"/>
            </a:endParaRPr>
          </a:p>
          <a:p>
            <a:pPr marL="228600" indent="-228600" algn="just">
              <a:lnSpc>
                <a:spcPct val="120000"/>
              </a:lnSpc>
              <a:spcAft>
                <a:spcPts val="600"/>
              </a:spcAft>
              <a:buAutoNum type="arabicPeriod"/>
            </a:pPr>
            <a:r>
              <a:rPr lang="zh-CN" altLang="en-US" sz="2000" dirty="0">
                <a:solidFill>
                  <a:schemeClr val="bg1"/>
                </a:solidFill>
                <a:latin typeface="汉仪旗黑-45S" panose="00020600040101010101" pitchFamily="18" charset="-122"/>
                <a:ea typeface="汉仪旗黑-45S" panose="00020600040101010101" pitchFamily="18" charset="-122"/>
              </a:rPr>
              <a:t> 用餐福利的管理挑战</a:t>
            </a:r>
            <a:endParaRPr lang="zh-CN" altLang="en-US" sz="2000" dirty="0">
              <a:solidFill>
                <a:schemeClr val="bg1"/>
              </a:solidFill>
              <a:latin typeface="汉仪旗黑-45S" panose="00020600040101010101" pitchFamily="18" charset="-122"/>
              <a:ea typeface="汉仪旗黑-45S" panose="00020600040101010101" pitchFamily="18" charset="-122"/>
            </a:endParaRPr>
          </a:p>
        </p:txBody>
      </p:sp>
    </p:spTree>
    <p:custDataLst>
      <p:tags r:id="rId2"/>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1042721"/>
          </a:xfrm>
        </p:spPr>
        <p:txBody>
          <a:bodyPr/>
          <a:lstStyle/>
          <a:p>
            <a:pPr marL="285750" indent="-285750">
              <a:buFont typeface="Arial" panose="020B0604020202020204" pitchFamily="34" charset="0"/>
              <a:buChar char="•"/>
            </a:pPr>
            <a:r>
              <a:rPr lang="zh-CN" altLang="en-US" dirty="0"/>
              <a:t>调研结果显示，</a:t>
            </a:r>
            <a:r>
              <a:rPr lang="zh-CN" altLang="en-US" dirty="0">
                <a:latin typeface="汉仪旗黑-80S" panose="00020600040101010101" pitchFamily="18" charset="-122"/>
                <a:ea typeface="汉仪旗黑-80S" panose="00020600040101010101" pitchFamily="18" charset="-122"/>
              </a:rPr>
              <a:t>会议用餐</a:t>
            </a:r>
            <a:r>
              <a:rPr lang="zh-CN" altLang="en-US" dirty="0"/>
              <a:t>（</a:t>
            </a:r>
            <a:r>
              <a:rPr lang="en-US" altLang="zh-CN" dirty="0">
                <a:latin typeface="汉仪旗黑-80S" panose="00020600040101010101" pitchFamily="18" charset="-122"/>
                <a:ea typeface="汉仪旗黑-80S" panose="00020600040101010101" pitchFamily="18" charset="-122"/>
              </a:rPr>
              <a:t>75%</a:t>
            </a:r>
            <a:r>
              <a:rPr lang="zh-CN" altLang="en-US" dirty="0"/>
              <a:t>）和</a:t>
            </a:r>
            <a:r>
              <a:rPr lang="zh-CN" altLang="en-US" dirty="0">
                <a:latin typeface="汉仪旗黑-80S" panose="00020600040101010101" pitchFamily="18" charset="-122"/>
                <a:ea typeface="汉仪旗黑-80S" panose="00020600040101010101" pitchFamily="18" charset="-122"/>
              </a:rPr>
              <a:t>业务招待</a:t>
            </a:r>
            <a:r>
              <a:rPr lang="zh-CN" altLang="en-US" dirty="0"/>
              <a:t>（</a:t>
            </a:r>
            <a:r>
              <a:rPr lang="en-US" altLang="zh-CN" dirty="0">
                <a:latin typeface="汉仪旗黑-80S" panose="00020600040101010101" pitchFamily="18" charset="-122"/>
                <a:ea typeface="汉仪旗黑-80S" panose="00020600040101010101" pitchFamily="18" charset="-122"/>
              </a:rPr>
              <a:t>69%</a:t>
            </a:r>
            <a:r>
              <a:rPr lang="zh-CN" altLang="en-US" dirty="0"/>
              <a:t>）是央国企工作用餐的主要场景，其次，有</a:t>
            </a:r>
            <a:r>
              <a:rPr lang="en-US" altLang="zh-CN" dirty="0"/>
              <a:t>63%</a:t>
            </a:r>
            <a:r>
              <a:rPr lang="zh-CN" altLang="en-US" dirty="0"/>
              <a:t>的央国企表示加班餐也是主要用餐场景。</a:t>
            </a:r>
            <a:endParaRPr lang="en-US" altLang="zh-CN" dirty="0"/>
          </a:p>
          <a:p>
            <a:pPr marL="285750" indent="-285750">
              <a:buFont typeface="Arial" panose="020B0604020202020204" pitchFamily="34" charset="0"/>
              <a:buChar char="•"/>
            </a:pPr>
            <a:r>
              <a:rPr lang="zh-CN" altLang="en-US" dirty="0"/>
              <a:t>另外，差旅用餐、客户餐、工作日用餐也是常见用餐场景之一。</a:t>
            </a:r>
            <a:endParaRPr lang="en-US" altLang="zh-CN" dirty="0"/>
          </a:p>
        </p:txBody>
      </p:sp>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用餐场景 </a:t>
            </a:r>
            <a:r>
              <a:rPr lang="en-US" altLang="zh-CN" dirty="0"/>
              <a:t>| </a:t>
            </a:r>
            <a:r>
              <a:rPr lang="zh-CN" altLang="en-US" dirty="0"/>
              <a:t>七成左右央国企表示会议用餐和业务招待是主要用餐场景</a:t>
            </a:r>
            <a:endParaRPr lang="zh-CN" altLang="en-US" dirty="0"/>
          </a:p>
        </p:txBody>
      </p:sp>
      <p:graphicFrame>
        <p:nvGraphicFramePr>
          <p:cNvPr id="6" name="图表 5"/>
          <p:cNvGraphicFramePr/>
          <p:nvPr/>
        </p:nvGraphicFramePr>
        <p:xfrm>
          <a:off x="3072000" y="2420938"/>
          <a:ext cx="6048000" cy="3814762"/>
        </p:xfrm>
        <a:graphic>
          <a:graphicData uri="http://schemas.openxmlformats.org/drawingml/2006/chart">
            <c:chart xmlns:c="http://schemas.openxmlformats.org/drawingml/2006/chart" xmlns:r="http://schemas.openxmlformats.org/officeDocument/2006/relationships" r:id="rId1"/>
          </a:graphicData>
        </a:graphic>
      </p:graphicFrame>
    </p:spTree>
    <p:custDataLst>
      <p:tags r:id="rId2"/>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965777"/>
          </a:xfrm>
        </p:spPr>
        <p:txBody>
          <a:bodyPr/>
          <a:lstStyle/>
          <a:p>
            <a:pPr marL="285750" indent="-285750">
              <a:buFont typeface="Arial" panose="020B0604020202020204" pitchFamily="34" charset="0"/>
              <a:buChar char="•"/>
            </a:pPr>
            <a:r>
              <a:rPr lang="zh-CN" altLang="en-US" dirty="0"/>
              <a:t>从央国企工作用餐及其他费用的审批工具来看，</a:t>
            </a:r>
            <a:r>
              <a:rPr lang="zh-CN" altLang="en-US" dirty="0">
                <a:latin typeface="汉仪旗黑-80S" panose="00020600040101010101" pitchFamily="18" charset="-122"/>
                <a:ea typeface="汉仪旗黑-80S" panose="00020600040101010101" pitchFamily="18" charset="-122"/>
              </a:rPr>
              <a:t>超七成</a:t>
            </a:r>
            <a:r>
              <a:rPr lang="zh-CN" altLang="en-US" dirty="0"/>
              <a:t>（</a:t>
            </a:r>
            <a:r>
              <a:rPr lang="en-US" altLang="zh-CN" dirty="0">
                <a:latin typeface="汉仪旗黑-80S" panose="00020600040101010101" pitchFamily="18" charset="-122"/>
                <a:ea typeface="汉仪旗黑-80S" panose="00020600040101010101" pitchFamily="18" charset="-122"/>
              </a:rPr>
              <a:t>72%</a:t>
            </a:r>
            <a:r>
              <a:rPr lang="zh-CN" altLang="en-US" dirty="0"/>
              <a:t>）央国企表示工作用餐及其他费用的审批工具为</a:t>
            </a:r>
            <a:r>
              <a:rPr lang="zh-CN" altLang="en-US" sz="1600" b="0" i="0" u="none" strike="noStrike" baseline="0" dirty="0">
                <a:effectLst/>
                <a:latin typeface="汉仪旗黑-80S" panose="00020600040101010101" pitchFamily="18" charset="-122"/>
                <a:ea typeface="汉仪旗黑-80S" panose="00020600040101010101" pitchFamily="18" charset="-122"/>
              </a:rPr>
              <a:t>企业</a:t>
            </a:r>
            <a:r>
              <a:rPr lang="en-US" altLang="zh-CN" sz="1600" b="0" i="0" u="none" strike="noStrike" baseline="0" dirty="0">
                <a:effectLst/>
                <a:latin typeface="汉仪旗黑-80S" panose="00020600040101010101" pitchFamily="18" charset="-122"/>
                <a:ea typeface="汉仪旗黑-80S" panose="00020600040101010101" pitchFamily="18" charset="-122"/>
              </a:rPr>
              <a:t>OA</a:t>
            </a:r>
            <a:r>
              <a:rPr lang="zh-CN" altLang="en-US" sz="1600" b="0" i="0" u="none" strike="noStrike" baseline="0" dirty="0">
                <a:effectLst/>
                <a:latin typeface="汉仪旗黑-80S" panose="00020600040101010101" pitchFamily="18" charset="-122"/>
                <a:ea typeface="汉仪旗黑-80S" panose="00020600040101010101" pitchFamily="18" charset="-122"/>
              </a:rPr>
              <a:t>系统</a:t>
            </a:r>
            <a:r>
              <a:rPr lang="zh-CN" altLang="en-US" dirty="0"/>
              <a:t>，此外，财务报销系统、金蝶财务软件、企业微信、钉钉、飞书等工具也是工作用餐及其他费用的备选审批工具之一。</a:t>
            </a:r>
            <a:endParaRPr lang="zh-CN" altLang="en-US" dirty="0"/>
          </a:p>
        </p:txBody>
      </p:sp>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审批工具 </a:t>
            </a:r>
            <a:r>
              <a:rPr lang="en-US" altLang="zh-CN" dirty="0"/>
              <a:t>| </a:t>
            </a:r>
            <a:r>
              <a:rPr lang="zh-CN" altLang="en-US" dirty="0"/>
              <a:t>超七成央国企表示</a:t>
            </a:r>
            <a:r>
              <a:rPr lang="zh-CN" altLang="en-US" sz="2400" b="0" i="0" u="none" strike="noStrike" baseline="0" dirty="0">
                <a:effectLst/>
                <a:latin typeface="汉仪旗黑-80S" panose="00020600040101010101" pitchFamily="18" charset="-122"/>
                <a:ea typeface="汉仪旗黑-80S" panose="00020600040101010101" pitchFamily="18" charset="-122"/>
              </a:rPr>
              <a:t>工作用餐及其他费用的审批工具为企业</a:t>
            </a:r>
            <a:r>
              <a:rPr lang="en-US" altLang="zh-CN" sz="2400" b="0" i="0" u="none" strike="noStrike" baseline="0" dirty="0">
                <a:effectLst/>
                <a:latin typeface="汉仪旗黑-80S" panose="00020600040101010101" pitchFamily="18" charset="-122"/>
                <a:ea typeface="汉仪旗黑-80S" panose="00020600040101010101" pitchFamily="18" charset="-122"/>
              </a:rPr>
              <a:t>OA</a:t>
            </a:r>
            <a:r>
              <a:rPr lang="zh-CN" altLang="en-US" sz="2400" b="0" i="0" u="none" strike="noStrike" baseline="0" dirty="0">
                <a:effectLst/>
                <a:latin typeface="汉仪旗黑-80S" panose="00020600040101010101" pitchFamily="18" charset="-122"/>
                <a:ea typeface="汉仪旗黑-80S" panose="00020600040101010101" pitchFamily="18" charset="-122"/>
              </a:rPr>
              <a:t>系统</a:t>
            </a:r>
            <a:endParaRPr lang="zh-CN" altLang="en-US" dirty="0"/>
          </a:p>
        </p:txBody>
      </p:sp>
      <p:graphicFrame>
        <p:nvGraphicFramePr>
          <p:cNvPr id="6" name="图表 5"/>
          <p:cNvGraphicFramePr/>
          <p:nvPr/>
        </p:nvGraphicFramePr>
        <p:xfrm>
          <a:off x="3072000" y="2420938"/>
          <a:ext cx="6048000" cy="3814762"/>
        </p:xfrm>
        <a:graphic>
          <a:graphicData uri="http://schemas.openxmlformats.org/drawingml/2006/chart">
            <c:chart xmlns:c="http://schemas.openxmlformats.org/drawingml/2006/chart" xmlns:r="http://schemas.openxmlformats.org/officeDocument/2006/relationships" r:id="rId1"/>
          </a:graphicData>
        </a:graphic>
      </p:graphicFrame>
      <p:sp>
        <p:nvSpPr>
          <p:cNvPr id="8" name="对话气泡: 圆角矩形 7"/>
          <p:cNvSpPr/>
          <p:nvPr/>
        </p:nvSpPr>
        <p:spPr>
          <a:xfrm>
            <a:off x="5674178" y="3811506"/>
            <a:ext cx="2365822" cy="409493"/>
          </a:xfrm>
          <a:prstGeom prst="wedgeRoundRectCallout">
            <a:avLst>
              <a:gd name="adj1" fmla="val -57371"/>
              <a:gd name="adj2" fmla="val 411"/>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solidFill>
                  <a:srgbClr val="595757"/>
                </a:solidFill>
                <a:latin typeface="汉仪旗黑-80S" panose="00020600040101010101" pitchFamily="18" charset="-122"/>
                <a:ea typeface="汉仪旗黑-80S" panose="00020600040101010101" pitchFamily="18" charset="-122"/>
              </a:rPr>
              <a:t>财务报销系统、金蝶财务软件</a:t>
            </a:r>
            <a:endParaRPr lang="zh-CN" altLang="en-US" sz="1100" dirty="0">
              <a:solidFill>
                <a:srgbClr val="595757"/>
              </a:solidFill>
              <a:latin typeface="汉仪旗黑-80S" panose="00020600040101010101" pitchFamily="18" charset="-122"/>
              <a:ea typeface="汉仪旗黑-80S" panose="00020600040101010101" pitchFamily="18" charset="-122"/>
            </a:endParaRPr>
          </a:p>
        </p:txBody>
      </p:sp>
    </p:spTree>
    <p:custDataLst>
      <p:tags r:id="rId2"/>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965777"/>
          </a:xfrm>
        </p:spPr>
        <p:txBody>
          <a:bodyPr/>
          <a:lstStyle/>
          <a:p>
            <a:pPr marL="285750" indent="-285750">
              <a:buFont typeface="Arial" panose="020B0604020202020204" pitchFamily="34" charset="0"/>
              <a:buChar char="•"/>
            </a:pPr>
            <a:r>
              <a:rPr lang="zh-CN" altLang="en-US" dirty="0"/>
              <a:t>从央国企工作用餐的费用控制规则来看，</a:t>
            </a:r>
            <a:r>
              <a:rPr lang="zh-CN" altLang="en-US" dirty="0">
                <a:latin typeface="汉仪旗黑-80S" panose="00020600040101010101" pitchFamily="18" charset="-122"/>
                <a:ea typeface="汉仪旗黑-80S" panose="00020600040101010101" pitchFamily="18" charset="-122"/>
              </a:rPr>
              <a:t>八成</a:t>
            </a:r>
            <a:r>
              <a:rPr lang="zh-CN" altLang="en-US" dirty="0"/>
              <a:t>央国企表示工作用餐费用是</a:t>
            </a:r>
            <a:r>
              <a:rPr lang="zh-CN" altLang="en-US" dirty="0">
                <a:latin typeface="汉仪旗黑-80S" panose="00020600040101010101" pitchFamily="18" charset="-122"/>
                <a:ea typeface="汉仪旗黑-80S" panose="00020600040101010101" pitchFamily="18" charset="-122"/>
              </a:rPr>
              <a:t>根据具体费用用途</a:t>
            </a:r>
            <a:r>
              <a:rPr lang="zh-CN" altLang="en-US" dirty="0"/>
              <a:t>来确定的，有</a:t>
            </a:r>
            <a:r>
              <a:rPr lang="en-US" altLang="zh-CN" dirty="0"/>
              <a:t>23%</a:t>
            </a:r>
            <a:r>
              <a:rPr lang="zh-CN" altLang="en-US" dirty="0"/>
              <a:t>的企业是按照固定金额进行发放，</a:t>
            </a:r>
            <a:r>
              <a:rPr lang="en-US" altLang="zh-CN" dirty="0"/>
              <a:t>7%</a:t>
            </a:r>
            <a:r>
              <a:rPr lang="zh-CN" altLang="en-US" dirty="0"/>
              <a:t>的企业表示暂无规则，领导审批即发放，另有</a:t>
            </a:r>
            <a:r>
              <a:rPr lang="en-US" altLang="zh-CN" dirty="0"/>
              <a:t>7%</a:t>
            </a:r>
            <a:r>
              <a:rPr lang="zh-CN" altLang="en-US" dirty="0"/>
              <a:t>的企业表示是将固定额度的费用支付给餐厅或是按固定标准进行报销。</a:t>
            </a:r>
            <a:endParaRPr lang="zh-CN" altLang="en-US" dirty="0"/>
          </a:p>
        </p:txBody>
      </p:sp>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费用控制 </a:t>
            </a:r>
            <a:r>
              <a:rPr lang="en-US" altLang="zh-CN" dirty="0"/>
              <a:t>| </a:t>
            </a:r>
            <a:r>
              <a:rPr lang="zh-CN" altLang="en-US" dirty="0"/>
              <a:t>八成央国企主要根据具体费用用途来确定工作用餐费用</a:t>
            </a:r>
            <a:endParaRPr lang="zh-CN" altLang="en-US" dirty="0"/>
          </a:p>
        </p:txBody>
      </p:sp>
      <p:graphicFrame>
        <p:nvGraphicFramePr>
          <p:cNvPr id="6" name="图表 5"/>
          <p:cNvGraphicFramePr/>
          <p:nvPr/>
        </p:nvGraphicFramePr>
        <p:xfrm>
          <a:off x="3072000" y="2420938"/>
          <a:ext cx="6048000" cy="3814762"/>
        </p:xfrm>
        <a:graphic>
          <a:graphicData uri="http://schemas.openxmlformats.org/drawingml/2006/chart">
            <c:chart xmlns:c="http://schemas.openxmlformats.org/drawingml/2006/chart" xmlns:r="http://schemas.openxmlformats.org/officeDocument/2006/relationships" r:id="rId1"/>
          </a:graphicData>
        </a:graphic>
      </p:graphicFrame>
    </p:spTree>
    <p:custDataLst>
      <p:tags r:id="rId2"/>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965777"/>
          </a:xfrm>
        </p:spPr>
        <p:txBody>
          <a:bodyPr/>
          <a:lstStyle/>
          <a:p>
            <a:pPr marL="285750" indent="-285750">
              <a:buFont typeface="Arial" panose="020B0604020202020204" pitchFamily="34" charset="0"/>
              <a:buChar char="•"/>
            </a:pPr>
            <a:r>
              <a:rPr lang="zh-CN" altLang="en-US" dirty="0"/>
              <a:t>从企业用餐及其他费用管理面临的挑战来看，</a:t>
            </a:r>
            <a:r>
              <a:rPr lang="zh-CN" altLang="en-US" dirty="0">
                <a:latin typeface="汉仪旗黑-80S" panose="00020600040101010101" pitchFamily="18" charset="-122"/>
                <a:ea typeface="汉仪旗黑-80S" panose="00020600040101010101" pitchFamily="18" charset="-122"/>
              </a:rPr>
              <a:t>半数以上</a:t>
            </a:r>
            <a:r>
              <a:rPr lang="zh-CN" altLang="en-US" dirty="0"/>
              <a:t>（</a:t>
            </a:r>
            <a:r>
              <a:rPr lang="en-US" altLang="zh-CN" dirty="0">
                <a:latin typeface="汉仪旗黑-80S" panose="00020600040101010101" pitchFamily="18" charset="-122"/>
                <a:ea typeface="汉仪旗黑-80S" panose="00020600040101010101" pitchFamily="18" charset="-122"/>
              </a:rPr>
              <a:t>51%</a:t>
            </a:r>
            <a:r>
              <a:rPr lang="zh-CN" altLang="en-US" dirty="0"/>
              <a:t>）央国企表示</a:t>
            </a:r>
            <a:r>
              <a:rPr lang="zh-CN" altLang="en-US" dirty="0">
                <a:latin typeface="汉仪旗黑-80S" panose="00020600040101010101" pitchFamily="18" charset="-122"/>
                <a:ea typeface="汉仪旗黑-80S" panose="00020600040101010101" pitchFamily="18" charset="-122"/>
              </a:rPr>
              <a:t>员工需要垫付资金</a:t>
            </a:r>
            <a:r>
              <a:rPr lang="zh-CN" altLang="en-US" dirty="0"/>
              <a:t>是首要挑战，近四成（</a:t>
            </a:r>
            <a:r>
              <a:rPr lang="en-US" altLang="zh-CN" dirty="0"/>
              <a:t>38%</a:t>
            </a:r>
            <a:r>
              <a:rPr lang="zh-CN" altLang="en-US" dirty="0"/>
              <a:t>）企业表示报销流程繁琐是主要挑战，其次，票据容易损坏或丢失、财务难以确定票据有效性、核票工作量大易出错、超标消费多发难以管控、消费数据丢失面临审计风险等都是费用管理方面的挑战。</a:t>
            </a:r>
            <a:endParaRPr lang="zh-CN" altLang="en-US" dirty="0"/>
          </a:p>
        </p:txBody>
      </p:sp>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管理挑战 </a:t>
            </a:r>
            <a:r>
              <a:rPr lang="en-US" altLang="zh-CN" dirty="0"/>
              <a:t>| </a:t>
            </a:r>
            <a:r>
              <a:rPr lang="zh-CN" altLang="en-US" dirty="0"/>
              <a:t>员工需要垫付资金是企业用餐及其他费用管理面临的首要挑战</a:t>
            </a:r>
            <a:endParaRPr lang="zh-CN" altLang="en-US" dirty="0"/>
          </a:p>
        </p:txBody>
      </p:sp>
      <p:graphicFrame>
        <p:nvGraphicFramePr>
          <p:cNvPr id="6" name="图表 5"/>
          <p:cNvGraphicFramePr/>
          <p:nvPr/>
        </p:nvGraphicFramePr>
        <p:xfrm>
          <a:off x="3072000" y="2420938"/>
          <a:ext cx="6048000" cy="3814762"/>
        </p:xfrm>
        <a:graphic>
          <a:graphicData uri="http://schemas.openxmlformats.org/drawingml/2006/chart">
            <c:chart xmlns:c="http://schemas.openxmlformats.org/drawingml/2006/chart" xmlns:r="http://schemas.openxmlformats.org/officeDocument/2006/relationships" r:id="rId1"/>
          </a:graphicData>
        </a:graphic>
      </p:graphicFrame>
      <p:sp>
        <p:nvSpPr>
          <p:cNvPr id="8" name="对话气泡: 圆角矩形 7"/>
          <p:cNvSpPr/>
          <p:nvPr/>
        </p:nvSpPr>
        <p:spPr>
          <a:xfrm>
            <a:off x="6960000" y="4846493"/>
            <a:ext cx="2952000" cy="598508"/>
          </a:xfrm>
          <a:prstGeom prst="wedgeRoundRectCallout">
            <a:avLst>
              <a:gd name="adj1" fmla="val -57371"/>
              <a:gd name="adj2" fmla="val 411"/>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sz="1100" dirty="0">
                <a:solidFill>
                  <a:srgbClr val="595757"/>
                </a:solidFill>
                <a:latin typeface="汉仪旗黑-80S" panose="00020600040101010101" pitchFamily="18" charset="-122"/>
                <a:ea typeface="汉仪旗黑-80S" panose="00020600040101010101" pitchFamily="18" charset="-122"/>
              </a:rPr>
              <a:t>第三方供应商相对单一，缺乏竞争</a:t>
            </a:r>
            <a:endParaRPr lang="en-US" altLang="zh-CN" sz="1100" dirty="0">
              <a:solidFill>
                <a:srgbClr val="595757"/>
              </a:solidFill>
              <a:latin typeface="汉仪旗黑-80S" panose="00020600040101010101" pitchFamily="18" charset="-122"/>
              <a:ea typeface="汉仪旗黑-80S" panose="00020600040101010101" pitchFamily="18" charset="-122"/>
            </a:endParaRPr>
          </a:p>
          <a:p>
            <a:pPr>
              <a:lnSpc>
                <a:spcPct val="125000"/>
              </a:lnSpc>
            </a:pPr>
            <a:r>
              <a:rPr lang="zh-CN" altLang="en-US" sz="1100" dirty="0">
                <a:solidFill>
                  <a:srgbClr val="595757"/>
                </a:solidFill>
                <a:latin typeface="汉仪旗黑-80S" panose="00020600040101010101" pitchFamily="18" charset="-122"/>
                <a:ea typeface="汉仪旗黑-80S" panose="00020600040101010101" pitchFamily="18" charset="-122"/>
              </a:rPr>
              <a:t>国资管控比较严格，无法使用业务招待费等</a:t>
            </a:r>
            <a:endParaRPr lang="zh-CN" altLang="en-US" sz="1100" dirty="0">
              <a:solidFill>
                <a:srgbClr val="595757"/>
              </a:solidFill>
              <a:latin typeface="汉仪旗黑-80S" panose="00020600040101010101" pitchFamily="18" charset="-122"/>
              <a:ea typeface="汉仪旗黑-80S" panose="00020600040101010101" pitchFamily="18" charset="-122"/>
            </a:endParaRPr>
          </a:p>
        </p:txBody>
      </p:sp>
    </p:spTree>
    <p:custDataLst>
      <p:tags r:id="rId2"/>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要点总结 </a:t>
            </a:r>
            <a:r>
              <a:rPr lang="en-US" altLang="zh-CN" dirty="0"/>
              <a:t>| </a:t>
            </a:r>
            <a:r>
              <a:rPr lang="zh-CN" altLang="en-US" dirty="0"/>
              <a:t>央国企企业用餐福利策略</a:t>
            </a:r>
            <a:endParaRPr lang="zh-CN" altLang="en-US" dirty="0"/>
          </a:p>
        </p:txBody>
      </p:sp>
      <p:sp>
        <p:nvSpPr>
          <p:cNvPr id="6" name="任意多边形: 形状 5"/>
          <p:cNvSpPr/>
          <p:nvPr/>
        </p:nvSpPr>
        <p:spPr>
          <a:xfrm rot="5400000">
            <a:off x="1408910" y="3519781"/>
            <a:ext cx="1205409" cy="4023229"/>
          </a:xfrm>
          <a:custGeom>
            <a:avLst/>
            <a:gdLst>
              <a:gd name="connsiteX0" fmla="*/ 0 w 1205409"/>
              <a:gd name="connsiteY0" fmla="*/ 4023229 h 4023229"/>
              <a:gd name="connsiteX1" fmla="*/ 1205409 w 1205409"/>
              <a:gd name="connsiteY1" fmla="*/ 0 h 4023229"/>
              <a:gd name="connsiteX2" fmla="*/ 1205409 w 1205409"/>
              <a:gd name="connsiteY2" fmla="*/ 4023229 h 4023229"/>
              <a:gd name="connsiteX3" fmla="*/ 0 w 1205409"/>
              <a:gd name="connsiteY3" fmla="*/ 4023229 h 4023229"/>
            </a:gdLst>
            <a:ahLst/>
            <a:cxnLst>
              <a:cxn ang="0">
                <a:pos x="connsiteX0" y="connsiteY0"/>
              </a:cxn>
              <a:cxn ang="0">
                <a:pos x="connsiteX1" y="connsiteY1"/>
              </a:cxn>
              <a:cxn ang="0">
                <a:pos x="connsiteX2" y="connsiteY2"/>
              </a:cxn>
              <a:cxn ang="0">
                <a:pos x="connsiteX3" y="connsiteY3"/>
              </a:cxn>
            </a:cxnLst>
            <a:rect l="l" t="t" r="r" b="b"/>
            <a:pathLst>
              <a:path w="1205409" h="4023229">
                <a:moveTo>
                  <a:pt x="0" y="4023229"/>
                </a:moveTo>
                <a:lnTo>
                  <a:pt x="1205409" y="0"/>
                </a:lnTo>
                <a:lnTo>
                  <a:pt x="1205409" y="4023229"/>
                </a:lnTo>
                <a:lnTo>
                  <a:pt x="0" y="4023229"/>
                </a:lnTo>
                <a:close/>
              </a:path>
            </a:pathLst>
          </a:custGeom>
          <a:gradFill>
            <a:gsLst>
              <a:gs pos="0">
                <a:schemeClr val="bg1"/>
              </a:gs>
              <a:gs pos="100000">
                <a:schemeClr val="accent1">
                  <a:alpha val="1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旗黑-80S" panose="00020600040101010101" pitchFamily="18" charset="-122"/>
              <a:ea typeface="汉仪旗黑-80S" panose="00020600040101010101" pitchFamily="18" charset="-122"/>
            </a:endParaRPr>
          </a:p>
        </p:txBody>
      </p:sp>
      <p:sp>
        <p:nvSpPr>
          <p:cNvPr id="7" name="等腰三角形 6"/>
          <p:cNvSpPr/>
          <p:nvPr/>
        </p:nvSpPr>
        <p:spPr>
          <a:xfrm rot="16200000">
            <a:off x="10101273" y="-36614"/>
            <a:ext cx="923812" cy="3257641"/>
          </a:xfrm>
          <a:prstGeom prst="triangle">
            <a:avLst>
              <a:gd name="adj" fmla="val 100000"/>
            </a:avLst>
          </a:prstGeom>
          <a:gradFill flip="none" rotWithShape="1">
            <a:gsLst>
              <a:gs pos="0">
                <a:schemeClr val="bg1"/>
              </a:gs>
              <a:gs pos="100000">
                <a:schemeClr val="accent1">
                  <a:alpha val="1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80S" panose="00020600040101010101" pitchFamily="18" charset="-122"/>
              <a:ea typeface="汉仪旗黑-80S" panose="00020600040101010101" pitchFamily="18" charset="-122"/>
            </a:endParaRPr>
          </a:p>
        </p:txBody>
      </p:sp>
      <p:sp>
        <p:nvSpPr>
          <p:cNvPr id="22" name="文本框 21"/>
          <p:cNvSpPr txBox="1"/>
          <p:nvPr/>
        </p:nvSpPr>
        <p:spPr>
          <a:xfrm>
            <a:off x="768000" y="1701000"/>
            <a:ext cx="7478491" cy="856581"/>
          </a:xfrm>
          <a:prstGeom prst="rect">
            <a:avLst/>
          </a:prstGeom>
          <a:noFill/>
        </p:spPr>
        <p:txBody>
          <a:bodyPr wrap="square" rtlCol="0">
            <a:spAutoFit/>
          </a:bodyPr>
          <a:lstStyle/>
          <a:p>
            <a:pPr marL="285750" indent="-285750" algn="just">
              <a:lnSpc>
                <a:spcPct val="120000"/>
              </a:lnSpc>
              <a:spcAft>
                <a:spcPts val="600"/>
              </a:spcAft>
              <a:buFont typeface="Arial" panose="020B0604020202020204" pitchFamily="34" charset="0"/>
              <a:buChar char="•"/>
            </a:pPr>
            <a:r>
              <a:rPr lang="zh-CN" altLang="en-US" sz="1400" dirty="0">
                <a:solidFill>
                  <a:schemeClr val="accent1"/>
                </a:solidFill>
                <a:latin typeface="汉仪旗黑-80S" panose="00020600040101010101" pitchFamily="18" charset="-122"/>
                <a:ea typeface="汉仪旗黑-80S" panose="00020600040101010101" pitchFamily="18" charset="-122"/>
              </a:rPr>
              <a:t>会议用餐和业务招待</a:t>
            </a:r>
            <a:r>
              <a:rPr lang="zh-CN" altLang="en-US" sz="1400" dirty="0">
                <a:solidFill>
                  <a:srgbClr val="595757"/>
                </a:solidFill>
                <a:latin typeface="汉仪旗黑-45S" panose="00020600040101010101" pitchFamily="18" charset="-122"/>
                <a:ea typeface="汉仪旗黑-45S" panose="00020600040101010101" pitchFamily="18" charset="-122"/>
              </a:rPr>
              <a:t>是央国企工作用餐的主要场景，其中，</a:t>
            </a:r>
            <a:r>
              <a:rPr lang="zh-CN" altLang="en-US" sz="1400" dirty="0">
                <a:solidFill>
                  <a:schemeClr val="accent1"/>
                </a:solidFill>
                <a:latin typeface="汉仪旗黑-80S" panose="00020600040101010101" pitchFamily="18" charset="-122"/>
                <a:ea typeface="汉仪旗黑-80S" panose="00020600040101010101" pitchFamily="18" charset="-122"/>
              </a:rPr>
              <a:t>会议用餐</a:t>
            </a:r>
            <a:r>
              <a:rPr lang="zh-CN" altLang="en-US" sz="1400" dirty="0">
                <a:solidFill>
                  <a:srgbClr val="595757"/>
                </a:solidFill>
                <a:latin typeface="汉仪旗黑-45S" panose="00020600040101010101" pitchFamily="18" charset="-122"/>
                <a:ea typeface="汉仪旗黑-45S" panose="00020600040101010101" pitchFamily="18" charset="-122"/>
              </a:rPr>
              <a:t>是中央企业的首要用餐场景，</a:t>
            </a:r>
            <a:r>
              <a:rPr lang="zh-CN" altLang="en-US" sz="1400" dirty="0">
                <a:solidFill>
                  <a:schemeClr val="accent1"/>
                </a:solidFill>
                <a:latin typeface="汉仪旗黑-80S" panose="00020600040101010101" pitchFamily="18" charset="-122"/>
                <a:ea typeface="汉仪旗黑-80S" panose="00020600040101010101" pitchFamily="18" charset="-122"/>
              </a:rPr>
              <a:t>业务招待</a:t>
            </a:r>
            <a:r>
              <a:rPr lang="zh-CN" altLang="en-US" sz="1400" dirty="0">
                <a:solidFill>
                  <a:srgbClr val="595757"/>
                </a:solidFill>
                <a:latin typeface="汉仪旗黑-45S" panose="00020600040101010101" pitchFamily="18" charset="-122"/>
                <a:ea typeface="汉仪旗黑-45S" panose="00020600040101010101" pitchFamily="18" charset="-122"/>
              </a:rPr>
              <a:t>是地方国企的首要用餐场景，另外二三线城市央国企的业务招待用餐占比高于一线城市水平，金融行业央国企业务招待用餐占比明显高于其他行业。</a:t>
            </a:r>
            <a:endParaRPr lang="zh-CN" altLang="en-US" sz="1400" dirty="0">
              <a:solidFill>
                <a:srgbClr val="595757"/>
              </a:solidFill>
              <a:latin typeface="汉仪旗黑-45S" panose="00020600040101010101" pitchFamily="18" charset="-122"/>
              <a:ea typeface="汉仪旗黑-45S" panose="00020600040101010101" pitchFamily="18" charset="-122"/>
            </a:endParaRPr>
          </a:p>
        </p:txBody>
      </p:sp>
      <p:sp>
        <p:nvSpPr>
          <p:cNvPr id="23" name="文本框 22"/>
          <p:cNvSpPr txBox="1"/>
          <p:nvPr/>
        </p:nvSpPr>
        <p:spPr>
          <a:xfrm>
            <a:off x="1762803" y="2813252"/>
            <a:ext cx="7478491" cy="598049"/>
          </a:xfrm>
          <a:prstGeom prst="rect">
            <a:avLst/>
          </a:prstGeom>
          <a:noFill/>
        </p:spPr>
        <p:txBody>
          <a:bodyPr wrap="square" rtlCol="0">
            <a:spAutoFit/>
          </a:bodyPr>
          <a:lstStyle/>
          <a:p>
            <a:pPr marL="285750" indent="-285750" algn="just">
              <a:lnSpc>
                <a:spcPct val="120000"/>
              </a:lnSpc>
              <a:spcAft>
                <a:spcPts val="600"/>
              </a:spcAft>
              <a:buFont typeface="Arial" panose="020B0604020202020204" pitchFamily="34" charset="0"/>
              <a:buChar char="•"/>
            </a:pPr>
            <a:r>
              <a:rPr lang="zh-CN" altLang="en-US" sz="1400" dirty="0">
                <a:solidFill>
                  <a:srgbClr val="595757"/>
                </a:solidFill>
                <a:latin typeface="汉仪旗黑-45S" panose="00020600040101010101" pitchFamily="18" charset="-122"/>
                <a:ea typeface="汉仪旗黑-45S" panose="00020600040101010101" pitchFamily="18" charset="-122"/>
              </a:rPr>
              <a:t>超七成央国企表示工作用餐及其他费用的审批工具为</a:t>
            </a:r>
            <a:r>
              <a:rPr lang="zh-CN" altLang="en-US" sz="1400" dirty="0">
                <a:solidFill>
                  <a:schemeClr val="accent1"/>
                </a:solidFill>
                <a:latin typeface="汉仪旗黑-80S" panose="00020600040101010101" pitchFamily="18" charset="-122"/>
                <a:ea typeface="汉仪旗黑-80S" panose="00020600040101010101" pitchFamily="18" charset="-122"/>
              </a:rPr>
              <a:t>企业</a:t>
            </a:r>
            <a:r>
              <a:rPr lang="en-US" altLang="zh-CN" sz="1400" dirty="0">
                <a:solidFill>
                  <a:schemeClr val="accent1"/>
                </a:solidFill>
                <a:latin typeface="汉仪旗黑-80S" panose="00020600040101010101" pitchFamily="18" charset="-122"/>
                <a:ea typeface="汉仪旗黑-80S" panose="00020600040101010101" pitchFamily="18" charset="-122"/>
              </a:rPr>
              <a:t>OA</a:t>
            </a:r>
            <a:r>
              <a:rPr lang="zh-CN" altLang="en-US" sz="1400" dirty="0">
                <a:solidFill>
                  <a:schemeClr val="accent1"/>
                </a:solidFill>
                <a:latin typeface="汉仪旗黑-80S" panose="00020600040101010101" pitchFamily="18" charset="-122"/>
                <a:ea typeface="汉仪旗黑-80S" panose="00020600040101010101" pitchFamily="18" charset="-122"/>
              </a:rPr>
              <a:t>系统</a:t>
            </a:r>
            <a:r>
              <a:rPr lang="zh-CN" altLang="en-US" sz="1400" dirty="0">
                <a:solidFill>
                  <a:srgbClr val="595757"/>
                </a:solidFill>
                <a:latin typeface="汉仪旗黑-45S" panose="00020600040101010101" pitchFamily="18" charset="-122"/>
                <a:ea typeface="汉仪旗黑-45S" panose="00020600040101010101" pitchFamily="18" charset="-122"/>
              </a:rPr>
              <a:t>，也有部分企业会使用财务报销系统、金蝶财务软件、企业微信、钉钉、飞书等工具。</a:t>
            </a:r>
            <a:endParaRPr lang="zh-CN" altLang="en-US" sz="1400" dirty="0">
              <a:solidFill>
                <a:srgbClr val="595757"/>
              </a:solidFill>
              <a:latin typeface="汉仪旗黑-45S" panose="00020600040101010101" pitchFamily="18" charset="-122"/>
              <a:ea typeface="汉仪旗黑-45S" panose="00020600040101010101" pitchFamily="18" charset="-122"/>
            </a:endParaRPr>
          </a:p>
        </p:txBody>
      </p:sp>
      <p:sp>
        <p:nvSpPr>
          <p:cNvPr id="19" name="文本框 18"/>
          <p:cNvSpPr txBox="1"/>
          <p:nvPr/>
        </p:nvSpPr>
        <p:spPr>
          <a:xfrm>
            <a:off x="2757606" y="3666972"/>
            <a:ext cx="7478491" cy="598049"/>
          </a:xfrm>
          <a:prstGeom prst="rect">
            <a:avLst/>
          </a:prstGeom>
          <a:noFill/>
        </p:spPr>
        <p:txBody>
          <a:bodyPr wrap="square" rtlCol="0">
            <a:spAutoFit/>
          </a:bodyPr>
          <a:lstStyle/>
          <a:p>
            <a:pPr marL="285750" indent="-285750" algn="just">
              <a:lnSpc>
                <a:spcPct val="120000"/>
              </a:lnSpc>
              <a:spcAft>
                <a:spcPts val="600"/>
              </a:spcAft>
              <a:buFont typeface="Arial" panose="020B0604020202020204" pitchFamily="34" charset="0"/>
              <a:buChar char="•"/>
            </a:pPr>
            <a:r>
              <a:rPr lang="zh-CN" altLang="en-US" sz="1400" dirty="0">
                <a:solidFill>
                  <a:srgbClr val="595757"/>
                </a:solidFill>
                <a:latin typeface="汉仪旗黑-45S" panose="00020600040101010101" pitchFamily="18" charset="-122"/>
                <a:ea typeface="汉仪旗黑-45S" panose="00020600040101010101" pitchFamily="18" charset="-122"/>
              </a:rPr>
              <a:t>八成央国企表示工作用餐费用是</a:t>
            </a:r>
            <a:r>
              <a:rPr lang="zh-CN" altLang="en-US" sz="1400" dirty="0">
                <a:solidFill>
                  <a:schemeClr val="accent1"/>
                </a:solidFill>
                <a:latin typeface="汉仪旗黑-80S" panose="00020600040101010101" pitchFamily="18" charset="-122"/>
                <a:ea typeface="汉仪旗黑-80S" panose="00020600040101010101" pitchFamily="18" charset="-122"/>
              </a:rPr>
              <a:t>根据具体费用用途</a:t>
            </a:r>
            <a:r>
              <a:rPr lang="zh-CN" altLang="en-US" sz="1400" dirty="0">
                <a:solidFill>
                  <a:srgbClr val="595757"/>
                </a:solidFill>
                <a:latin typeface="汉仪旗黑-45S" panose="00020600040101010101" pitchFamily="18" charset="-122"/>
                <a:ea typeface="汉仪旗黑-45S" panose="00020600040101010101" pitchFamily="18" charset="-122"/>
              </a:rPr>
              <a:t>来确定，并且地方国企的占比高于中央企业，集团总部的占比高于下属子企业。</a:t>
            </a:r>
            <a:endParaRPr lang="zh-CN" altLang="en-US" sz="1400" dirty="0">
              <a:solidFill>
                <a:srgbClr val="595757"/>
              </a:solidFill>
              <a:latin typeface="汉仪旗黑-45S" panose="00020600040101010101" pitchFamily="18" charset="-122"/>
              <a:ea typeface="汉仪旗黑-45S" panose="00020600040101010101" pitchFamily="18" charset="-122"/>
            </a:endParaRPr>
          </a:p>
        </p:txBody>
      </p:sp>
      <p:cxnSp>
        <p:nvCxnSpPr>
          <p:cNvPr id="24" name="直接连接符 23"/>
          <p:cNvCxnSpPr/>
          <p:nvPr/>
        </p:nvCxnSpPr>
        <p:spPr>
          <a:xfrm>
            <a:off x="912000" y="2582597"/>
            <a:ext cx="8880109" cy="0"/>
          </a:xfrm>
          <a:prstGeom prst="line">
            <a:avLst/>
          </a:prstGeom>
          <a:ln w="19050">
            <a:gradFill flip="none" rotWithShape="1">
              <a:gsLst>
                <a:gs pos="0">
                  <a:schemeClr val="accent1"/>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907945" y="3446597"/>
            <a:ext cx="8880109" cy="0"/>
          </a:xfrm>
          <a:prstGeom prst="line">
            <a:avLst/>
          </a:prstGeom>
          <a:ln w="19050">
            <a:gradFill flip="none" rotWithShape="1">
              <a:gsLst>
                <a:gs pos="0">
                  <a:schemeClr val="accent2"/>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903891" y="4310597"/>
            <a:ext cx="8880109" cy="0"/>
          </a:xfrm>
          <a:prstGeom prst="line">
            <a:avLst/>
          </a:prstGeom>
          <a:ln w="19050">
            <a:gradFill flip="none" rotWithShape="1">
              <a:gsLst>
                <a:gs pos="0">
                  <a:schemeClr val="accent3"/>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9" name="文本框 28"/>
          <p:cNvSpPr txBox="1"/>
          <p:nvPr/>
        </p:nvSpPr>
        <p:spPr>
          <a:xfrm>
            <a:off x="3752409" y="4520691"/>
            <a:ext cx="7478491" cy="856581"/>
          </a:xfrm>
          <a:prstGeom prst="rect">
            <a:avLst/>
          </a:prstGeom>
          <a:noFill/>
        </p:spPr>
        <p:txBody>
          <a:bodyPr wrap="square" rtlCol="0">
            <a:spAutoFit/>
          </a:bodyPr>
          <a:lstStyle/>
          <a:p>
            <a:pPr marL="285750" indent="-285750" algn="just">
              <a:lnSpc>
                <a:spcPct val="120000"/>
              </a:lnSpc>
              <a:spcAft>
                <a:spcPts val="600"/>
              </a:spcAft>
              <a:buFont typeface="Arial" panose="020B0604020202020204" pitchFamily="34" charset="0"/>
              <a:buChar char="•"/>
            </a:pPr>
            <a:r>
              <a:rPr lang="zh-CN" altLang="en-US" sz="1400" dirty="0">
                <a:solidFill>
                  <a:srgbClr val="595757"/>
                </a:solidFill>
                <a:latin typeface="汉仪旗黑-45S" panose="00020600040101010101" pitchFamily="18" charset="-122"/>
                <a:ea typeface="汉仪旗黑-45S" panose="00020600040101010101" pitchFamily="18" charset="-122"/>
              </a:rPr>
              <a:t>半数以上央国企认为</a:t>
            </a:r>
            <a:r>
              <a:rPr lang="zh-CN" altLang="en-US" sz="1400" dirty="0">
                <a:solidFill>
                  <a:schemeClr val="accent1"/>
                </a:solidFill>
                <a:latin typeface="汉仪旗黑-80S" panose="00020600040101010101" pitchFamily="18" charset="-122"/>
                <a:ea typeface="汉仪旗黑-80S" panose="00020600040101010101" pitchFamily="18" charset="-122"/>
              </a:rPr>
              <a:t>员工需要垫付资金</a:t>
            </a:r>
            <a:r>
              <a:rPr lang="zh-CN" altLang="en-US" sz="1400" dirty="0">
                <a:solidFill>
                  <a:srgbClr val="595757"/>
                </a:solidFill>
                <a:latin typeface="汉仪旗黑-45S" panose="00020600040101010101" pitchFamily="18" charset="-122"/>
                <a:ea typeface="汉仪旗黑-45S" panose="00020600040101010101" pitchFamily="18" charset="-122"/>
              </a:rPr>
              <a:t>是企业用餐及其他费用管理的首要挑战。从行业来看，高科技</a:t>
            </a:r>
            <a:r>
              <a:rPr lang="en-US" altLang="zh-CN" sz="1400" dirty="0">
                <a:solidFill>
                  <a:srgbClr val="595757"/>
                </a:solidFill>
                <a:latin typeface="汉仪旗黑-45S" panose="00020600040101010101" pitchFamily="18" charset="-122"/>
                <a:ea typeface="汉仪旗黑-45S" panose="00020600040101010101" pitchFamily="18" charset="-122"/>
              </a:rPr>
              <a:t>/</a:t>
            </a:r>
            <a:r>
              <a:rPr lang="zh-CN" altLang="en-US" sz="1400" dirty="0">
                <a:solidFill>
                  <a:srgbClr val="595757"/>
                </a:solidFill>
                <a:latin typeface="汉仪旗黑-45S" panose="00020600040101010101" pitchFamily="18" charset="-122"/>
                <a:ea typeface="汉仪旗黑-45S" panose="00020600040101010101" pitchFamily="18" charset="-122"/>
              </a:rPr>
              <a:t>互联网</a:t>
            </a:r>
            <a:r>
              <a:rPr lang="en-US" altLang="zh-CN" sz="1400" dirty="0">
                <a:solidFill>
                  <a:srgbClr val="595757"/>
                </a:solidFill>
                <a:latin typeface="汉仪旗黑-45S" panose="00020600040101010101" pitchFamily="18" charset="-122"/>
                <a:ea typeface="汉仪旗黑-45S" panose="00020600040101010101" pitchFamily="18" charset="-122"/>
              </a:rPr>
              <a:t>/</a:t>
            </a:r>
            <a:r>
              <a:rPr lang="zh-CN" altLang="en-US" sz="1400" dirty="0">
                <a:solidFill>
                  <a:srgbClr val="595757"/>
                </a:solidFill>
                <a:latin typeface="汉仪旗黑-45S" panose="00020600040101010101" pitchFamily="18" charset="-122"/>
                <a:ea typeface="汉仪旗黑-45S" panose="00020600040101010101" pitchFamily="18" charset="-122"/>
              </a:rPr>
              <a:t>科研院所认为</a:t>
            </a:r>
            <a:r>
              <a:rPr lang="zh-CN" altLang="en-US" sz="1400" dirty="0">
                <a:solidFill>
                  <a:schemeClr val="accent1"/>
                </a:solidFill>
                <a:latin typeface="汉仪旗黑-80S" panose="00020600040101010101" pitchFamily="18" charset="-122"/>
                <a:ea typeface="汉仪旗黑-80S" panose="00020600040101010101" pitchFamily="18" charset="-122"/>
              </a:rPr>
              <a:t>报销流程繁琐</a:t>
            </a:r>
            <a:r>
              <a:rPr lang="zh-CN" altLang="en-US" sz="1400" dirty="0">
                <a:solidFill>
                  <a:srgbClr val="595757"/>
                </a:solidFill>
                <a:latin typeface="汉仪旗黑-45S" panose="00020600040101010101" pitchFamily="18" charset="-122"/>
                <a:ea typeface="汉仪旗黑-45S" panose="00020600040101010101" pitchFamily="18" charset="-122"/>
              </a:rPr>
              <a:t>是首要挑战，金融行业认为</a:t>
            </a:r>
            <a:r>
              <a:rPr lang="zh-CN" altLang="en-US" sz="1400" dirty="0">
                <a:solidFill>
                  <a:schemeClr val="accent1"/>
                </a:solidFill>
                <a:latin typeface="汉仪旗黑-80S" panose="00020600040101010101" pitchFamily="18" charset="-122"/>
                <a:ea typeface="汉仪旗黑-80S" panose="00020600040101010101" pitchFamily="18" charset="-122"/>
              </a:rPr>
              <a:t>员工需要垫付资金</a:t>
            </a:r>
            <a:r>
              <a:rPr lang="zh-CN" altLang="en-US" sz="1400" dirty="0">
                <a:solidFill>
                  <a:srgbClr val="595757"/>
                </a:solidFill>
                <a:latin typeface="汉仪旗黑-45S" panose="00020600040101010101" pitchFamily="18" charset="-122"/>
                <a:ea typeface="汉仪旗黑-45S" panose="00020600040101010101" pitchFamily="18" charset="-122"/>
              </a:rPr>
              <a:t>是首要挑战。</a:t>
            </a:r>
            <a:endParaRPr lang="zh-CN" altLang="en-US" sz="1400" dirty="0">
              <a:solidFill>
                <a:srgbClr val="595757"/>
              </a:solidFill>
              <a:latin typeface="汉仪旗黑-45S" panose="00020600040101010101" pitchFamily="18" charset="-122"/>
              <a:ea typeface="汉仪旗黑-45S" panose="00020600040101010101" pitchFamily="18" charset="-122"/>
            </a:endParaRPr>
          </a:p>
        </p:txBody>
      </p:sp>
      <p:cxnSp>
        <p:nvCxnSpPr>
          <p:cNvPr id="30" name="直接连接符 29"/>
          <p:cNvCxnSpPr/>
          <p:nvPr/>
        </p:nvCxnSpPr>
        <p:spPr>
          <a:xfrm>
            <a:off x="3864000" y="5430737"/>
            <a:ext cx="7776000" cy="0"/>
          </a:xfrm>
          <a:prstGeom prst="line">
            <a:avLst/>
          </a:prstGeom>
          <a:ln w="19050">
            <a:gradFill flip="none" rotWithShape="1">
              <a:gsLst>
                <a:gs pos="0">
                  <a:schemeClr val="accent4"/>
                </a:gs>
                <a:gs pos="100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44290" y="3066706"/>
            <a:ext cx="5531710" cy="951057"/>
          </a:xfrm>
        </p:spPr>
        <p:txBody>
          <a:bodyPr/>
          <a:lstStyle/>
          <a:p>
            <a:pPr algn="l"/>
            <a:r>
              <a:rPr lang="zh-CN" altLang="en-US" dirty="0"/>
              <a:t>扶贫助农和消费帮扶实践情况</a:t>
            </a:r>
            <a:endParaRPr lang="zh-CN" altLang="en-US" dirty="0"/>
          </a:p>
        </p:txBody>
      </p:sp>
      <p:sp>
        <p:nvSpPr>
          <p:cNvPr id="4" name="文本占位符 3"/>
          <p:cNvSpPr>
            <a:spLocks noGrp="1"/>
          </p:cNvSpPr>
          <p:nvPr>
            <p:ph type="body" sz="quarter" idx="13"/>
          </p:nvPr>
        </p:nvSpPr>
        <p:spPr>
          <a:xfrm>
            <a:off x="662562" y="2996856"/>
            <a:ext cx="971964" cy="950912"/>
          </a:xfrm>
        </p:spPr>
        <p:txBody>
          <a:bodyPr/>
          <a:lstStyle/>
          <a:p>
            <a:r>
              <a:rPr lang="en-US" altLang="zh-CN" dirty="0"/>
              <a:t>03</a:t>
            </a:r>
            <a:endParaRPr lang="zh-CN" altLang="en-US" dirty="0"/>
          </a:p>
        </p:txBody>
      </p:sp>
      <p:pic>
        <p:nvPicPr>
          <p:cNvPr id="8" name="图片占位符 7"/>
          <p:cNvPicPr>
            <a:picLocks noGrp="1" noChangeAspect="1"/>
          </p:cNvPicPr>
          <p:nvPr>
            <p:ph type="pic" sz="quarter" idx="14"/>
          </p:nvPr>
        </p:nvPicPr>
        <p:blipFill>
          <a:blip r:embed="rId1" cstate="screen"/>
          <a:srcRect/>
          <a:stretch>
            <a:fillRect/>
          </a:stretch>
        </p:blipFill>
        <p:spPr>
          <a:xfrm>
            <a:off x="7155936" y="1571770"/>
            <a:ext cx="4959876" cy="3718814"/>
          </a:xfrm>
        </p:spPr>
      </p:pic>
      <p:sp>
        <p:nvSpPr>
          <p:cNvPr id="5" name="页脚占位符 4"/>
          <p:cNvSpPr>
            <a:spLocks noGrp="1"/>
          </p:cNvSpPr>
          <p:nvPr>
            <p:ph type="ftr" sz="quarter" idx="11"/>
          </p:nvPr>
        </p:nvSpPr>
        <p:spPr>
          <a:xfrm>
            <a:off x="660401" y="6438900"/>
            <a:ext cx="3992171" cy="215900"/>
          </a:xfrm>
        </p:spPr>
        <p:txBody>
          <a:bodyPr/>
          <a:lstStyle/>
          <a:p>
            <a:r>
              <a:rPr lang="en-US" altLang="zh-CN" dirty="0"/>
              <a:t>© </a:t>
            </a:r>
            <a:r>
              <a:rPr lang="zh-CN" altLang="en-US" dirty="0"/>
              <a:t>中智管理咨询有限公司│保留所有权利</a:t>
            </a:r>
            <a:endParaRPr lang="zh-CN" altLang="en-US" dirty="0"/>
          </a:p>
        </p:txBody>
      </p:sp>
      <p:sp>
        <p:nvSpPr>
          <p:cNvPr id="3" name="文本框 2"/>
          <p:cNvSpPr txBox="1"/>
          <p:nvPr/>
        </p:nvSpPr>
        <p:spPr>
          <a:xfrm>
            <a:off x="1776000" y="3947768"/>
            <a:ext cx="4464000" cy="891719"/>
          </a:xfrm>
          <a:prstGeom prst="rect">
            <a:avLst/>
          </a:prstGeom>
          <a:noFill/>
        </p:spPr>
        <p:txBody>
          <a:bodyPr wrap="square" rtlCol="0">
            <a:spAutoFit/>
          </a:bodyPr>
          <a:lstStyle/>
          <a:p>
            <a:pPr marL="228600" indent="-228600" algn="just">
              <a:lnSpc>
                <a:spcPct val="120000"/>
              </a:lnSpc>
              <a:spcAft>
                <a:spcPts val="600"/>
              </a:spcAft>
              <a:buAutoNum type="arabicPeriod"/>
            </a:pPr>
            <a:r>
              <a:rPr lang="zh-CN" altLang="en-US" sz="2000" dirty="0">
                <a:solidFill>
                  <a:schemeClr val="bg1"/>
                </a:solidFill>
                <a:latin typeface="汉仪旗黑-45S" panose="00020600040101010101" pitchFamily="18" charset="-122"/>
                <a:ea typeface="汉仪旗黑-45S" panose="00020600040101010101" pitchFamily="18" charset="-122"/>
              </a:rPr>
              <a:t> 扶贫助农项目管理</a:t>
            </a:r>
            <a:endParaRPr lang="en-US" altLang="zh-CN" sz="2000" dirty="0">
              <a:solidFill>
                <a:schemeClr val="bg1"/>
              </a:solidFill>
              <a:latin typeface="汉仪旗黑-45S" panose="00020600040101010101" pitchFamily="18" charset="-122"/>
              <a:ea typeface="汉仪旗黑-45S" panose="00020600040101010101" pitchFamily="18" charset="-122"/>
            </a:endParaRPr>
          </a:p>
          <a:p>
            <a:pPr marL="228600" indent="-228600" algn="just">
              <a:lnSpc>
                <a:spcPct val="120000"/>
              </a:lnSpc>
              <a:spcAft>
                <a:spcPts val="600"/>
              </a:spcAft>
              <a:buAutoNum type="arabicPeriod"/>
            </a:pPr>
            <a:r>
              <a:rPr lang="zh-CN" altLang="en-US" sz="2000" dirty="0">
                <a:solidFill>
                  <a:schemeClr val="bg1"/>
                </a:solidFill>
                <a:latin typeface="汉仪旗黑-45S" panose="00020600040101010101" pitchFamily="18" charset="-122"/>
                <a:ea typeface="汉仪旗黑-45S" panose="00020600040101010101" pitchFamily="18" charset="-122"/>
              </a:rPr>
              <a:t> 扶贫助农项目挑战与改善举措</a:t>
            </a:r>
            <a:endParaRPr lang="zh-CN" altLang="en-US" sz="2000" dirty="0">
              <a:solidFill>
                <a:schemeClr val="bg1"/>
              </a:solidFill>
              <a:latin typeface="汉仪旗黑-45S" panose="00020600040101010101" pitchFamily="18" charset="-122"/>
              <a:ea typeface="汉仪旗黑-45S" panose="00020600040101010101" pitchFamily="18" charset="-122"/>
            </a:endParaRPr>
          </a:p>
        </p:txBody>
      </p:sp>
    </p:spTree>
    <p:custDataLst>
      <p:tags r:id="rId2"/>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1042721"/>
          </a:xfrm>
        </p:spPr>
        <p:txBody>
          <a:bodyPr/>
          <a:lstStyle/>
          <a:p>
            <a:pPr marL="285750" indent="-285750">
              <a:buFont typeface="Arial" panose="020B0604020202020204" pitchFamily="34" charset="0"/>
              <a:buChar char="•"/>
            </a:pPr>
            <a:r>
              <a:rPr lang="zh-CN" altLang="en-US" dirty="0"/>
              <a:t>调研结果显示，</a:t>
            </a:r>
            <a:r>
              <a:rPr lang="zh-CN" altLang="en-US" dirty="0">
                <a:latin typeface="汉仪旗黑-80S" panose="00020600040101010101" pitchFamily="18" charset="-122"/>
                <a:ea typeface="汉仪旗黑-80S" panose="00020600040101010101" pitchFamily="18" charset="-122"/>
              </a:rPr>
              <a:t>近六成</a:t>
            </a:r>
            <a:r>
              <a:rPr lang="zh-CN" altLang="en-US" dirty="0"/>
              <a:t>（</a:t>
            </a:r>
            <a:r>
              <a:rPr lang="en-US" altLang="zh-CN" dirty="0">
                <a:latin typeface="汉仪旗黑-80S" panose="00020600040101010101" pitchFamily="18" charset="-122"/>
                <a:ea typeface="汉仪旗黑-80S" panose="00020600040101010101" pitchFamily="18" charset="-122"/>
              </a:rPr>
              <a:t>58%</a:t>
            </a:r>
            <a:r>
              <a:rPr lang="zh-CN" altLang="en-US" dirty="0"/>
              <a:t>）的央国企表示</a:t>
            </a:r>
            <a:r>
              <a:rPr lang="zh-CN" altLang="en-US" dirty="0">
                <a:latin typeface="汉仪旗黑-80S" panose="00020600040101010101" pitchFamily="18" charset="-122"/>
                <a:ea typeface="汉仪旗黑-80S" panose="00020600040101010101" pitchFamily="18" charset="-122"/>
              </a:rPr>
              <a:t>已经实施扶贫助农或消费帮扶项目</a:t>
            </a:r>
            <a:r>
              <a:rPr lang="zh-CN" altLang="en-US" dirty="0"/>
              <a:t>，同时有</a:t>
            </a:r>
            <a:r>
              <a:rPr lang="en-US" altLang="zh-CN" dirty="0"/>
              <a:t>3%</a:t>
            </a:r>
            <a:r>
              <a:rPr lang="zh-CN" altLang="en-US" dirty="0"/>
              <a:t>的央国企表示目前没有实施，但未来计划实施。</a:t>
            </a:r>
            <a:endParaRPr lang="en-US" altLang="zh-CN" dirty="0"/>
          </a:p>
          <a:p>
            <a:pPr marL="285750" indent="-285750">
              <a:buFont typeface="Arial" panose="020B0604020202020204" pitchFamily="34" charset="0"/>
              <a:buChar char="•"/>
            </a:pPr>
            <a:r>
              <a:rPr lang="zh-CN" altLang="en-US" dirty="0"/>
              <a:t>表示没有相关计划或不清楚的企业占比分别为</a:t>
            </a:r>
            <a:r>
              <a:rPr lang="en-US" altLang="zh-CN" dirty="0"/>
              <a:t>11%</a:t>
            </a:r>
            <a:r>
              <a:rPr lang="zh-CN" altLang="en-US" dirty="0"/>
              <a:t>和</a:t>
            </a:r>
            <a:r>
              <a:rPr lang="en-US" altLang="zh-CN" dirty="0"/>
              <a:t>28%</a:t>
            </a:r>
            <a:r>
              <a:rPr lang="zh-CN" altLang="en-US" dirty="0"/>
              <a:t>。</a:t>
            </a:r>
            <a:endParaRPr lang="zh-CN" altLang="en-US" dirty="0"/>
          </a:p>
        </p:txBody>
      </p:sp>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扶贫助农 </a:t>
            </a:r>
            <a:r>
              <a:rPr lang="en-US" altLang="zh-CN" dirty="0"/>
              <a:t>| </a:t>
            </a:r>
            <a:r>
              <a:rPr lang="zh-CN" altLang="en-US" dirty="0"/>
              <a:t>近六成央国企表示已经实施扶贫助农或消费帮扶项目</a:t>
            </a:r>
            <a:endParaRPr lang="zh-CN" altLang="en-US" dirty="0"/>
          </a:p>
        </p:txBody>
      </p:sp>
      <p:graphicFrame>
        <p:nvGraphicFramePr>
          <p:cNvPr id="6" name="图表 5"/>
          <p:cNvGraphicFramePr/>
          <p:nvPr/>
        </p:nvGraphicFramePr>
        <p:xfrm>
          <a:off x="3741096" y="2420938"/>
          <a:ext cx="4709809" cy="3814762"/>
        </p:xfrm>
        <a:graphic>
          <a:graphicData uri="http://schemas.openxmlformats.org/drawingml/2006/chart">
            <c:chart xmlns:c="http://schemas.openxmlformats.org/drawingml/2006/chart" xmlns:r="http://schemas.openxmlformats.org/officeDocument/2006/relationships" r:id="rId1"/>
          </a:graphicData>
        </a:graphic>
      </p:graphicFrame>
      <p:grpSp>
        <p:nvGrpSpPr>
          <p:cNvPr id="16" name="组合 15"/>
          <p:cNvGrpSpPr/>
          <p:nvPr/>
        </p:nvGrpSpPr>
        <p:grpSpPr>
          <a:xfrm>
            <a:off x="7612639" y="4518463"/>
            <a:ext cx="1651361" cy="277406"/>
            <a:chOff x="7612639" y="4518463"/>
            <a:chExt cx="1651361" cy="277406"/>
          </a:xfrm>
        </p:grpSpPr>
        <p:cxnSp>
          <p:nvCxnSpPr>
            <p:cNvPr id="8" name="直接连接符 7"/>
            <p:cNvCxnSpPr/>
            <p:nvPr/>
          </p:nvCxnSpPr>
          <p:spPr>
            <a:xfrm flipV="1">
              <a:off x="7612639" y="4518463"/>
              <a:ext cx="410729" cy="277406"/>
            </a:xfrm>
            <a:prstGeom prst="line">
              <a:avLst/>
            </a:prstGeom>
            <a:ln>
              <a:headEnd type="oval" w="sm" len="sm"/>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023368" y="4518463"/>
              <a:ext cx="124063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3" name="文本框 22"/>
          <p:cNvSpPr txBox="1"/>
          <p:nvPr/>
        </p:nvSpPr>
        <p:spPr>
          <a:xfrm>
            <a:off x="8089686" y="4180907"/>
            <a:ext cx="1107996" cy="294824"/>
          </a:xfrm>
          <a:prstGeom prst="rect">
            <a:avLst/>
          </a:prstGeom>
          <a:noFill/>
        </p:spPr>
        <p:txBody>
          <a:bodyPr wrap="none" rtlCol="0">
            <a:spAutoFit/>
          </a:bodyPr>
          <a:lstStyle/>
          <a:p>
            <a:pPr algn="just">
              <a:lnSpc>
                <a:spcPct val="120000"/>
              </a:lnSpc>
              <a:spcAft>
                <a:spcPts val="600"/>
              </a:spcAft>
            </a:pPr>
            <a:r>
              <a:rPr lang="zh-CN" altLang="en-US" sz="1200" dirty="0"/>
              <a:t>是，已经实施</a:t>
            </a:r>
            <a:endParaRPr lang="zh-CN" altLang="en-US" sz="1200" dirty="0"/>
          </a:p>
        </p:txBody>
      </p:sp>
      <p:sp>
        <p:nvSpPr>
          <p:cNvPr id="24" name="文本框 23"/>
          <p:cNvSpPr txBox="1"/>
          <p:nvPr/>
        </p:nvSpPr>
        <p:spPr>
          <a:xfrm>
            <a:off x="3362559" y="3213000"/>
            <a:ext cx="646331" cy="294824"/>
          </a:xfrm>
          <a:prstGeom prst="rect">
            <a:avLst/>
          </a:prstGeom>
          <a:noFill/>
        </p:spPr>
        <p:txBody>
          <a:bodyPr wrap="none" rtlCol="0">
            <a:spAutoFit/>
          </a:bodyPr>
          <a:lstStyle/>
          <a:p>
            <a:pPr algn="just">
              <a:lnSpc>
                <a:spcPct val="120000"/>
              </a:lnSpc>
              <a:spcAft>
                <a:spcPts val="600"/>
              </a:spcAft>
            </a:pPr>
            <a:r>
              <a:rPr lang="zh-CN" altLang="en-US" sz="1200" dirty="0"/>
              <a:t>不清楚</a:t>
            </a:r>
            <a:endParaRPr lang="zh-CN" altLang="en-US" sz="1200" dirty="0"/>
          </a:p>
        </p:txBody>
      </p:sp>
      <p:sp>
        <p:nvSpPr>
          <p:cNvPr id="25" name="文本框 24"/>
          <p:cNvSpPr txBox="1"/>
          <p:nvPr/>
        </p:nvSpPr>
        <p:spPr>
          <a:xfrm>
            <a:off x="2977838" y="4437000"/>
            <a:ext cx="1415772" cy="294824"/>
          </a:xfrm>
          <a:prstGeom prst="rect">
            <a:avLst/>
          </a:prstGeom>
          <a:noFill/>
        </p:spPr>
        <p:txBody>
          <a:bodyPr wrap="none" rtlCol="0">
            <a:spAutoFit/>
          </a:bodyPr>
          <a:lstStyle/>
          <a:p>
            <a:pPr algn="just">
              <a:lnSpc>
                <a:spcPct val="120000"/>
              </a:lnSpc>
              <a:spcAft>
                <a:spcPts val="600"/>
              </a:spcAft>
            </a:pPr>
            <a:r>
              <a:rPr lang="zh-CN" altLang="en-US" sz="1200" dirty="0"/>
              <a:t>否，没有相关计划</a:t>
            </a:r>
            <a:endParaRPr lang="zh-CN" altLang="en-US" sz="1200" dirty="0"/>
          </a:p>
        </p:txBody>
      </p:sp>
      <p:sp>
        <p:nvSpPr>
          <p:cNvPr id="26" name="文本框 25"/>
          <p:cNvSpPr txBox="1"/>
          <p:nvPr/>
        </p:nvSpPr>
        <p:spPr>
          <a:xfrm>
            <a:off x="3277069" y="5229000"/>
            <a:ext cx="1415772" cy="294824"/>
          </a:xfrm>
          <a:prstGeom prst="rect">
            <a:avLst/>
          </a:prstGeom>
          <a:noFill/>
        </p:spPr>
        <p:txBody>
          <a:bodyPr wrap="none" rtlCol="0">
            <a:spAutoFit/>
          </a:bodyPr>
          <a:lstStyle/>
          <a:p>
            <a:pPr algn="just">
              <a:lnSpc>
                <a:spcPct val="120000"/>
              </a:lnSpc>
              <a:spcAft>
                <a:spcPts val="600"/>
              </a:spcAft>
            </a:pPr>
            <a:r>
              <a:rPr lang="zh-CN" altLang="en-US" sz="1200" dirty="0"/>
              <a:t>否，未来计划实施</a:t>
            </a:r>
            <a:endParaRPr lang="zh-CN" altLang="en-US" sz="1200" dirty="0"/>
          </a:p>
        </p:txBody>
      </p:sp>
      <p:grpSp>
        <p:nvGrpSpPr>
          <p:cNvPr id="27" name="组合 26"/>
          <p:cNvGrpSpPr/>
          <p:nvPr/>
        </p:nvGrpSpPr>
        <p:grpSpPr>
          <a:xfrm flipH="1">
            <a:off x="3065409" y="3539290"/>
            <a:ext cx="1651361" cy="277406"/>
            <a:chOff x="7612639" y="4518463"/>
            <a:chExt cx="1651361" cy="277406"/>
          </a:xfrm>
        </p:grpSpPr>
        <p:cxnSp>
          <p:nvCxnSpPr>
            <p:cNvPr id="28" name="直接连接符 27"/>
            <p:cNvCxnSpPr/>
            <p:nvPr/>
          </p:nvCxnSpPr>
          <p:spPr>
            <a:xfrm flipV="1">
              <a:off x="7612639" y="4518463"/>
              <a:ext cx="410729" cy="277406"/>
            </a:xfrm>
            <a:prstGeom prst="line">
              <a:avLst/>
            </a:prstGeom>
            <a:ln>
              <a:headEnd type="oval" w="sm" len="sm"/>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8023368" y="4518463"/>
              <a:ext cx="124063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0" name="组合 29"/>
          <p:cNvGrpSpPr/>
          <p:nvPr/>
        </p:nvGrpSpPr>
        <p:grpSpPr>
          <a:xfrm flipH="1">
            <a:off x="3065409" y="4767826"/>
            <a:ext cx="1651361" cy="277406"/>
            <a:chOff x="7612639" y="4518463"/>
            <a:chExt cx="1651361" cy="277406"/>
          </a:xfrm>
        </p:grpSpPr>
        <p:cxnSp>
          <p:nvCxnSpPr>
            <p:cNvPr id="31" name="直接连接符 30"/>
            <p:cNvCxnSpPr/>
            <p:nvPr/>
          </p:nvCxnSpPr>
          <p:spPr>
            <a:xfrm flipV="1">
              <a:off x="7612639" y="4518463"/>
              <a:ext cx="410729" cy="277406"/>
            </a:xfrm>
            <a:prstGeom prst="line">
              <a:avLst/>
            </a:prstGeom>
            <a:ln>
              <a:headEnd type="oval" w="sm" len="sm"/>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023368" y="4518463"/>
              <a:ext cx="124063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6" name="组合 35"/>
          <p:cNvGrpSpPr/>
          <p:nvPr/>
        </p:nvGrpSpPr>
        <p:grpSpPr>
          <a:xfrm flipH="1">
            <a:off x="3364639" y="5564635"/>
            <a:ext cx="1651361" cy="277406"/>
            <a:chOff x="7612639" y="4518463"/>
            <a:chExt cx="1651361" cy="277406"/>
          </a:xfrm>
        </p:grpSpPr>
        <p:cxnSp>
          <p:nvCxnSpPr>
            <p:cNvPr id="37" name="直接连接符 36"/>
            <p:cNvCxnSpPr/>
            <p:nvPr/>
          </p:nvCxnSpPr>
          <p:spPr>
            <a:xfrm flipV="1">
              <a:off x="7612639" y="4518463"/>
              <a:ext cx="410729" cy="277406"/>
            </a:xfrm>
            <a:prstGeom prst="line">
              <a:avLst/>
            </a:prstGeom>
            <a:ln>
              <a:headEnd type="oval" w="sm" len="sm"/>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8023368" y="4518463"/>
              <a:ext cx="1240632" cy="0"/>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670312"/>
          </a:xfrm>
        </p:spPr>
        <p:txBody>
          <a:bodyPr/>
          <a:lstStyle/>
          <a:p>
            <a:pPr marL="285750" indent="-285750">
              <a:buFont typeface="Arial" panose="020B0604020202020204" pitchFamily="34" charset="0"/>
              <a:buChar char="•"/>
            </a:pPr>
            <a:r>
              <a:rPr lang="zh-CN" altLang="en-US" dirty="0"/>
              <a:t>对于已经实施或未来计划实施扶贫助农和消费帮扶项目的央国企，</a:t>
            </a:r>
            <a:r>
              <a:rPr lang="zh-CN" altLang="en-US" dirty="0">
                <a:latin typeface="汉仪旗黑-80S" panose="00020600040101010101" pitchFamily="18" charset="-122"/>
                <a:ea typeface="汉仪旗黑-80S" panose="00020600040101010101" pitchFamily="18" charset="-122"/>
              </a:rPr>
              <a:t>超九成</a:t>
            </a:r>
            <a:r>
              <a:rPr lang="zh-CN" altLang="en-US" dirty="0"/>
              <a:t>（</a:t>
            </a:r>
            <a:r>
              <a:rPr lang="en-US" altLang="zh-CN" dirty="0">
                <a:latin typeface="汉仪旗黑-80S" panose="00020600040101010101" pitchFamily="18" charset="-122"/>
                <a:ea typeface="汉仪旗黑-80S" panose="00020600040101010101" pitchFamily="18" charset="-122"/>
              </a:rPr>
              <a:t>91%</a:t>
            </a:r>
            <a:r>
              <a:rPr lang="zh-CN" altLang="en-US" dirty="0"/>
              <a:t>）企业表示会</a:t>
            </a:r>
            <a:r>
              <a:rPr lang="zh-CN" altLang="en-US" dirty="0">
                <a:latin typeface="汉仪旗黑-80S" panose="00020600040101010101" pitchFamily="18" charset="-122"/>
                <a:ea typeface="汉仪旗黑-80S" panose="00020600040101010101" pitchFamily="18" charset="-122"/>
              </a:rPr>
              <a:t>直接对接定点帮扶地区并进行采购</a:t>
            </a:r>
            <a:r>
              <a:rPr lang="zh-CN" altLang="en-US" dirty="0"/>
              <a:t>，其次为通过第三方平台采购或发放福利（</a:t>
            </a:r>
            <a:r>
              <a:rPr lang="en-US" altLang="zh-CN" dirty="0"/>
              <a:t>19%</a:t>
            </a:r>
            <a:r>
              <a:rPr lang="zh-CN" altLang="en-US" dirty="0"/>
              <a:t>）或通过自建平台采购或发放福利（</a:t>
            </a:r>
            <a:r>
              <a:rPr lang="en-US" altLang="zh-CN" dirty="0"/>
              <a:t>5%</a:t>
            </a:r>
            <a:r>
              <a:rPr lang="zh-CN" altLang="en-US" dirty="0"/>
              <a:t>）。</a:t>
            </a:r>
            <a:endParaRPr lang="zh-CN" altLang="en-US" dirty="0"/>
          </a:p>
        </p:txBody>
      </p:sp>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实施方式 </a:t>
            </a:r>
            <a:r>
              <a:rPr lang="en-US" altLang="zh-CN" dirty="0"/>
              <a:t>| </a:t>
            </a:r>
            <a:r>
              <a:rPr lang="zh-CN" altLang="en-US" dirty="0"/>
              <a:t>直接对接定点帮扶地区进行采购是扶贫助农项目的首要实施方式</a:t>
            </a:r>
            <a:endParaRPr lang="zh-CN" altLang="en-US" dirty="0"/>
          </a:p>
        </p:txBody>
      </p:sp>
      <p:graphicFrame>
        <p:nvGraphicFramePr>
          <p:cNvPr id="6" name="图表 5"/>
          <p:cNvGraphicFramePr/>
          <p:nvPr/>
        </p:nvGraphicFramePr>
        <p:xfrm>
          <a:off x="3094130" y="2420939"/>
          <a:ext cx="6003741" cy="3814762"/>
        </p:xfrm>
        <a:graphic>
          <a:graphicData uri="http://schemas.openxmlformats.org/drawingml/2006/chart">
            <c:chart xmlns:c="http://schemas.openxmlformats.org/drawingml/2006/chart" xmlns:r="http://schemas.openxmlformats.org/officeDocument/2006/relationships" r:id="rId1"/>
          </a:graphicData>
        </a:graphic>
      </p:graphicFrame>
    </p:spTree>
    <p:custDataLst>
      <p:tags r:id="rId2"/>
    </p:custData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965777"/>
          </a:xfrm>
        </p:spPr>
        <p:txBody>
          <a:bodyPr/>
          <a:lstStyle/>
          <a:p>
            <a:pPr marL="285750" indent="-285750">
              <a:buFont typeface="Arial" panose="020B0604020202020204" pitchFamily="34" charset="0"/>
              <a:buChar char="•"/>
            </a:pPr>
            <a:r>
              <a:rPr lang="zh-CN" altLang="en-US" dirty="0"/>
              <a:t>在实施扶贫助农和消费帮扶项目过程中，</a:t>
            </a:r>
            <a:r>
              <a:rPr lang="zh-CN" altLang="en-US" dirty="0">
                <a:latin typeface="汉仪旗黑-80S" panose="00020600040101010101" pitchFamily="18" charset="-122"/>
                <a:ea typeface="汉仪旗黑-80S" panose="00020600040101010101" pitchFamily="18" charset="-122"/>
              </a:rPr>
              <a:t>半数以上</a:t>
            </a:r>
            <a:r>
              <a:rPr lang="zh-CN" altLang="en-US" dirty="0"/>
              <a:t>（</a:t>
            </a:r>
            <a:r>
              <a:rPr lang="en-US" altLang="zh-CN" dirty="0">
                <a:latin typeface="汉仪旗黑-80S" panose="00020600040101010101" pitchFamily="18" charset="-122"/>
                <a:ea typeface="汉仪旗黑-80S" panose="00020600040101010101" pitchFamily="18" charset="-122"/>
              </a:rPr>
              <a:t>51%</a:t>
            </a:r>
            <a:r>
              <a:rPr lang="zh-CN" altLang="en-US" dirty="0"/>
              <a:t>）的企业表示</a:t>
            </a:r>
            <a:r>
              <a:rPr lang="zh-CN" altLang="en-US" dirty="0">
                <a:latin typeface="汉仪旗黑-80S" panose="00020600040101010101" pitchFamily="18" charset="-122"/>
                <a:ea typeface="汉仪旗黑-80S" panose="00020600040101010101" pitchFamily="18" charset="-122"/>
              </a:rPr>
              <a:t>消费帮扶采购渠道单一，福利发放品类不丰富</a:t>
            </a:r>
            <a:r>
              <a:rPr lang="zh-CN" altLang="en-US" dirty="0"/>
              <a:t>是首要挑战，另外，有</a:t>
            </a:r>
            <a:r>
              <a:rPr lang="en-US" altLang="zh-CN" dirty="0"/>
              <a:t>10%</a:t>
            </a:r>
            <a:r>
              <a:rPr lang="zh-CN" altLang="en-US" dirty="0"/>
              <a:t>左右的央国企表示消费帮扶采购渠道不通畅无法有效对接供应链资源、消费帮扶采购和福利发放不便捷操作繁琐、消费帮扶预算不足且员工参与积极性不高也是挑战之一。</a:t>
            </a:r>
            <a:endParaRPr lang="zh-CN" altLang="en-US" dirty="0"/>
          </a:p>
        </p:txBody>
      </p:sp>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项目挑战 </a:t>
            </a:r>
            <a:r>
              <a:rPr lang="en-US" altLang="zh-CN" dirty="0"/>
              <a:t>| </a:t>
            </a:r>
            <a:r>
              <a:rPr lang="zh-CN" altLang="en-US" dirty="0"/>
              <a:t>消费帮扶采购渠道单一，福利发放品类不丰富是帮扶项目首要挑战</a:t>
            </a:r>
            <a:endParaRPr lang="zh-CN" altLang="en-US" dirty="0"/>
          </a:p>
        </p:txBody>
      </p:sp>
      <p:graphicFrame>
        <p:nvGraphicFramePr>
          <p:cNvPr id="11" name="Chart 5"/>
          <p:cNvGraphicFramePr/>
          <p:nvPr/>
        </p:nvGraphicFramePr>
        <p:xfrm>
          <a:off x="2136001" y="2420939"/>
          <a:ext cx="7920000" cy="3814762"/>
        </p:xfrm>
        <a:graphic>
          <a:graphicData uri="http://schemas.openxmlformats.org/drawingml/2006/chart">
            <c:chart xmlns:c="http://schemas.openxmlformats.org/drawingml/2006/chart" xmlns:r="http://schemas.openxmlformats.org/officeDocument/2006/relationships" r:id="rId1"/>
          </a:graphicData>
        </a:graphic>
      </p:graphicFrame>
    </p:spTree>
    <p:custDataLst>
      <p:tags r:id="rId2"/>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374846"/>
          </a:xfrm>
        </p:spPr>
        <p:txBody>
          <a:bodyPr/>
          <a:lstStyle/>
          <a:p>
            <a:pPr marL="285750" indent="-285750">
              <a:buFont typeface="Arial" panose="020B0604020202020204" pitchFamily="34" charset="0"/>
              <a:buChar char="•"/>
            </a:pPr>
            <a:r>
              <a:rPr lang="zh-CN" altLang="en-US" sz="1600" dirty="0"/>
              <a:t>本次调研的有效样本数量为</a:t>
            </a:r>
            <a:r>
              <a:rPr lang="en-US" altLang="zh-CN" sz="1600" dirty="0"/>
              <a:t>84</a:t>
            </a:r>
            <a:r>
              <a:rPr lang="zh-CN" altLang="en-US" sz="1600" dirty="0"/>
              <a:t>份。</a:t>
            </a:r>
            <a:endParaRPr lang="zh-CN" altLang="en-US" sz="1600" dirty="0"/>
          </a:p>
        </p:txBody>
      </p:sp>
      <p:sp>
        <p:nvSpPr>
          <p:cNvPr id="3" name="灯片编号占位符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fld id="{7F65B630-C7FF-41C0-9923-C5E5E29EED81}" type="slidenum">
              <a:rPr kumimoji="0" lang="en-US" altLang="zh-CN" sz="800" b="0" i="0" u="none" strike="noStrike" kern="1200" cap="none" spc="0" normalizeH="0" baseline="0" noProof="0" smtClean="0">
                <a:ln>
                  <a:noFill/>
                </a:ln>
                <a:solidFill>
                  <a:srgbClr val="595757"/>
                </a:solidFill>
                <a:effectLst/>
                <a:uLnTx/>
                <a:uFillTx/>
                <a:latin typeface="汉仪旗黑-45S" panose="00020600040101010101" pitchFamily="18" charset="-122"/>
                <a:ea typeface="汉仪旗黑-45S" panose="00020600040101010101" pitchFamily="18" charset="-122"/>
                <a:cs typeface="+mn-cs"/>
              </a:rPr>
            </a:fld>
            <a:endParaRPr kumimoji="0" lang="en-US" altLang="en-US" sz="800" b="0" i="0" u="none" strike="noStrike" kern="1200" cap="none" spc="0" normalizeH="0" baseline="0" noProof="0" dirty="0">
              <a:ln>
                <a:noFill/>
              </a:ln>
              <a:solidFill>
                <a:srgbClr val="595757"/>
              </a:solidFill>
              <a:effectLst/>
              <a:uLnTx/>
              <a:uFillTx/>
              <a:latin typeface="汉仪旗黑-45S" panose="00020600040101010101" pitchFamily="18" charset="-122"/>
              <a:ea typeface="汉仪旗黑-45S" panose="00020600040101010101" pitchFamily="18"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a:ln>
                  <a:noFill/>
                </a:ln>
                <a:solidFill>
                  <a:srgbClr val="595757"/>
                </a:solidFill>
                <a:effectLst/>
                <a:uLnTx/>
                <a:uFillTx/>
                <a:latin typeface="汉仪旗黑-45S" panose="00020600040101010101" pitchFamily="18" charset="-122"/>
                <a:ea typeface="汉仪旗黑-45S" panose="00020600040101010101" pitchFamily="18" charset="-122"/>
                <a:cs typeface="+mn-cs"/>
              </a:rPr>
              <a:t>© </a:t>
            </a:r>
            <a:r>
              <a:rPr kumimoji="0" lang="zh-CN" altLang="en-US" sz="800" b="0" i="0" u="none" strike="noStrike" kern="1200" cap="none" spc="0" normalizeH="0" baseline="0" noProof="0">
                <a:ln>
                  <a:noFill/>
                </a:ln>
                <a:solidFill>
                  <a:srgbClr val="595757"/>
                </a:solidFill>
                <a:effectLst/>
                <a:uLnTx/>
                <a:uFillTx/>
                <a:latin typeface="汉仪旗黑-45S" panose="00020600040101010101" pitchFamily="18" charset="-122"/>
                <a:ea typeface="汉仪旗黑-45S" panose="00020600040101010101" pitchFamily="18" charset="-122"/>
                <a:cs typeface="+mn-cs"/>
              </a:rPr>
              <a:t>中智管理咨询有限公司│保留所有权利</a:t>
            </a:r>
            <a:endParaRPr kumimoji="0" lang="zh-CN" altLang="en-US" sz="800" b="0" i="0" u="none" strike="noStrike" kern="1200" cap="none" spc="0" normalizeH="0" baseline="0" noProof="0" dirty="0">
              <a:ln>
                <a:noFill/>
              </a:ln>
              <a:solidFill>
                <a:srgbClr val="595757"/>
              </a:solidFill>
              <a:effectLst/>
              <a:uLnTx/>
              <a:uFillTx/>
              <a:latin typeface="汉仪旗黑-45S" panose="00020600040101010101" pitchFamily="18" charset="-122"/>
              <a:ea typeface="汉仪旗黑-45S" panose="00020600040101010101" pitchFamily="18" charset="-122"/>
              <a:cs typeface="+mn-cs"/>
            </a:endParaRPr>
          </a:p>
        </p:txBody>
      </p:sp>
      <p:sp>
        <p:nvSpPr>
          <p:cNvPr id="5" name="标题 4"/>
          <p:cNvSpPr>
            <a:spLocks noGrp="1"/>
          </p:cNvSpPr>
          <p:nvPr>
            <p:ph type="title"/>
          </p:nvPr>
        </p:nvSpPr>
        <p:spPr/>
        <p:txBody>
          <a:bodyPr/>
          <a:lstStyle/>
          <a:p>
            <a:r>
              <a:rPr lang="zh-CN" altLang="en-US" dirty="0"/>
              <a:t>样本说明</a:t>
            </a:r>
            <a:endParaRPr lang="zh-CN" altLang="en-US" dirty="0"/>
          </a:p>
        </p:txBody>
      </p:sp>
      <p:graphicFrame>
        <p:nvGraphicFramePr>
          <p:cNvPr id="7" name="图表 6"/>
          <p:cNvGraphicFramePr/>
          <p:nvPr/>
        </p:nvGraphicFramePr>
        <p:xfrm>
          <a:off x="3084037" y="1640282"/>
          <a:ext cx="3132411" cy="2553284"/>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8" name="图表 7"/>
          <p:cNvGraphicFramePr/>
          <p:nvPr/>
        </p:nvGraphicFramePr>
        <p:xfrm>
          <a:off x="336000" y="1640282"/>
          <a:ext cx="3132411" cy="25532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图表 9"/>
          <p:cNvGraphicFramePr/>
          <p:nvPr/>
        </p:nvGraphicFramePr>
        <p:xfrm>
          <a:off x="5832074" y="1640282"/>
          <a:ext cx="3331893" cy="2553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图表 8"/>
          <p:cNvGraphicFramePr/>
          <p:nvPr/>
        </p:nvGraphicFramePr>
        <p:xfrm>
          <a:off x="660400" y="4005000"/>
          <a:ext cx="10858500" cy="244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图表 24"/>
          <p:cNvGraphicFramePr/>
          <p:nvPr/>
        </p:nvGraphicFramePr>
        <p:xfrm>
          <a:off x="8779593" y="1640282"/>
          <a:ext cx="3331893" cy="2553284"/>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6"/>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965777"/>
          </a:xfrm>
        </p:spPr>
        <p:txBody>
          <a:bodyPr/>
          <a:lstStyle/>
          <a:p>
            <a:pPr marL="285750" indent="-285750">
              <a:buFont typeface="Arial" panose="020B0604020202020204" pitchFamily="34" charset="0"/>
              <a:buChar char="•"/>
            </a:pPr>
            <a:r>
              <a:rPr lang="zh-CN" altLang="en-US" dirty="0"/>
              <a:t>为了更好地实施扶贫助农和消费帮扶项目，</a:t>
            </a:r>
            <a:r>
              <a:rPr lang="zh-CN" altLang="en-US" dirty="0">
                <a:latin typeface="汉仪旗黑-80S" panose="00020600040101010101" pitchFamily="18" charset="-122"/>
                <a:ea typeface="汉仪旗黑-80S" panose="00020600040101010101" pitchFamily="18" charset="-122"/>
              </a:rPr>
              <a:t>四分之一左右</a:t>
            </a:r>
            <a:r>
              <a:rPr lang="zh-CN" altLang="en-US" dirty="0"/>
              <a:t>的央国企表示将</a:t>
            </a:r>
            <a:r>
              <a:rPr lang="zh-CN" altLang="en-US" dirty="0">
                <a:latin typeface="汉仪旗黑-80S" panose="00020600040101010101" pitchFamily="18" charset="-122"/>
                <a:ea typeface="汉仪旗黑-80S" panose="00020600040101010101" pitchFamily="18" charset="-122"/>
              </a:rPr>
              <a:t>拓展消费帮扶采购渠道丰富货源品类</a:t>
            </a:r>
            <a:r>
              <a:rPr lang="zh-CN" altLang="en-US" dirty="0"/>
              <a:t>或是</a:t>
            </a:r>
            <a:r>
              <a:rPr lang="zh-CN" altLang="en-US" dirty="0">
                <a:latin typeface="汉仪旗黑-80S" panose="00020600040101010101" pitchFamily="18" charset="-122"/>
                <a:ea typeface="汉仪旗黑-80S" panose="00020600040101010101" pitchFamily="18" charset="-122"/>
              </a:rPr>
              <a:t>引入第三方平台进行资源整合提升效率</a:t>
            </a:r>
            <a:r>
              <a:rPr lang="zh-CN" altLang="en-US" dirty="0"/>
              <a:t>。另外，加大消费帮扶预算投入提升助农效果和员工福利体验也是改善帮扶项目的举措之一。</a:t>
            </a:r>
            <a:endParaRPr lang="zh-CN" altLang="en-US" dirty="0"/>
          </a:p>
        </p:txBody>
      </p:sp>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改善举措 </a:t>
            </a:r>
            <a:r>
              <a:rPr lang="en-US" altLang="zh-CN" dirty="0"/>
              <a:t>| </a:t>
            </a:r>
            <a:r>
              <a:rPr lang="zh-CN" altLang="en-US" dirty="0">
                <a:latin typeface="汉仪旗黑-80S" panose="00020600040101010101" pitchFamily="18" charset="-122"/>
                <a:ea typeface="汉仪旗黑-80S" panose="00020600040101010101" pitchFamily="18" charset="-122"/>
              </a:rPr>
              <a:t>拓展消费帮扶采购渠道丰富货源品类</a:t>
            </a:r>
            <a:r>
              <a:rPr lang="zh-CN" altLang="en-US" dirty="0"/>
              <a:t>是改善帮扶项目的首要举措</a:t>
            </a:r>
            <a:endParaRPr lang="zh-CN" altLang="en-US" dirty="0"/>
          </a:p>
        </p:txBody>
      </p:sp>
      <p:graphicFrame>
        <p:nvGraphicFramePr>
          <p:cNvPr id="7" name="Chart 5"/>
          <p:cNvGraphicFramePr/>
          <p:nvPr/>
        </p:nvGraphicFramePr>
        <p:xfrm>
          <a:off x="2136001" y="2420939"/>
          <a:ext cx="7920000" cy="3814762"/>
        </p:xfrm>
        <a:graphic>
          <a:graphicData uri="http://schemas.openxmlformats.org/drawingml/2006/chart">
            <c:chart xmlns:c="http://schemas.openxmlformats.org/drawingml/2006/chart" xmlns:r="http://schemas.openxmlformats.org/officeDocument/2006/relationships" r:id="rId1"/>
          </a:graphicData>
        </a:graphic>
      </p:graphicFrame>
    </p:spTree>
    <p:custDataLst>
      <p:tags r:id="rId2"/>
    </p:custData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要点总结 </a:t>
            </a:r>
            <a:r>
              <a:rPr lang="en-US" altLang="zh-CN" dirty="0"/>
              <a:t>| </a:t>
            </a:r>
            <a:r>
              <a:rPr lang="zh-CN" altLang="en-US" dirty="0"/>
              <a:t>央国企扶贫助农和消费帮扶实践情况</a:t>
            </a:r>
            <a:endParaRPr lang="zh-CN" altLang="en-US" dirty="0"/>
          </a:p>
        </p:txBody>
      </p:sp>
      <p:sp>
        <p:nvSpPr>
          <p:cNvPr id="6" name="任意多边形: 形状 5"/>
          <p:cNvSpPr/>
          <p:nvPr/>
        </p:nvSpPr>
        <p:spPr>
          <a:xfrm rot="5400000">
            <a:off x="1408910" y="3519781"/>
            <a:ext cx="1205409" cy="4023229"/>
          </a:xfrm>
          <a:custGeom>
            <a:avLst/>
            <a:gdLst>
              <a:gd name="connsiteX0" fmla="*/ 0 w 1205409"/>
              <a:gd name="connsiteY0" fmla="*/ 4023229 h 4023229"/>
              <a:gd name="connsiteX1" fmla="*/ 1205409 w 1205409"/>
              <a:gd name="connsiteY1" fmla="*/ 0 h 4023229"/>
              <a:gd name="connsiteX2" fmla="*/ 1205409 w 1205409"/>
              <a:gd name="connsiteY2" fmla="*/ 4023229 h 4023229"/>
              <a:gd name="connsiteX3" fmla="*/ 0 w 1205409"/>
              <a:gd name="connsiteY3" fmla="*/ 4023229 h 4023229"/>
            </a:gdLst>
            <a:ahLst/>
            <a:cxnLst>
              <a:cxn ang="0">
                <a:pos x="connsiteX0" y="connsiteY0"/>
              </a:cxn>
              <a:cxn ang="0">
                <a:pos x="connsiteX1" y="connsiteY1"/>
              </a:cxn>
              <a:cxn ang="0">
                <a:pos x="connsiteX2" y="connsiteY2"/>
              </a:cxn>
              <a:cxn ang="0">
                <a:pos x="connsiteX3" y="connsiteY3"/>
              </a:cxn>
            </a:cxnLst>
            <a:rect l="l" t="t" r="r" b="b"/>
            <a:pathLst>
              <a:path w="1205409" h="4023229">
                <a:moveTo>
                  <a:pt x="0" y="4023229"/>
                </a:moveTo>
                <a:lnTo>
                  <a:pt x="1205409" y="0"/>
                </a:lnTo>
                <a:lnTo>
                  <a:pt x="1205409" y="4023229"/>
                </a:lnTo>
                <a:lnTo>
                  <a:pt x="0" y="4023229"/>
                </a:lnTo>
                <a:close/>
              </a:path>
            </a:pathLst>
          </a:custGeom>
          <a:gradFill>
            <a:gsLst>
              <a:gs pos="0">
                <a:schemeClr val="bg1"/>
              </a:gs>
              <a:gs pos="100000">
                <a:schemeClr val="accent1">
                  <a:alpha val="1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汉仪旗黑-80S" panose="00020600040101010101" pitchFamily="18" charset="-122"/>
              <a:ea typeface="汉仪旗黑-80S" panose="00020600040101010101" pitchFamily="18" charset="-122"/>
            </a:endParaRPr>
          </a:p>
        </p:txBody>
      </p:sp>
      <p:sp>
        <p:nvSpPr>
          <p:cNvPr id="7" name="等腰三角形 6"/>
          <p:cNvSpPr/>
          <p:nvPr/>
        </p:nvSpPr>
        <p:spPr>
          <a:xfrm rot="16200000">
            <a:off x="10101273" y="-36614"/>
            <a:ext cx="923812" cy="3257641"/>
          </a:xfrm>
          <a:prstGeom prst="triangle">
            <a:avLst>
              <a:gd name="adj" fmla="val 100000"/>
            </a:avLst>
          </a:prstGeom>
          <a:gradFill flip="none" rotWithShape="1">
            <a:gsLst>
              <a:gs pos="0">
                <a:schemeClr val="bg1"/>
              </a:gs>
              <a:gs pos="100000">
                <a:schemeClr val="accent1">
                  <a:alpha val="1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汉仪旗黑-80S" panose="00020600040101010101" pitchFamily="18" charset="-122"/>
              <a:ea typeface="汉仪旗黑-80S" panose="00020600040101010101" pitchFamily="18" charset="-122"/>
            </a:endParaRPr>
          </a:p>
        </p:txBody>
      </p:sp>
      <p:sp>
        <p:nvSpPr>
          <p:cNvPr id="8" name="文本框 7"/>
          <p:cNvSpPr txBox="1"/>
          <p:nvPr/>
        </p:nvSpPr>
        <p:spPr>
          <a:xfrm>
            <a:off x="695426" y="2637000"/>
            <a:ext cx="5184574" cy="2303131"/>
          </a:xfrm>
          <a:prstGeom prst="rect">
            <a:avLst/>
          </a:prstGeom>
          <a:noFill/>
        </p:spPr>
        <p:txBody>
          <a:bodyPr wrap="square" rtlCol="0">
            <a:spAutoFit/>
          </a:bodyPr>
          <a:lstStyle/>
          <a:p>
            <a:pPr marL="285750" indent="-285750" algn="just">
              <a:lnSpc>
                <a:spcPct val="120000"/>
              </a:lnSpc>
              <a:spcAft>
                <a:spcPts val="600"/>
              </a:spcAft>
              <a:buFont typeface="Arial" panose="020B0604020202020204" pitchFamily="34" charset="0"/>
              <a:buChar char="•"/>
            </a:pPr>
            <a:r>
              <a:rPr lang="zh-CN" altLang="en-US" sz="1400" dirty="0">
                <a:solidFill>
                  <a:schemeClr val="accent1"/>
                </a:solidFill>
                <a:latin typeface="汉仪旗黑-80S" panose="00020600040101010101" pitchFamily="18" charset="-122"/>
                <a:ea typeface="汉仪旗黑-80S" panose="00020600040101010101" pitchFamily="18" charset="-122"/>
              </a:rPr>
              <a:t>近六成</a:t>
            </a:r>
            <a:r>
              <a:rPr lang="zh-CN" altLang="en-US" sz="1400" dirty="0">
                <a:solidFill>
                  <a:srgbClr val="595757"/>
                </a:solidFill>
                <a:latin typeface="汉仪旗黑-45S" panose="00020600040101010101" pitchFamily="18" charset="-122"/>
                <a:ea typeface="汉仪旗黑-45S" panose="00020600040101010101" pitchFamily="18" charset="-122"/>
              </a:rPr>
              <a:t>央国企表示</a:t>
            </a:r>
            <a:r>
              <a:rPr lang="zh-CN" altLang="en-US" sz="1400" dirty="0">
                <a:solidFill>
                  <a:schemeClr val="accent1"/>
                </a:solidFill>
                <a:latin typeface="汉仪旗黑-80S" panose="00020600040101010101" pitchFamily="18" charset="-122"/>
                <a:ea typeface="汉仪旗黑-80S" panose="00020600040101010101" pitchFamily="18" charset="-122"/>
              </a:rPr>
              <a:t>已经实施扶贫助农或消费帮扶项目</a:t>
            </a:r>
            <a:r>
              <a:rPr lang="zh-CN" altLang="en-US" sz="1400" dirty="0">
                <a:solidFill>
                  <a:srgbClr val="595757"/>
                </a:solidFill>
                <a:latin typeface="汉仪旗黑-45S" panose="00020600040101010101" pitchFamily="18" charset="-122"/>
                <a:ea typeface="汉仪旗黑-45S" panose="00020600040101010101" pitchFamily="18" charset="-122"/>
              </a:rPr>
              <a:t>，并且中央企业此项占比高于地方国企。</a:t>
            </a:r>
            <a:endParaRPr lang="en-US" altLang="zh-CN" sz="1400" dirty="0">
              <a:solidFill>
                <a:srgbClr val="595757"/>
              </a:solidFill>
              <a:latin typeface="汉仪旗黑-45S" panose="00020600040101010101" pitchFamily="18" charset="-122"/>
              <a:ea typeface="汉仪旗黑-45S" panose="00020600040101010101" pitchFamily="18" charset="-122"/>
            </a:endParaRPr>
          </a:p>
          <a:p>
            <a:pPr marL="285750" indent="-285750" algn="just">
              <a:lnSpc>
                <a:spcPct val="120000"/>
              </a:lnSpc>
              <a:spcAft>
                <a:spcPts val="600"/>
              </a:spcAft>
              <a:buFont typeface="Arial" panose="020B0604020202020204" pitchFamily="34" charset="0"/>
              <a:buChar char="•"/>
            </a:pPr>
            <a:r>
              <a:rPr lang="zh-CN" altLang="en-US" sz="1400" dirty="0">
                <a:solidFill>
                  <a:schemeClr val="accent1"/>
                </a:solidFill>
                <a:latin typeface="汉仪旗黑-80S" panose="00020600040101010101" pitchFamily="18" charset="-122"/>
                <a:ea typeface="汉仪旗黑-80S" panose="00020600040101010101" pitchFamily="18" charset="-122"/>
              </a:rPr>
              <a:t>八成金融行业</a:t>
            </a:r>
            <a:r>
              <a:rPr lang="zh-CN" altLang="en-US" sz="1400" dirty="0">
                <a:solidFill>
                  <a:srgbClr val="595757"/>
                </a:solidFill>
                <a:latin typeface="汉仪旗黑-45S" panose="00020600040101010101" pitchFamily="18" charset="-122"/>
                <a:ea typeface="汉仪旗黑-45S" panose="00020600040101010101" pitchFamily="18" charset="-122"/>
              </a:rPr>
              <a:t>企业表示已经实施扶贫助农或消费帮扶项目，其占比高于其他行业，四成左右高科技</a:t>
            </a:r>
            <a:r>
              <a:rPr lang="en-US" altLang="zh-CN" sz="1400" dirty="0">
                <a:solidFill>
                  <a:srgbClr val="595757"/>
                </a:solidFill>
                <a:latin typeface="汉仪旗黑-45S" panose="00020600040101010101" pitchFamily="18" charset="-122"/>
                <a:ea typeface="汉仪旗黑-45S" panose="00020600040101010101" pitchFamily="18" charset="-122"/>
              </a:rPr>
              <a:t>/</a:t>
            </a:r>
            <a:r>
              <a:rPr lang="zh-CN" altLang="en-US" sz="1400" dirty="0">
                <a:solidFill>
                  <a:srgbClr val="595757"/>
                </a:solidFill>
                <a:latin typeface="汉仪旗黑-45S" panose="00020600040101010101" pitchFamily="18" charset="-122"/>
                <a:ea typeface="汉仪旗黑-45S" panose="00020600040101010101" pitchFamily="18" charset="-122"/>
              </a:rPr>
              <a:t>互联网</a:t>
            </a:r>
            <a:r>
              <a:rPr lang="en-US" altLang="zh-CN" sz="1400" dirty="0">
                <a:solidFill>
                  <a:srgbClr val="595757"/>
                </a:solidFill>
                <a:latin typeface="汉仪旗黑-45S" panose="00020600040101010101" pitchFamily="18" charset="-122"/>
                <a:ea typeface="汉仪旗黑-45S" panose="00020600040101010101" pitchFamily="18" charset="-122"/>
              </a:rPr>
              <a:t>/</a:t>
            </a:r>
            <a:r>
              <a:rPr lang="zh-CN" altLang="en-US" sz="1400" dirty="0">
                <a:solidFill>
                  <a:srgbClr val="595757"/>
                </a:solidFill>
                <a:latin typeface="汉仪旗黑-45S" panose="00020600040101010101" pitchFamily="18" charset="-122"/>
                <a:ea typeface="汉仪旗黑-45S" panose="00020600040101010101" pitchFamily="18" charset="-122"/>
              </a:rPr>
              <a:t>科研院所表示有相关项目，另有</a:t>
            </a:r>
            <a:r>
              <a:rPr lang="en-US" altLang="zh-CN" sz="1400" dirty="0">
                <a:solidFill>
                  <a:srgbClr val="595757"/>
                </a:solidFill>
                <a:latin typeface="汉仪旗黑-45S" panose="00020600040101010101" pitchFamily="18" charset="-122"/>
                <a:ea typeface="汉仪旗黑-45S" panose="00020600040101010101" pitchFamily="18" charset="-122"/>
              </a:rPr>
              <a:t>22%</a:t>
            </a:r>
            <a:r>
              <a:rPr lang="zh-CN" altLang="en-US" sz="1400" dirty="0">
                <a:solidFill>
                  <a:srgbClr val="595757"/>
                </a:solidFill>
                <a:latin typeface="汉仪旗黑-45S" panose="00020600040101010101" pitchFamily="18" charset="-122"/>
                <a:ea typeface="汉仪旗黑-45S" panose="00020600040101010101" pitchFamily="18" charset="-122"/>
              </a:rPr>
              <a:t>的企业没有相关计划。</a:t>
            </a:r>
            <a:endParaRPr lang="en-US" altLang="zh-CN" sz="1400" dirty="0">
              <a:solidFill>
                <a:srgbClr val="595757"/>
              </a:solidFill>
              <a:latin typeface="汉仪旗黑-45S" panose="00020600040101010101" pitchFamily="18" charset="-122"/>
              <a:ea typeface="汉仪旗黑-45S" panose="00020600040101010101" pitchFamily="18" charset="-122"/>
            </a:endParaRPr>
          </a:p>
          <a:p>
            <a:pPr marL="285750" indent="-285750" algn="just">
              <a:lnSpc>
                <a:spcPct val="120000"/>
              </a:lnSpc>
              <a:spcAft>
                <a:spcPts val="600"/>
              </a:spcAft>
              <a:buFont typeface="Arial" panose="020B0604020202020204" pitchFamily="34" charset="0"/>
              <a:buChar char="•"/>
            </a:pPr>
            <a:r>
              <a:rPr lang="zh-CN" altLang="en-US" sz="1400" dirty="0">
                <a:solidFill>
                  <a:schemeClr val="accent1"/>
                </a:solidFill>
                <a:latin typeface="汉仪旗黑-80S" panose="00020600040101010101" pitchFamily="18" charset="-122"/>
                <a:ea typeface="汉仪旗黑-80S" panose="00020600040101010101" pitchFamily="18" charset="-122"/>
              </a:rPr>
              <a:t>直接对接定点帮扶地区进行采购</a:t>
            </a:r>
            <a:r>
              <a:rPr lang="zh-CN" altLang="en-US" sz="1400" dirty="0">
                <a:solidFill>
                  <a:srgbClr val="595757"/>
                </a:solidFill>
                <a:latin typeface="汉仪旗黑-45S" panose="00020600040101010101" pitchFamily="18" charset="-122"/>
                <a:ea typeface="汉仪旗黑-45S" panose="00020600040101010101" pitchFamily="18" charset="-122"/>
              </a:rPr>
              <a:t>是扶贫助农项目的首要实施方式，地方国企和二三线城市企业通过第三方平台采购发放福利的占比更高。</a:t>
            </a:r>
            <a:endParaRPr lang="zh-CN" altLang="en-US" sz="1400" dirty="0">
              <a:solidFill>
                <a:srgbClr val="595757"/>
              </a:solidFill>
              <a:latin typeface="汉仪旗黑-45S" panose="00020600040101010101" pitchFamily="18" charset="-122"/>
              <a:ea typeface="汉仪旗黑-45S" panose="00020600040101010101" pitchFamily="18" charset="-122"/>
            </a:endParaRPr>
          </a:p>
        </p:txBody>
      </p:sp>
      <p:sp>
        <p:nvSpPr>
          <p:cNvPr id="9" name="文本框 8"/>
          <p:cNvSpPr txBox="1"/>
          <p:nvPr/>
        </p:nvSpPr>
        <p:spPr>
          <a:xfrm>
            <a:off x="6314462" y="2637000"/>
            <a:ext cx="5184574" cy="2561663"/>
          </a:xfrm>
          <a:prstGeom prst="rect">
            <a:avLst/>
          </a:prstGeom>
          <a:noFill/>
        </p:spPr>
        <p:txBody>
          <a:bodyPr wrap="square" rtlCol="0">
            <a:spAutoFit/>
          </a:bodyPr>
          <a:lstStyle/>
          <a:p>
            <a:pPr marL="285750" indent="-285750" algn="just">
              <a:lnSpc>
                <a:spcPct val="120000"/>
              </a:lnSpc>
              <a:spcAft>
                <a:spcPts val="600"/>
              </a:spcAft>
              <a:buFont typeface="Arial" panose="020B0604020202020204" pitchFamily="34" charset="0"/>
              <a:buChar char="•"/>
            </a:pPr>
            <a:r>
              <a:rPr lang="zh-CN" altLang="en-US" sz="1400" dirty="0">
                <a:solidFill>
                  <a:schemeClr val="accent1"/>
                </a:solidFill>
                <a:latin typeface="汉仪旗黑-80S" panose="00020600040101010101" pitchFamily="18" charset="-122"/>
                <a:ea typeface="汉仪旗黑-80S" panose="00020600040101010101" pitchFamily="18" charset="-122"/>
              </a:rPr>
              <a:t>消费帮扶采购渠道单一，福利发放品类不丰富</a:t>
            </a:r>
            <a:r>
              <a:rPr lang="zh-CN" altLang="en-US" sz="1400" dirty="0">
                <a:solidFill>
                  <a:srgbClr val="595757"/>
                </a:solidFill>
                <a:latin typeface="汉仪旗黑-45S" panose="00020600040101010101" pitchFamily="18" charset="-122"/>
                <a:ea typeface="汉仪旗黑-45S" panose="00020600040101010101" pitchFamily="18" charset="-122"/>
              </a:rPr>
              <a:t>是帮扶项目首要挑战，选择此项的地方国企占比高于中央企业。</a:t>
            </a:r>
            <a:endParaRPr lang="en-US" altLang="zh-CN" sz="1400" dirty="0">
              <a:solidFill>
                <a:srgbClr val="595757"/>
              </a:solidFill>
              <a:latin typeface="汉仪旗黑-45S" panose="00020600040101010101" pitchFamily="18" charset="-122"/>
              <a:ea typeface="汉仪旗黑-45S" panose="00020600040101010101" pitchFamily="18" charset="-122"/>
            </a:endParaRPr>
          </a:p>
          <a:p>
            <a:pPr marL="285750" indent="-285750" algn="just">
              <a:lnSpc>
                <a:spcPct val="120000"/>
              </a:lnSpc>
              <a:spcAft>
                <a:spcPts val="600"/>
              </a:spcAft>
              <a:buFont typeface="Arial" panose="020B0604020202020204" pitchFamily="34" charset="0"/>
              <a:buChar char="•"/>
            </a:pPr>
            <a:r>
              <a:rPr lang="zh-CN" altLang="en-US" sz="1400" dirty="0">
                <a:solidFill>
                  <a:schemeClr val="accent1"/>
                </a:solidFill>
                <a:latin typeface="汉仪旗黑-80S" panose="00020600040101010101" pitchFamily="18" charset="-122"/>
                <a:ea typeface="汉仪旗黑-80S" panose="00020600040101010101" pitchFamily="18" charset="-122"/>
              </a:rPr>
              <a:t>拓展消费帮扶采购渠道丰富货源品类</a:t>
            </a:r>
            <a:r>
              <a:rPr lang="zh-CN" altLang="en-US" sz="1400" dirty="0">
                <a:solidFill>
                  <a:srgbClr val="595757"/>
                </a:solidFill>
                <a:latin typeface="汉仪旗黑-45S" panose="00020600040101010101" pitchFamily="18" charset="-122"/>
                <a:ea typeface="汉仪旗黑-45S" panose="00020600040101010101" pitchFamily="18" charset="-122"/>
              </a:rPr>
              <a:t>是优化改善帮扶项目的首要举措，选择此项的中央企业占比高于地方国企，而选择</a:t>
            </a:r>
            <a:r>
              <a:rPr lang="zh-CN" altLang="en-US" sz="1400" dirty="0">
                <a:solidFill>
                  <a:schemeClr val="accent1"/>
                </a:solidFill>
                <a:latin typeface="汉仪旗黑-80S" panose="00020600040101010101" pitchFamily="18" charset="-122"/>
                <a:ea typeface="汉仪旗黑-80S" panose="00020600040101010101" pitchFamily="18" charset="-122"/>
              </a:rPr>
              <a:t>引入第三方平台进行资源整合提升效率</a:t>
            </a:r>
            <a:r>
              <a:rPr lang="zh-CN" altLang="en-US" sz="1400" dirty="0">
                <a:solidFill>
                  <a:srgbClr val="595757"/>
                </a:solidFill>
                <a:latin typeface="汉仪旗黑-45S" panose="00020600040101010101" pitchFamily="18" charset="-122"/>
                <a:ea typeface="汉仪旗黑-45S" panose="00020600040101010101" pitchFamily="18" charset="-122"/>
              </a:rPr>
              <a:t>的地方国企占比高于中央企业。</a:t>
            </a:r>
            <a:endParaRPr lang="en-US" altLang="zh-CN" sz="1400" dirty="0">
              <a:solidFill>
                <a:srgbClr val="595757"/>
              </a:solidFill>
              <a:latin typeface="汉仪旗黑-45S" panose="00020600040101010101" pitchFamily="18" charset="-122"/>
              <a:ea typeface="汉仪旗黑-45S" panose="00020600040101010101" pitchFamily="18" charset="-122"/>
            </a:endParaRPr>
          </a:p>
          <a:p>
            <a:pPr marL="285750" indent="-285750" algn="just">
              <a:lnSpc>
                <a:spcPct val="120000"/>
              </a:lnSpc>
              <a:spcAft>
                <a:spcPts val="600"/>
              </a:spcAft>
              <a:buFont typeface="Arial" panose="020B0604020202020204" pitchFamily="34" charset="0"/>
              <a:buChar char="•"/>
            </a:pPr>
            <a:r>
              <a:rPr lang="zh-CN" altLang="en-US" sz="1400" dirty="0">
                <a:solidFill>
                  <a:schemeClr val="accent1"/>
                </a:solidFill>
                <a:latin typeface="汉仪旗黑-80S" panose="00020600040101010101" pitchFamily="18" charset="-122"/>
                <a:ea typeface="汉仪旗黑-80S" panose="00020600040101010101" pitchFamily="18" charset="-122"/>
              </a:rPr>
              <a:t>一线城市央国企</a:t>
            </a:r>
            <a:r>
              <a:rPr lang="zh-CN" altLang="en-US" sz="1400" dirty="0">
                <a:solidFill>
                  <a:srgbClr val="595757"/>
                </a:solidFill>
                <a:latin typeface="汉仪旗黑-45S" panose="00020600040101010101" pitchFamily="18" charset="-122"/>
                <a:ea typeface="汉仪旗黑-45S" panose="00020600040101010101" pitchFamily="18" charset="-122"/>
              </a:rPr>
              <a:t>的改善举措为拓展消费帮扶采购渠道丰富货源品类和引入第三方平台进行资源整合提升效率，且占比均高于二三线城市企业。</a:t>
            </a:r>
            <a:endParaRPr lang="en-US" altLang="zh-CN" sz="1400" dirty="0">
              <a:solidFill>
                <a:srgbClr val="595757"/>
              </a:solidFill>
              <a:latin typeface="汉仪旗黑-45S" panose="00020600040101010101" pitchFamily="18" charset="-122"/>
              <a:ea typeface="汉仪旗黑-45S" panose="00020600040101010101" pitchFamily="18" charset="-122"/>
            </a:endParaRPr>
          </a:p>
        </p:txBody>
      </p:sp>
      <p:sp>
        <p:nvSpPr>
          <p:cNvPr id="10" name="矩形: 圆角 9"/>
          <p:cNvSpPr/>
          <p:nvPr/>
        </p:nvSpPr>
        <p:spPr>
          <a:xfrm>
            <a:off x="1253505" y="2061000"/>
            <a:ext cx="4068416" cy="4251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汉仪旗黑-80S" panose="00020600040101010101" pitchFamily="18" charset="-122"/>
                <a:ea typeface="汉仪旗黑-80S" panose="00020600040101010101" pitchFamily="18" charset="-122"/>
              </a:rPr>
              <a:t>扶贫助农项目管理</a:t>
            </a:r>
            <a:endParaRPr lang="zh-CN" altLang="en-US" dirty="0">
              <a:latin typeface="汉仪旗黑-80S" panose="00020600040101010101" pitchFamily="18" charset="-122"/>
              <a:ea typeface="汉仪旗黑-80S" panose="00020600040101010101" pitchFamily="18" charset="-122"/>
            </a:endParaRPr>
          </a:p>
        </p:txBody>
      </p:sp>
      <p:sp>
        <p:nvSpPr>
          <p:cNvPr id="11" name="矩形: 圆角 10"/>
          <p:cNvSpPr/>
          <p:nvPr/>
        </p:nvSpPr>
        <p:spPr>
          <a:xfrm>
            <a:off x="6888000" y="2061000"/>
            <a:ext cx="3886526" cy="42511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rgbClr val="595757"/>
                </a:solidFill>
                <a:latin typeface="汉仪旗黑-80S" panose="00020600040101010101" pitchFamily="18" charset="-122"/>
                <a:ea typeface="汉仪旗黑-80S" panose="00020600040101010101" pitchFamily="18" charset="-122"/>
              </a:rPr>
              <a:t>扶贫助农项目挑战与改善举措</a:t>
            </a:r>
            <a:endParaRPr lang="zh-CN" altLang="en-US" dirty="0">
              <a:solidFill>
                <a:srgbClr val="595757"/>
              </a:solidFill>
              <a:latin typeface="汉仪旗黑-80S" panose="00020600040101010101" pitchFamily="18" charset="-122"/>
              <a:ea typeface="汉仪旗黑-80S" panose="00020600040101010101" pitchFamily="18" charset="-122"/>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36000" y="3069000"/>
            <a:ext cx="5531710" cy="951057"/>
          </a:xfrm>
        </p:spPr>
        <p:txBody>
          <a:bodyPr/>
          <a:lstStyle/>
          <a:p>
            <a:r>
              <a:rPr lang="zh-CN" altLang="en-US" sz="4400" dirty="0"/>
              <a:t>关于我们</a:t>
            </a:r>
            <a:endParaRPr lang="zh-CN" altLang="en-US" sz="4400" dirty="0"/>
          </a:p>
        </p:txBody>
      </p:sp>
      <p:pic>
        <p:nvPicPr>
          <p:cNvPr id="8" name="图片占位符 7" descr="图片包含 人, 穿着, 男人, 女人&#10;&#10;描述已自动生成"/>
          <p:cNvPicPr>
            <a:picLocks noGrp="1" noChangeAspect="1"/>
          </p:cNvPicPr>
          <p:nvPr>
            <p:ph type="pic" sz="quarter" idx="14"/>
          </p:nvPr>
        </p:nvPicPr>
        <p:blipFill rotWithShape="1">
          <a:blip r:embed="rId1" cstate="screen"/>
          <a:srcRect l="17774" r="17774"/>
          <a:stretch>
            <a:fillRect/>
          </a:stretch>
        </p:blipFill>
        <p:spPr>
          <a:xfrm>
            <a:off x="7155936" y="1571770"/>
            <a:ext cx="4959876" cy="3718814"/>
          </a:xfrm>
        </p:spPr>
      </p:pic>
      <p:sp>
        <p:nvSpPr>
          <p:cNvPr id="5" name="页脚占位符 4"/>
          <p:cNvSpPr>
            <a:spLocks noGrp="1"/>
          </p:cNvSpPr>
          <p:nvPr>
            <p:ph type="ftr" sz="quarter" idx="11"/>
          </p:nvPr>
        </p:nvSpPr>
        <p:spPr>
          <a:xfrm>
            <a:off x="660401" y="6438900"/>
            <a:ext cx="3992171" cy="215900"/>
          </a:xfrm>
        </p:spPr>
        <p:txBody>
          <a:bodyPr/>
          <a:lstStyle/>
          <a:p>
            <a:r>
              <a:rPr lang="en-US" altLang="zh-CN" dirty="0"/>
              <a:t>© </a:t>
            </a:r>
            <a:r>
              <a:rPr lang="zh-CN" altLang="en-US" dirty="0"/>
              <a:t>中智管理咨询有限公司│保留所有权利</a:t>
            </a:r>
            <a:endParaRPr lang="zh-CN" altLang="en-US" dirty="0"/>
          </a:p>
        </p:txBody>
      </p:sp>
    </p:spTree>
    <p:custDataLst>
      <p:tags r:id="rId2"/>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rotWithShape="1">
          <a:blip r:embed="rId1" cstate="screen"/>
          <a:srcRect/>
          <a:stretch>
            <a:fillRect/>
          </a:stretch>
        </p:blipFill>
        <p:spPr>
          <a:xfrm>
            <a:off x="0" y="2136371"/>
            <a:ext cx="12191999" cy="1366982"/>
          </a:xfrm>
          <a:prstGeom prst="rect">
            <a:avLst/>
          </a:prstGeom>
          <a:effectLst>
            <a:outerShdw blurRad="266700" sx="102000" sy="102000" algn="ctr" rotWithShape="0">
              <a:schemeClr val="accent1">
                <a:alpha val="22000"/>
              </a:schemeClr>
            </a:outerShdw>
          </a:effectLst>
        </p:spPr>
      </p:pic>
      <p:sp>
        <p:nvSpPr>
          <p:cNvPr id="18" name="矩形 17"/>
          <p:cNvSpPr/>
          <p:nvPr/>
        </p:nvSpPr>
        <p:spPr>
          <a:xfrm>
            <a:off x="1" y="2136371"/>
            <a:ext cx="12191998" cy="1366982"/>
          </a:xfrm>
          <a:prstGeom prst="rect">
            <a:avLst/>
          </a:prstGeom>
          <a:gradFill>
            <a:gsLst>
              <a:gs pos="98000">
                <a:schemeClr val="accent1">
                  <a:alpha val="44000"/>
                </a:schemeClr>
              </a:gs>
              <a:gs pos="34000">
                <a:schemeClr val="accent1">
                  <a:alpha val="91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
        <p:nvSpPr>
          <p:cNvPr id="2" name="标题 1"/>
          <p:cNvSpPr>
            <a:spLocks noGrp="1"/>
          </p:cNvSpPr>
          <p:nvPr>
            <p:ph type="title"/>
          </p:nvPr>
        </p:nvSpPr>
        <p:spPr/>
        <p:txBody>
          <a:bodyPr>
            <a:normAutofit/>
          </a:bodyPr>
          <a:lstStyle/>
          <a:p>
            <a:r>
              <a:rPr lang="zh-CN" altLang="en-US" b="0" dirty="0">
                <a:latin typeface="汉仪旗黑-80S" panose="00020600040101010101" pitchFamily="18" charset="-122"/>
                <a:ea typeface="汉仪旗黑-80S" panose="00020600040101010101" pitchFamily="18" charset="-122"/>
                <a:cs typeface="+mn-ea"/>
              </a:rPr>
              <a:t>中智管理咨询有限公司（简称：中智咨询）</a:t>
            </a:r>
            <a:endParaRPr lang="zh-CN" altLang="en-US" b="0" dirty="0">
              <a:latin typeface="汉仪旗黑-80S" panose="00020600040101010101" pitchFamily="18" charset="-122"/>
              <a:ea typeface="汉仪旗黑-80S" panose="00020600040101010101" pitchFamily="18" charset="-122"/>
              <a:cs typeface="+mn-ea"/>
            </a:endParaRPr>
          </a:p>
        </p:txBody>
      </p:sp>
      <p:sp>
        <p:nvSpPr>
          <p:cNvPr id="22" name="页脚占位符 6"/>
          <p:cNvSpPr>
            <a:spLocks noGrp="1"/>
          </p:cNvSpPr>
          <p:nvPr>
            <p:ph type="ftr" sz="quarter" idx="11"/>
          </p:nvPr>
        </p:nvSpPr>
        <p:spPr>
          <a:xfrm>
            <a:off x="5016000" y="6438900"/>
            <a:ext cx="2160000" cy="215900"/>
          </a:xfrm>
          <a:prstGeom prst="rect">
            <a:avLst/>
          </a:prstGeom>
        </p:spPr>
        <p:txBody>
          <a:bodyPr vert="horz" lIns="91440" tIns="45720" rIns="91440" bIns="45720" rtlCol="0" anchor="ctr"/>
          <a:lstStyle>
            <a:defPPr>
              <a:defRPr lang="zh-CN"/>
            </a:defPPr>
            <a:lvl1pPr marL="0" algn="ctr" defTabSz="914400" rtl="0" eaLnBrk="1" latinLnBrk="0" hangingPunct="1">
              <a:defRPr lang="zh-CN" altLang="en-US"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rPr>
              <a:t>© </a:t>
            </a:r>
            <a:r>
              <a:rPr kumimoji="0" lang="zh-CN" altLang="en-US"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rPr>
              <a:t>中智管理咨询有限公司│保留所有权利</a:t>
            </a:r>
            <a:endParaRPr kumimoji="0" lang="zh-CN" altLang="en-US"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endParaRPr>
          </a:p>
        </p:txBody>
      </p:sp>
      <p:sp>
        <p:nvSpPr>
          <p:cNvPr id="8" name="文本占位符 14"/>
          <p:cNvSpPr txBox="1"/>
          <p:nvPr/>
        </p:nvSpPr>
        <p:spPr>
          <a:xfrm>
            <a:off x="649465" y="1295744"/>
            <a:ext cx="10691600" cy="657809"/>
          </a:xfrm>
          <a:prstGeom prst="rect">
            <a:avLst/>
          </a:prstGeom>
          <a:noFill/>
        </p:spPr>
        <p:txBody>
          <a:bodyPr/>
          <a:lstStyle>
            <a:lvl1pPr marL="0" indent="0" algn="just" defTabSz="914400" rtl="0" eaLnBrk="1" latinLnBrk="0" hangingPunct="1">
              <a:lnSpc>
                <a:spcPct val="120000"/>
              </a:lnSpc>
              <a:spcBef>
                <a:spcPts val="1000"/>
              </a:spcBef>
              <a:spcAft>
                <a:spcPts val="600"/>
              </a:spcAft>
              <a:buFontTx/>
              <a:buNone/>
              <a:defRPr sz="1200" kern="1200">
                <a:solidFill>
                  <a:schemeClr val="tx1"/>
                </a:solidFill>
                <a:latin typeface="+mn-lt"/>
                <a:ea typeface="+mn-ea"/>
                <a:cs typeface="+mn-cs"/>
              </a:defRPr>
            </a:lvl1pPr>
            <a:lvl2pPr marL="800100" indent="-342900" algn="l" defTabSz="914400" rtl="0" eaLnBrk="1" latinLnBrk="0" hangingPunct="1">
              <a:lnSpc>
                <a:spcPct val="120000"/>
              </a:lnSpc>
              <a:spcBef>
                <a:spcPts val="500"/>
              </a:spcBef>
              <a:spcAft>
                <a:spcPts val="600"/>
              </a:spcAft>
              <a:buFont typeface="+mj-lt"/>
              <a:buAutoNum type="arabicPeriod"/>
              <a:defRPr sz="1600" kern="1200">
                <a:solidFill>
                  <a:schemeClr val="tx1"/>
                </a:solidFill>
                <a:latin typeface="+mn-lt"/>
                <a:ea typeface="+mn-ea"/>
                <a:cs typeface="+mn-cs"/>
              </a:defRPr>
            </a:lvl2pPr>
            <a:lvl3pPr marL="1257300" indent="-342900" algn="l" defTabSz="914400" rtl="0" eaLnBrk="1" latinLnBrk="0" hangingPunct="1">
              <a:lnSpc>
                <a:spcPct val="120000"/>
              </a:lnSpc>
              <a:spcBef>
                <a:spcPts val="500"/>
              </a:spcBef>
              <a:spcAft>
                <a:spcPts val="600"/>
              </a:spcAft>
              <a:buFont typeface="+mj-lt"/>
              <a:buAutoNum type="alphaLcParen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600" b="0" i="0" u="none" strike="noStrike" kern="1200" cap="none" spc="0" normalizeH="0" baseline="0" noProof="0" dirty="0">
                <a:ln>
                  <a:noFill/>
                </a:ln>
                <a:solidFill>
                  <a:srgbClr val="4A639E">
                    <a:lumMod val="75000"/>
                  </a:srgbClr>
                </a:solidFill>
                <a:effectLst/>
                <a:uLnTx/>
                <a:uFillTx/>
                <a:latin typeface="汉仪旗黑-80S" panose="00020600040101010101" pitchFamily="18" charset="-122"/>
                <a:ea typeface="汉仪旗黑-80S" panose="00020600040101010101" pitchFamily="18" charset="-122"/>
                <a:cs typeface="+mn-cs"/>
              </a:rPr>
              <a:t>公司总部设在上海，拥有专业咨询顾问</a:t>
            </a:r>
            <a:r>
              <a:rPr kumimoji="0" lang="en-US" altLang="zh-CN" sz="1600" b="0" i="0" u="none" strike="noStrike" kern="1200" cap="none" spc="0" normalizeH="0" baseline="0" noProof="0" dirty="0">
                <a:ln>
                  <a:noFill/>
                </a:ln>
                <a:solidFill>
                  <a:srgbClr val="4A639E">
                    <a:lumMod val="75000"/>
                  </a:srgbClr>
                </a:solidFill>
                <a:effectLst/>
                <a:uLnTx/>
                <a:uFillTx/>
                <a:latin typeface="汉仪旗黑-80S" panose="00020600040101010101" pitchFamily="18" charset="-122"/>
                <a:ea typeface="汉仪旗黑-80S" panose="00020600040101010101" pitchFamily="18" charset="-122"/>
                <a:cs typeface="+mn-cs"/>
              </a:rPr>
              <a:t>400+</a:t>
            </a:r>
            <a:r>
              <a:rPr kumimoji="0" lang="zh-CN" altLang="en-US" sz="1600" b="0" i="0" u="none" strike="noStrike" kern="1200" cap="none" spc="0" normalizeH="0" baseline="0" noProof="0" dirty="0">
                <a:ln>
                  <a:noFill/>
                </a:ln>
                <a:solidFill>
                  <a:srgbClr val="4A639E">
                    <a:lumMod val="75000"/>
                  </a:srgbClr>
                </a:solidFill>
                <a:effectLst/>
                <a:uLnTx/>
                <a:uFillTx/>
                <a:latin typeface="汉仪旗黑-80S" panose="00020600040101010101" pitchFamily="18" charset="-122"/>
                <a:ea typeface="汉仪旗黑-80S" panose="00020600040101010101" pitchFamily="18" charset="-122"/>
                <a:cs typeface="+mn-cs"/>
              </a:rPr>
              <a:t>人，覆盖华东、华南、华中、华北、西南</a:t>
            </a:r>
            <a:r>
              <a:rPr kumimoji="0" lang="en-US" altLang="zh-CN" sz="1600" b="0" i="0" u="none" strike="noStrike" kern="1200" cap="none" spc="0" normalizeH="0" baseline="0" noProof="0" dirty="0">
                <a:ln>
                  <a:noFill/>
                </a:ln>
                <a:solidFill>
                  <a:srgbClr val="4A639E">
                    <a:lumMod val="75000"/>
                  </a:srgbClr>
                </a:solidFill>
                <a:effectLst/>
                <a:uLnTx/>
                <a:uFillTx/>
                <a:latin typeface="汉仪旗黑-80S" panose="00020600040101010101" pitchFamily="18" charset="-122"/>
                <a:ea typeface="汉仪旗黑-80S" panose="00020600040101010101" pitchFamily="18" charset="-122"/>
                <a:cs typeface="+mn-cs"/>
              </a:rPr>
              <a:t>5</a:t>
            </a:r>
            <a:r>
              <a:rPr kumimoji="0" lang="zh-CN" altLang="en-US" sz="1600" b="0" i="0" u="none" strike="noStrike" kern="1200" cap="none" spc="0" normalizeH="0" baseline="0" noProof="0" dirty="0">
                <a:ln>
                  <a:noFill/>
                </a:ln>
                <a:solidFill>
                  <a:srgbClr val="4A639E">
                    <a:lumMod val="75000"/>
                  </a:srgbClr>
                </a:solidFill>
                <a:effectLst/>
                <a:uLnTx/>
                <a:uFillTx/>
                <a:latin typeface="汉仪旗黑-80S" panose="00020600040101010101" pitchFamily="18" charset="-122"/>
                <a:ea typeface="汉仪旗黑-80S" panose="00020600040101010101" pitchFamily="18" charset="-122"/>
                <a:cs typeface="+mn-cs"/>
              </a:rPr>
              <a:t>大区域服务网络，并在北京、广州、深圳、成都、武汉、西安、青岛等全国主要城市设立分公司</a:t>
            </a:r>
            <a:r>
              <a:rPr kumimoji="0" lang="en-US" altLang="zh-CN" sz="1600" b="0" i="0" u="none" strike="noStrike" kern="1200" cap="none" spc="0" normalizeH="0" baseline="0" noProof="0" dirty="0">
                <a:ln>
                  <a:noFill/>
                </a:ln>
                <a:solidFill>
                  <a:srgbClr val="4A639E">
                    <a:lumMod val="75000"/>
                  </a:srgbClr>
                </a:solidFill>
                <a:effectLst/>
                <a:uLnTx/>
                <a:uFillTx/>
                <a:latin typeface="汉仪旗黑-80S" panose="00020600040101010101" pitchFamily="18" charset="-122"/>
                <a:ea typeface="汉仪旗黑-80S" panose="00020600040101010101" pitchFamily="18" charset="-122"/>
                <a:cs typeface="+mn-cs"/>
              </a:rPr>
              <a:t>/</a:t>
            </a:r>
            <a:r>
              <a:rPr kumimoji="0" lang="zh-CN" altLang="en-US" sz="1600" b="0" i="0" u="none" strike="noStrike" kern="1200" cap="none" spc="0" normalizeH="0" baseline="0" noProof="0" dirty="0">
                <a:ln>
                  <a:noFill/>
                </a:ln>
                <a:solidFill>
                  <a:srgbClr val="4A639E">
                    <a:lumMod val="75000"/>
                  </a:srgbClr>
                </a:solidFill>
                <a:effectLst/>
                <a:uLnTx/>
                <a:uFillTx/>
                <a:latin typeface="汉仪旗黑-80S" panose="00020600040101010101" pitchFamily="18" charset="-122"/>
                <a:ea typeface="汉仪旗黑-80S" panose="00020600040101010101" pitchFamily="18" charset="-122"/>
                <a:cs typeface="+mn-cs"/>
              </a:rPr>
              <a:t>办事处。</a:t>
            </a:r>
            <a:endParaRPr kumimoji="0" lang="zh-CN" altLang="en-US" sz="1600" b="0" i="0" u="none" strike="noStrike" kern="1200" cap="none" spc="0" normalizeH="0" baseline="0" noProof="0" dirty="0">
              <a:ln>
                <a:noFill/>
              </a:ln>
              <a:solidFill>
                <a:srgbClr val="4A639E">
                  <a:lumMod val="75000"/>
                </a:srgbClr>
              </a:solidFill>
              <a:effectLst/>
              <a:uLnTx/>
              <a:uFillTx/>
              <a:latin typeface="汉仪旗黑-80S" panose="00020600040101010101" pitchFamily="18" charset="-122"/>
              <a:ea typeface="汉仪旗黑-80S" panose="00020600040101010101" pitchFamily="18" charset="-122"/>
              <a:cs typeface="+mn-cs"/>
            </a:endParaRPr>
          </a:p>
        </p:txBody>
      </p:sp>
      <p:grpSp>
        <p:nvGrpSpPr>
          <p:cNvPr id="31" name="组合 30"/>
          <p:cNvGrpSpPr/>
          <p:nvPr/>
        </p:nvGrpSpPr>
        <p:grpSpPr>
          <a:xfrm>
            <a:off x="3356561" y="3789000"/>
            <a:ext cx="3606762" cy="465510"/>
            <a:chOff x="3356561" y="3789000"/>
            <a:chExt cx="3606762" cy="465510"/>
          </a:xfrm>
        </p:grpSpPr>
        <p:sp>
          <p:nvSpPr>
            <p:cNvPr id="90" name="矩形 89"/>
            <p:cNvSpPr/>
            <p:nvPr/>
          </p:nvSpPr>
          <p:spPr>
            <a:xfrm>
              <a:off x="3962180" y="3867866"/>
              <a:ext cx="3001143"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383838">
                      <a:lumMod val="75000"/>
                    </a:srgbClr>
                  </a:solidFill>
                  <a:effectLst/>
                  <a:uLnTx/>
                  <a:uFillTx/>
                  <a:latin typeface="汉仪旗黑-80S" panose="00020600040101010101" pitchFamily="18" charset="-122"/>
                  <a:ea typeface="汉仪旗黑-80S" panose="00020600040101010101" pitchFamily="18" charset="-122"/>
                  <a:cs typeface="+mn-cs"/>
                </a:rPr>
                <a:t>已建立覆盖全国</a:t>
              </a:r>
              <a:r>
                <a:rPr kumimoji="0" lang="en-US" altLang="zh-CN" sz="1400" b="0" i="0" u="none" strike="noStrike" kern="1200" cap="none" spc="0" normalizeH="0" baseline="0" noProof="0" dirty="0">
                  <a:ln>
                    <a:noFill/>
                  </a:ln>
                  <a:solidFill>
                    <a:srgbClr val="383838">
                      <a:lumMod val="75000"/>
                    </a:srgbClr>
                  </a:solidFill>
                  <a:effectLst/>
                  <a:uLnTx/>
                  <a:uFillTx/>
                  <a:latin typeface="汉仪旗黑-80S" panose="00020600040101010101" pitchFamily="18" charset="-122"/>
                  <a:ea typeface="汉仪旗黑-80S" panose="00020600040101010101" pitchFamily="18" charset="-122"/>
                  <a:cs typeface="+mn-cs"/>
                </a:rPr>
                <a:t>5</a:t>
              </a:r>
              <a:r>
                <a:rPr kumimoji="0" lang="zh-CN" altLang="en-US" sz="1400" b="0" i="0" u="none" strike="noStrike" kern="1200" cap="none" spc="0" normalizeH="0" baseline="0" noProof="0" dirty="0">
                  <a:ln>
                    <a:noFill/>
                  </a:ln>
                  <a:solidFill>
                    <a:srgbClr val="383838">
                      <a:lumMod val="75000"/>
                    </a:srgbClr>
                  </a:solidFill>
                  <a:effectLst/>
                  <a:uLnTx/>
                  <a:uFillTx/>
                  <a:latin typeface="汉仪旗黑-80S" panose="00020600040101010101" pitchFamily="18" charset="-122"/>
                  <a:ea typeface="汉仪旗黑-80S" panose="00020600040101010101" pitchFamily="18" charset="-122"/>
                  <a:cs typeface="+mn-cs"/>
                </a:rPr>
                <a:t>大区域的服务网络</a:t>
              </a:r>
              <a:endParaRPr kumimoji="0" lang="zh-CN" altLang="en-US" sz="1400" b="0" i="0" u="none" strike="noStrike" kern="1200" cap="none" spc="0" normalizeH="0" baseline="0" noProof="0" dirty="0">
                <a:ln>
                  <a:noFill/>
                </a:ln>
                <a:solidFill>
                  <a:srgbClr val="383838">
                    <a:lumMod val="75000"/>
                  </a:srgbClr>
                </a:solidFill>
                <a:effectLst/>
                <a:uLnTx/>
                <a:uFillTx/>
                <a:latin typeface="汉仪旗黑-80S" panose="00020600040101010101" pitchFamily="18" charset="-122"/>
                <a:ea typeface="汉仪旗黑-80S" panose="00020600040101010101" pitchFamily="18" charset="-122"/>
                <a:cs typeface="+mn-cs"/>
              </a:endParaRPr>
            </a:p>
          </p:txBody>
        </p:sp>
        <p:grpSp>
          <p:nvGrpSpPr>
            <p:cNvPr id="28" name="组合 27"/>
            <p:cNvGrpSpPr/>
            <p:nvPr/>
          </p:nvGrpSpPr>
          <p:grpSpPr>
            <a:xfrm>
              <a:off x="3356561" y="3789000"/>
              <a:ext cx="667032" cy="465510"/>
              <a:chOff x="3356561" y="3789000"/>
              <a:chExt cx="667032" cy="465510"/>
            </a:xfrm>
          </p:grpSpPr>
          <p:sp>
            <p:nvSpPr>
              <p:cNvPr id="73" name="椭圆 72"/>
              <p:cNvSpPr/>
              <p:nvPr/>
            </p:nvSpPr>
            <p:spPr>
              <a:xfrm>
                <a:off x="3496667" y="3828346"/>
                <a:ext cx="386820" cy="386818"/>
              </a:xfrm>
              <a:prstGeom prst="ellipse">
                <a:avLst/>
              </a:prstGeom>
              <a:gradFill flip="none" rotWithShape="1">
                <a:gsLst>
                  <a:gs pos="0">
                    <a:srgbClr val="2F87FD">
                      <a:alpha val="0"/>
                    </a:srgbClr>
                  </a:gs>
                  <a:gs pos="100000">
                    <a:srgbClr val="2F87FD">
                      <a:alpha val="20000"/>
                    </a:srgbClr>
                  </a:gs>
                </a:gsLst>
                <a:lin ang="2700000" scaled="1"/>
                <a:tileRect/>
              </a:gradFill>
              <a:ln>
                <a:noFill/>
              </a:ln>
              <a:effectLst>
                <a:outerShdw blurRad="939800" dist="914400" dir="8100000" sx="92000" sy="92000" algn="tr"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sp>
            <p:nvSpPr>
              <p:cNvPr id="76" name="椭圆 75"/>
              <p:cNvSpPr/>
              <p:nvPr/>
            </p:nvSpPr>
            <p:spPr>
              <a:xfrm>
                <a:off x="3457321" y="3789000"/>
                <a:ext cx="465512" cy="465510"/>
              </a:xfrm>
              <a:prstGeom prst="ellipse">
                <a:avLst/>
              </a:prstGeom>
              <a:noFill/>
              <a:ln w="6350">
                <a:gradFill flip="none" rotWithShape="1">
                  <a:gsLst>
                    <a:gs pos="7000">
                      <a:schemeClr val="bg1">
                        <a:alpha val="0"/>
                      </a:schemeClr>
                    </a:gs>
                    <a:gs pos="83000">
                      <a:schemeClr val="accent1"/>
                    </a:gs>
                  </a:gsLst>
                  <a:lin ang="30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sp>
            <p:nvSpPr>
              <p:cNvPr id="77" name="矩形 76"/>
              <p:cNvSpPr/>
              <p:nvPr/>
            </p:nvSpPr>
            <p:spPr>
              <a:xfrm>
                <a:off x="3356561" y="3806312"/>
                <a:ext cx="667032"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12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rPr>
                  <a:t>5</a:t>
                </a:r>
                <a:endParaRPr kumimoji="0" lang="zh-CN" altLang="en-US" sz="2200" b="0" i="0" u="none" strike="noStrike" kern="12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grpSp>
      </p:grpSp>
      <p:cxnSp>
        <p:nvCxnSpPr>
          <p:cNvPr id="26" name="直接连接符 25"/>
          <p:cNvCxnSpPr/>
          <p:nvPr/>
        </p:nvCxnSpPr>
        <p:spPr>
          <a:xfrm>
            <a:off x="4063568" y="4260503"/>
            <a:ext cx="4771871" cy="0"/>
          </a:xfrm>
          <a:prstGeom prst="line">
            <a:avLst/>
          </a:prstGeom>
          <a:ln>
            <a:solidFill>
              <a:schemeClr val="accent4">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2" name="组合 31"/>
          <p:cNvGrpSpPr/>
          <p:nvPr/>
        </p:nvGrpSpPr>
        <p:grpSpPr>
          <a:xfrm>
            <a:off x="3356561" y="4596495"/>
            <a:ext cx="3427225" cy="465510"/>
            <a:chOff x="3356561" y="4596495"/>
            <a:chExt cx="3427225" cy="465510"/>
          </a:xfrm>
        </p:grpSpPr>
        <p:sp>
          <p:nvSpPr>
            <p:cNvPr id="147" name="矩形 146"/>
            <p:cNvSpPr/>
            <p:nvPr/>
          </p:nvSpPr>
          <p:spPr>
            <a:xfrm>
              <a:off x="3962180" y="4676382"/>
              <a:ext cx="2821606"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383838">
                      <a:lumMod val="75000"/>
                    </a:srgbClr>
                  </a:solidFill>
                  <a:effectLst/>
                  <a:uLnTx/>
                  <a:uFillTx/>
                  <a:latin typeface="汉仪旗黑-80S" panose="00020600040101010101" pitchFamily="18" charset="-122"/>
                  <a:ea typeface="汉仪旗黑-80S" panose="00020600040101010101" pitchFamily="18" charset="-122"/>
                  <a:cs typeface="+mn-cs"/>
                </a:rPr>
                <a:t>在全国</a:t>
              </a:r>
              <a:r>
                <a:rPr kumimoji="0" lang="en-US" altLang="zh-CN" sz="1400" b="0" i="0" u="none" strike="noStrike" kern="1200" cap="none" spc="0" normalizeH="0" baseline="0" noProof="0" dirty="0">
                  <a:ln>
                    <a:noFill/>
                  </a:ln>
                  <a:solidFill>
                    <a:srgbClr val="383838">
                      <a:lumMod val="75000"/>
                    </a:srgbClr>
                  </a:solidFill>
                  <a:effectLst/>
                  <a:uLnTx/>
                  <a:uFillTx/>
                  <a:latin typeface="汉仪旗黑-80S" panose="00020600040101010101" pitchFamily="18" charset="-122"/>
                  <a:ea typeface="汉仪旗黑-80S" panose="00020600040101010101" pitchFamily="18" charset="-122"/>
                  <a:cs typeface="+mn-cs"/>
                </a:rPr>
                <a:t>8</a:t>
              </a:r>
              <a:r>
                <a:rPr kumimoji="0" lang="zh-CN" altLang="en-US" sz="1400" b="0" i="0" u="none" strike="noStrike" kern="1200" cap="none" spc="0" normalizeH="0" baseline="0" noProof="0" dirty="0">
                  <a:ln>
                    <a:noFill/>
                  </a:ln>
                  <a:solidFill>
                    <a:srgbClr val="383838">
                      <a:lumMod val="75000"/>
                    </a:srgbClr>
                  </a:solidFill>
                  <a:effectLst/>
                  <a:uLnTx/>
                  <a:uFillTx/>
                  <a:latin typeface="汉仪旗黑-80S" panose="00020600040101010101" pitchFamily="18" charset="-122"/>
                  <a:ea typeface="汉仪旗黑-80S" panose="00020600040101010101" pitchFamily="18" charset="-122"/>
                  <a:cs typeface="+mn-cs"/>
                </a:rPr>
                <a:t>个主要城市设立分支机构</a:t>
              </a:r>
              <a:endParaRPr kumimoji="0" lang="zh-CN" altLang="en-US" sz="1400" b="0" i="0" u="none" strike="noStrike" kern="1200" cap="none" spc="0" normalizeH="0" baseline="0" noProof="0" dirty="0">
                <a:ln>
                  <a:noFill/>
                </a:ln>
                <a:solidFill>
                  <a:srgbClr val="383838">
                    <a:lumMod val="75000"/>
                  </a:srgbClr>
                </a:solidFill>
                <a:effectLst/>
                <a:uLnTx/>
                <a:uFillTx/>
                <a:latin typeface="汉仪旗黑-80S" panose="00020600040101010101" pitchFamily="18" charset="-122"/>
                <a:ea typeface="汉仪旗黑-80S" panose="00020600040101010101" pitchFamily="18" charset="-122"/>
                <a:cs typeface="+mn-cs"/>
              </a:endParaRPr>
            </a:p>
          </p:txBody>
        </p:sp>
        <p:grpSp>
          <p:nvGrpSpPr>
            <p:cNvPr id="29" name="组合 28"/>
            <p:cNvGrpSpPr/>
            <p:nvPr/>
          </p:nvGrpSpPr>
          <p:grpSpPr>
            <a:xfrm>
              <a:off x="3356561" y="4596495"/>
              <a:ext cx="667032" cy="465510"/>
              <a:chOff x="3356561" y="4596495"/>
              <a:chExt cx="667032" cy="465510"/>
            </a:xfrm>
          </p:grpSpPr>
          <p:sp>
            <p:nvSpPr>
              <p:cNvPr id="151" name="椭圆 150"/>
              <p:cNvSpPr/>
              <p:nvPr/>
            </p:nvSpPr>
            <p:spPr>
              <a:xfrm>
                <a:off x="3496667" y="4635841"/>
                <a:ext cx="386820" cy="386818"/>
              </a:xfrm>
              <a:prstGeom prst="ellipse">
                <a:avLst/>
              </a:prstGeom>
              <a:gradFill flip="none" rotWithShape="1">
                <a:gsLst>
                  <a:gs pos="0">
                    <a:srgbClr val="2F87FD">
                      <a:alpha val="0"/>
                    </a:srgbClr>
                  </a:gs>
                  <a:gs pos="100000">
                    <a:srgbClr val="2F87FD">
                      <a:alpha val="20000"/>
                    </a:srgbClr>
                  </a:gs>
                </a:gsLst>
                <a:lin ang="2700000" scaled="1"/>
                <a:tileRect/>
              </a:gradFill>
              <a:ln>
                <a:noFill/>
              </a:ln>
              <a:effectLst>
                <a:outerShdw blurRad="939800" dist="914400" dir="8100000" sx="92000" sy="92000" algn="tr"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sp>
            <p:nvSpPr>
              <p:cNvPr id="152" name="椭圆 151"/>
              <p:cNvSpPr/>
              <p:nvPr/>
            </p:nvSpPr>
            <p:spPr>
              <a:xfrm>
                <a:off x="3457321" y="4596495"/>
                <a:ext cx="465512" cy="465510"/>
              </a:xfrm>
              <a:prstGeom prst="ellipse">
                <a:avLst/>
              </a:prstGeom>
              <a:noFill/>
              <a:ln w="6350">
                <a:gradFill flip="none" rotWithShape="1">
                  <a:gsLst>
                    <a:gs pos="7000">
                      <a:schemeClr val="bg1">
                        <a:alpha val="0"/>
                      </a:schemeClr>
                    </a:gs>
                    <a:gs pos="83000">
                      <a:schemeClr val="accent1"/>
                    </a:gs>
                  </a:gsLst>
                  <a:lin ang="30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sp>
            <p:nvSpPr>
              <p:cNvPr id="150" name="矩形 149"/>
              <p:cNvSpPr/>
              <p:nvPr/>
            </p:nvSpPr>
            <p:spPr>
              <a:xfrm>
                <a:off x="3356561" y="4613807"/>
                <a:ext cx="667032"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12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rPr>
                  <a:t>8</a:t>
                </a:r>
                <a:endParaRPr kumimoji="0" lang="zh-CN" altLang="en-US" sz="2200" b="0" i="0" u="none" strike="noStrike" kern="12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grpSp>
      </p:grpSp>
      <p:cxnSp>
        <p:nvCxnSpPr>
          <p:cNvPr id="167" name="直接连接符 166"/>
          <p:cNvCxnSpPr/>
          <p:nvPr/>
        </p:nvCxnSpPr>
        <p:spPr>
          <a:xfrm>
            <a:off x="4063568" y="5044694"/>
            <a:ext cx="4771871" cy="0"/>
          </a:xfrm>
          <a:prstGeom prst="line">
            <a:avLst/>
          </a:prstGeom>
          <a:ln>
            <a:solidFill>
              <a:schemeClr val="accent4">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a:off x="3356561" y="5339490"/>
            <a:ext cx="5554410" cy="486671"/>
            <a:chOff x="3356561" y="5339490"/>
            <a:chExt cx="5554410" cy="486671"/>
          </a:xfrm>
        </p:grpSpPr>
        <p:sp>
          <p:nvSpPr>
            <p:cNvPr id="154" name="矩形 153"/>
            <p:cNvSpPr/>
            <p:nvPr/>
          </p:nvSpPr>
          <p:spPr>
            <a:xfrm>
              <a:off x="3962180" y="5356802"/>
              <a:ext cx="4948791" cy="46935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383838">
                      <a:lumMod val="75000"/>
                    </a:srgbClr>
                  </a:solidFill>
                  <a:effectLst/>
                  <a:uLnTx/>
                  <a:uFillTx/>
                  <a:latin typeface="汉仪旗黑-80S" panose="00020600040101010101" pitchFamily="18" charset="-122"/>
                  <a:ea typeface="汉仪旗黑-80S" panose="00020600040101010101" pitchFamily="18" charset="-122"/>
                  <a:cs typeface="+mn-cs"/>
                </a:rPr>
                <a:t>隶属中智集团</a:t>
              </a:r>
              <a:endParaRPr kumimoji="0" lang="zh-CN" altLang="en-US" sz="1400" b="0" i="0" u="none" strike="noStrike" kern="1200" cap="none" spc="0" normalizeH="0" baseline="0" noProof="0" dirty="0">
                <a:ln>
                  <a:noFill/>
                </a:ln>
                <a:solidFill>
                  <a:srgbClr val="383838">
                    <a:lumMod val="75000"/>
                  </a:srgbClr>
                </a:solidFill>
                <a:effectLst/>
                <a:uLnTx/>
                <a:uFillTx/>
                <a:latin typeface="汉仪旗黑-80S" panose="00020600040101010101" pitchFamily="18" charset="-122"/>
                <a:ea typeface="汉仪旗黑-80S" panose="00020600040101010101" pitchFamily="18" charset="-122"/>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050" b="0" i="0" u="none" strike="noStrike" kern="1200" cap="none" spc="0" normalizeH="0" baseline="0" noProof="0" dirty="0">
                  <a:ln>
                    <a:noFill/>
                  </a:ln>
                  <a:solidFill>
                    <a:srgbClr val="383838">
                      <a:lumMod val="75000"/>
                    </a:srgbClr>
                  </a:solidFill>
                  <a:effectLst/>
                  <a:uLnTx/>
                  <a:uFillTx/>
                  <a:latin typeface="汉仪旗黑-80S" panose="00020600040101010101" pitchFamily="18" charset="-122"/>
                  <a:ea typeface="汉仪旗黑-80S" panose="00020600040101010101" pitchFamily="18" charset="-122"/>
                  <a:cs typeface="+mn-cs"/>
                </a:rPr>
                <a:t>（以人力资源为核心主业的中央一级企业，连续</a:t>
              </a:r>
              <a:r>
                <a:rPr kumimoji="0" lang="en-US" altLang="zh-CN" sz="1050" b="0" i="0" u="none" strike="noStrike" kern="1200" cap="none" spc="0" normalizeH="0" baseline="0" noProof="0" dirty="0">
                  <a:ln>
                    <a:noFill/>
                  </a:ln>
                  <a:solidFill>
                    <a:srgbClr val="383838">
                      <a:lumMod val="75000"/>
                    </a:srgbClr>
                  </a:solidFill>
                  <a:effectLst/>
                  <a:uLnTx/>
                  <a:uFillTx/>
                  <a:latin typeface="汉仪旗黑-80S" panose="00020600040101010101" pitchFamily="18" charset="-122"/>
                  <a:ea typeface="汉仪旗黑-80S" panose="00020600040101010101" pitchFamily="18" charset="-122"/>
                  <a:cs typeface="+mn-cs"/>
                </a:rPr>
                <a:t>17</a:t>
              </a:r>
              <a:r>
                <a:rPr kumimoji="0" lang="zh-CN" altLang="en-US" sz="1050" b="0" i="0" u="none" strike="noStrike" kern="1200" cap="none" spc="0" normalizeH="0" baseline="0" noProof="0" dirty="0">
                  <a:ln>
                    <a:noFill/>
                  </a:ln>
                  <a:solidFill>
                    <a:srgbClr val="383838">
                      <a:lumMod val="75000"/>
                    </a:srgbClr>
                  </a:solidFill>
                  <a:effectLst/>
                  <a:uLnTx/>
                  <a:uFillTx/>
                  <a:latin typeface="汉仪旗黑-80S" panose="00020600040101010101" pitchFamily="18" charset="-122"/>
                  <a:ea typeface="汉仪旗黑-80S" panose="00020600040101010101" pitchFamily="18" charset="-122"/>
                  <a:cs typeface="+mn-cs"/>
                </a:rPr>
                <a:t>年领航中国人力资源服务业）</a:t>
              </a:r>
              <a:endParaRPr kumimoji="0" lang="zh-CN" altLang="en-US" sz="1050" b="0" i="0" u="none" strike="noStrike" kern="1200" cap="none" spc="0" normalizeH="0" baseline="0" noProof="0" dirty="0">
                <a:ln>
                  <a:noFill/>
                </a:ln>
                <a:solidFill>
                  <a:srgbClr val="383838">
                    <a:lumMod val="75000"/>
                  </a:srgbClr>
                </a:solidFill>
                <a:effectLst/>
                <a:uLnTx/>
                <a:uFillTx/>
                <a:latin typeface="汉仪旗黑-80S" panose="00020600040101010101" pitchFamily="18" charset="-122"/>
                <a:ea typeface="汉仪旗黑-80S" panose="00020600040101010101" pitchFamily="18" charset="-122"/>
                <a:cs typeface="+mn-cs"/>
              </a:endParaRPr>
            </a:p>
          </p:txBody>
        </p:sp>
        <p:grpSp>
          <p:nvGrpSpPr>
            <p:cNvPr id="30" name="组合 29"/>
            <p:cNvGrpSpPr/>
            <p:nvPr/>
          </p:nvGrpSpPr>
          <p:grpSpPr>
            <a:xfrm>
              <a:off x="3356561" y="5339490"/>
              <a:ext cx="667032" cy="465510"/>
              <a:chOff x="3356561" y="5339490"/>
              <a:chExt cx="667032" cy="465510"/>
            </a:xfrm>
          </p:grpSpPr>
          <p:sp>
            <p:nvSpPr>
              <p:cNvPr id="158" name="椭圆 157"/>
              <p:cNvSpPr/>
              <p:nvPr/>
            </p:nvSpPr>
            <p:spPr>
              <a:xfrm>
                <a:off x="3496667" y="5378836"/>
                <a:ext cx="386820" cy="386818"/>
              </a:xfrm>
              <a:prstGeom prst="ellipse">
                <a:avLst/>
              </a:prstGeom>
              <a:gradFill flip="none" rotWithShape="1">
                <a:gsLst>
                  <a:gs pos="0">
                    <a:srgbClr val="2F87FD">
                      <a:alpha val="0"/>
                    </a:srgbClr>
                  </a:gs>
                  <a:gs pos="100000">
                    <a:srgbClr val="2F87FD">
                      <a:alpha val="20000"/>
                    </a:srgbClr>
                  </a:gs>
                </a:gsLst>
                <a:lin ang="2700000" scaled="1"/>
                <a:tileRect/>
              </a:gradFill>
              <a:ln>
                <a:noFill/>
              </a:ln>
              <a:effectLst>
                <a:outerShdw blurRad="939800" dist="914400" dir="8100000" sx="92000" sy="92000" algn="tr" rotWithShape="0">
                  <a:schemeClr val="accent1">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sp>
            <p:nvSpPr>
              <p:cNvPr id="159" name="椭圆 158"/>
              <p:cNvSpPr/>
              <p:nvPr/>
            </p:nvSpPr>
            <p:spPr>
              <a:xfrm>
                <a:off x="3457321" y="5339490"/>
                <a:ext cx="465512" cy="465510"/>
              </a:xfrm>
              <a:prstGeom prst="ellipse">
                <a:avLst/>
              </a:prstGeom>
              <a:noFill/>
              <a:ln w="6350">
                <a:gradFill flip="none" rotWithShape="1">
                  <a:gsLst>
                    <a:gs pos="7000">
                      <a:schemeClr val="bg1">
                        <a:alpha val="0"/>
                      </a:schemeClr>
                    </a:gs>
                    <a:gs pos="83000">
                      <a:schemeClr val="accent1"/>
                    </a:gs>
                  </a:gsLst>
                  <a:lin ang="300000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0" i="0" u="none" strike="noStrike" kern="1200" cap="none" spc="0" normalizeH="0" baseline="0" noProof="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sp>
            <p:nvSpPr>
              <p:cNvPr id="157" name="矩形 156"/>
              <p:cNvSpPr/>
              <p:nvPr/>
            </p:nvSpPr>
            <p:spPr>
              <a:xfrm>
                <a:off x="3356561" y="5356802"/>
                <a:ext cx="667032"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200" b="0" i="0" u="none" strike="noStrike" kern="12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rPr>
                  <a:t>7</a:t>
                </a:r>
                <a:endParaRPr kumimoji="0" lang="zh-CN" altLang="en-US" sz="2200" b="0" i="0" u="none" strike="noStrike" kern="12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grpSp>
      </p:grpSp>
      <p:cxnSp>
        <p:nvCxnSpPr>
          <p:cNvPr id="168" name="直接连接符 167"/>
          <p:cNvCxnSpPr/>
          <p:nvPr/>
        </p:nvCxnSpPr>
        <p:spPr>
          <a:xfrm>
            <a:off x="4063568" y="5819550"/>
            <a:ext cx="4771871" cy="0"/>
          </a:xfrm>
          <a:prstGeom prst="line">
            <a:avLst/>
          </a:prstGeom>
          <a:ln>
            <a:solidFill>
              <a:schemeClr val="accent4">
                <a:lumMod val="40000"/>
                <a:lumOff val="60000"/>
              </a:schemeClr>
            </a:solidFill>
            <a:prstDash val="dash"/>
          </a:ln>
        </p:spPr>
        <p:style>
          <a:lnRef idx="1">
            <a:schemeClr val="accent1"/>
          </a:lnRef>
          <a:fillRef idx="0">
            <a:schemeClr val="accent1"/>
          </a:fillRef>
          <a:effectRef idx="0">
            <a:schemeClr val="accent1"/>
          </a:effectRef>
          <a:fontRef idx="minor">
            <a:schemeClr val="tx1"/>
          </a:fontRef>
        </p:style>
      </p:cxnSp>
      <p:sp>
        <p:nvSpPr>
          <p:cNvPr id="78" name="灯片编号占位符 1"/>
          <p:cNvSpPr>
            <a:spLocks noGrp="1"/>
          </p:cNvSpPr>
          <p:nvPr>
            <p:ph type="sldNum" sz="quarter" idx="12"/>
          </p:nvPr>
        </p:nvSpPr>
        <p:spPr>
          <a:xfrm>
            <a:off x="11086900" y="6438900"/>
            <a:ext cx="432000" cy="215900"/>
          </a:xfrm>
          <a:prstGeom prst="roundRect">
            <a:avLst>
              <a:gd name="adj" fmla="val 12255"/>
            </a:avLst>
          </a:prstGeom>
          <a:solidFill>
            <a:schemeClr val="bg1">
              <a:lumMod val="95000"/>
            </a:schemeClr>
          </a:solidFill>
        </p:spPr>
        <p:txBody>
          <a:bodyPr vert="horz" lIns="0" tIns="0" rIns="0" bIns="0" rtlCol="0" anchor="ctr"/>
          <a:lstStyle>
            <a:defPPr>
              <a:defRPr lang="zh-CN"/>
            </a:defPPr>
            <a:lvl1pPr marL="0" algn="ctr" defTabSz="914400" rtl="0" eaLnBrk="1" latinLnBrk="0" hangingPunct="1">
              <a:defRPr lang="zh-CN" altLang="en-US"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fld id="{7F65B630-C7FF-41C0-9923-C5E5E29EED81}" type="slidenum">
              <a:rPr kumimoji="0" lang="en-US" altLang="zh-CN" sz="800" b="0" i="0" u="none" strike="noStrike" kern="1200" cap="none" spc="0" normalizeH="0" baseline="0" noProof="0" smtClean="0">
                <a:ln>
                  <a:noFill/>
                </a:ln>
                <a:solidFill>
                  <a:srgbClr val="383838"/>
                </a:solidFill>
                <a:effectLst/>
                <a:uLnTx/>
                <a:uFillTx/>
                <a:latin typeface="汉仪旗黑-45S" panose="00020600040101010101" pitchFamily="18" charset="-122"/>
                <a:ea typeface="汉仪旗黑-45S" panose="00020600040101010101" pitchFamily="18" charset="-122"/>
                <a:cs typeface="+mn-cs"/>
              </a:rPr>
            </a:fld>
            <a:endParaRPr kumimoji="0" lang="en-US" altLang="en-US"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endParaRPr>
          </a:p>
        </p:txBody>
      </p:sp>
      <p:grpSp>
        <p:nvGrpSpPr>
          <p:cNvPr id="36" name="组合 35"/>
          <p:cNvGrpSpPr/>
          <p:nvPr/>
        </p:nvGrpSpPr>
        <p:grpSpPr>
          <a:xfrm>
            <a:off x="1377696" y="2408201"/>
            <a:ext cx="9436608" cy="823322"/>
            <a:chOff x="1281956" y="2342784"/>
            <a:chExt cx="9436608" cy="823322"/>
          </a:xfrm>
        </p:grpSpPr>
        <p:grpSp>
          <p:nvGrpSpPr>
            <p:cNvPr id="24" name="组合 23"/>
            <p:cNvGrpSpPr/>
            <p:nvPr/>
          </p:nvGrpSpPr>
          <p:grpSpPr>
            <a:xfrm>
              <a:off x="8412224" y="2380836"/>
              <a:ext cx="2137700" cy="747218"/>
              <a:chOff x="7896000" y="2410555"/>
              <a:chExt cx="2137700" cy="747218"/>
            </a:xfrm>
          </p:grpSpPr>
          <p:sp>
            <p:nvSpPr>
              <p:cNvPr id="57" name="矩形 56"/>
              <p:cNvSpPr/>
              <p:nvPr/>
            </p:nvSpPr>
            <p:spPr>
              <a:xfrm flipH="1">
                <a:off x="8537778" y="2410555"/>
                <a:ext cx="149592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gradFill>
                      <a:gsLst>
                        <a:gs pos="0">
                          <a:srgbClr val="FFFFFF"/>
                        </a:gs>
                        <a:gs pos="84000">
                          <a:srgbClr val="F8B62D"/>
                        </a:gs>
                      </a:gsLst>
                      <a:lin ang="5400000" scaled="0"/>
                    </a:gradFill>
                    <a:effectLst/>
                    <a:uLnTx/>
                    <a:uFillTx/>
                    <a:latin typeface="汉仪旗黑-80S" panose="00020600040101010101" pitchFamily="18" charset="-122"/>
                    <a:ea typeface="汉仪旗黑-80S" panose="00020600040101010101" pitchFamily="18" charset="-122"/>
                    <a:cs typeface="+mn-cs"/>
                  </a:rPr>
                  <a:t>100,000+</a:t>
                </a:r>
                <a:endParaRPr kumimoji="0" lang="zh-CN" altLang="en-US" sz="1200" b="0" i="0" u="none" strike="noStrike" kern="1200" cap="none" spc="0" normalizeH="0" baseline="0" noProof="0" dirty="0">
                  <a:ln>
                    <a:noFill/>
                  </a:ln>
                  <a:gradFill>
                    <a:gsLst>
                      <a:gs pos="0">
                        <a:srgbClr val="FFFFFF"/>
                      </a:gs>
                      <a:gs pos="84000">
                        <a:srgbClr val="F8B62D"/>
                      </a:gs>
                    </a:gsLst>
                    <a:lin ang="5400000" scaled="0"/>
                  </a:gradFill>
                  <a:effectLst/>
                  <a:uLnTx/>
                  <a:uFillTx/>
                  <a:latin typeface="汉仪旗黑-80S" panose="00020600040101010101" pitchFamily="18" charset="-122"/>
                  <a:ea typeface="汉仪旗黑-80S" panose="00020600040101010101" pitchFamily="18" charset="-122"/>
                  <a:cs typeface="+mn-cs"/>
                </a:endParaRPr>
              </a:p>
            </p:txBody>
          </p:sp>
          <p:sp>
            <p:nvSpPr>
              <p:cNvPr id="58" name="矩形 57"/>
              <p:cNvSpPr/>
              <p:nvPr/>
            </p:nvSpPr>
            <p:spPr>
              <a:xfrm flipH="1">
                <a:off x="8537776" y="2726886"/>
                <a:ext cx="1446222"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10</a:t>
                </a:r>
                <a:r>
                  <a:rPr kumimoji="0" lang="zh-CN" altLang="en-US" sz="11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万</a:t>
                </a:r>
                <a:r>
                  <a:rPr kumimoji="0" lang="en-US" altLang="zh-CN" sz="11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a:t>
                </a:r>
                <a:r>
                  <a:rPr kumimoji="0" lang="zh-CN" altLang="en-US" sz="11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样本企业的人力资源数据库</a:t>
                </a:r>
                <a:endParaRPr kumimoji="0" lang="zh-CN" altLang="en-US" sz="8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grpSp>
            <p:nvGrpSpPr>
              <p:cNvPr id="11" name="组合 10"/>
              <p:cNvGrpSpPr/>
              <p:nvPr/>
            </p:nvGrpSpPr>
            <p:grpSpPr>
              <a:xfrm>
                <a:off x="7896000" y="2513266"/>
                <a:ext cx="642835" cy="628403"/>
                <a:chOff x="5825652" y="2571728"/>
                <a:chExt cx="642835" cy="628403"/>
              </a:xfrm>
            </p:grpSpPr>
            <p:sp>
              <p:nvSpPr>
                <p:cNvPr id="74" name="椭圆 73"/>
                <p:cNvSpPr/>
                <p:nvPr/>
              </p:nvSpPr>
              <p:spPr>
                <a:xfrm>
                  <a:off x="5825652" y="2571728"/>
                  <a:ext cx="642835" cy="62840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sp>
              <p:nvSpPr>
                <p:cNvPr id="61" name="图形 30"/>
                <p:cNvSpPr>
                  <a:spLocks noChangeAspect="1"/>
                </p:cNvSpPr>
                <p:nvPr/>
              </p:nvSpPr>
              <p:spPr>
                <a:xfrm>
                  <a:off x="5975866" y="2714761"/>
                  <a:ext cx="342406" cy="342336"/>
                </a:xfrm>
                <a:custGeom>
                  <a:avLst/>
                  <a:gdLst>
                    <a:gd name="T0" fmla="*/ 640 w 10240"/>
                    <a:gd name="T1" fmla="*/ 9600 h 10240"/>
                    <a:gd name="T2" fmla="*/ 640 w 10240"/>
                    <a:gd name="T3" fmla="*/ 0 h 10240"/>
                    <a:gd name="T4" fmla="*/ 0 w 10240"/>
                    <a:gd name="T5" fmla="*/ 0 h 10240"/>
                    <a:gd name="T6" fmla="*/ 0 w 10240"/>
                    <a:gd name="T7" fmla="*/ 10240 h 10240"/>
                    <a:gd name="T8" fmla="*/ 10240 w 10240"/>
                    <a:gd name="T9" fmla="*/ 10240 h 10240"/>
                    <a:gd name="T10" fmla="*/ 10240 w 10240"/>
                    <a:gd name="T11" fmla="*/ 9600 h 10240"/>
                    <a:gd name="T12" fmla="*/ 640 w 10240"/>
                    <a:gd name="T13" fmla="*/ 9600 h 10240"/>
                    <a:gd name="T14" fmla="*/ 9573 w 10240"/>
                    <a:gd name="T15" fmla="*/ 1570 h 10240"/>
                    <a:gd name="T16" fmla="*/ 6359 w 10240"/>
                    <a:gd name="T17" fmla="*/ 1570 h 10240"/>
                    <a:gd name="T18" fmla="*/ 7562 w 10240"/>
                    <a:gd name="T19" fmla="*/ 2773 h 10240"/>
                    <a:gd name="T20" fmla="*/ 6175 w 10240"/>
                    <a:gd name="T21" fmla="*/ 4159 h 10240"/>
                    <a:gd name="T22" fmla="*/ 4214 w 10240"/>
                    <a:gd name="T23" fmla="*/ 2198 h 10240"/>
                    <a:gd name="T24" fmla="*/ 4214 w 10240"/>
                    <a:gd name="T25" fmla="*/ 2198 h 10240"/>
                    <a:gd name="T26" fmla="*/ 4203 w 10240"/>
                    <a:gd name="T27" fmla="*/ 2191 h 10240"/>
                    <a:gd name="T28" fmla="*/ 4063 w 10240"/>
                    <a:gd name="T29" fmla="*/ 2136 h 10240"/>
                    <a:gd name="T30" fmla="*/ 3912 w 10240"/>
                    <a:gd name="T31" fmla="*/ 2198 h 10240"/>
                    <a:gd name="T32" fmla="*/ 1197 w 10240"/>
                    <a:gd name="T33" fmla="*/ 4913 h 10240"/>
                    <a:gd name="T34" fmla="*/ 1197 w 10240"/>
                    <a:gd name="T35" fmla="*/ 5215 h 10240"/>
                    <a:gd name="T36" fmla="*/ 1801 w 10240"/>
                    <a:gd name="T37" fmla="*/ 5819 h 10240"/>
                    <a:gd name="T38" fmla="*/ 2102 w 10240"/>
                    <a:gd name="T39" fmla="*/ 5819 h 10240"/>
                    <a:gd name="T40" fmla="*/ 4063 w 10240"/>
                    <a:gd name="T41" fmla="*/ 3857 h 10240"/>
                    <a:gd name="T42" fmla="*/ 6024 w 10240"/>
                    <a:gd name="T43" fmla="*/ 5819 h 10240"/>
                    <a:gd name="T44" fmla="*/ 6095 w 10240"/>
                    <a:gd name="T45" fmla="*/ 5865 h 10240"/>
                    <a:gd name="T46" fmla="*/ 6326 w 10240"/>
                    <a:gd name="T47" fmla="*/ 5819 h 10240"/>
                    <a:gd name="T48" fmla="*/ 6929 w 10240"/>
                    <a:gd name="T49" fmla="*/ 5215 h 10240"/>
                    <a:gd name="T50" fmla="*/ 8467 w 10240"/>
                    <a:gd name="T51" fmla="*/ 3678 h 10240"/>
                    <a:gd name="T52" fmla="*/ 9573 w 10240"/>
                    <a:gd name="T53" fmla="*/ 4784 h 10240"/>
                    <a:gd name="T54" fmla="*/ 9573 w 10240"/>
                    <a:gd name="T55" fmla="*/ 1570 h 10240"/>
                    <a:gd name="T56" fmla="*/ 2515 w 10240"/>
                    <a:gd name="T57" fmla="*/ 9204 h 10240"/>
                    <a:gd name="T58" fmla="*/ 2515 w 10240"/>
                    <a:gd name="T59" fmla="*/ 6045 h 10240"/>
                    <a:gd name="T60" fmla="*/ 2102 w 10240"/>
                    <a:gd name="T61" fmla="*/ 6459 h 10240"/>
                    <a:gd name="T62" fmla="*/ 1801 w 10240"/>
                    <a:gd name="T63" fmla="*/ 6459 h 10240"/>
                    <a:gd name="T64" fmla="*/ 1449 w 10240"/>
                    <a:gd name="T65" fmla="*/ 6107 h 10240"/>
                    <a:gd name="T66" fmla="*/ 1449 w 10240"/>
                    <a:gd name="T67" fmla="*/ 9204 h 10240"/>
                    <a:gd name="T68" fmla="*/ 2515 w 10240"/>
                    <a:gd name="T69" fmla="*/ 9204 h 10240"/>
                    <a:gd name="T70" fmla="*/ 4280 w 10240"/>
                    <a:gd name="T71" fmla="*/ 9204 h 10240"/>
                    <a:gd name="T72" fmla="*/ 4280 w 10240"/>
                    <a:gd name="T73" fmla="*/ 4714 h 10240"/>
                    <a:gd name="T74" fmla="*/ 4064 w 10240"/>
                    <a:gd name="T75" fmla="*/ 4497 h 10240"/>
                    <a:gd name="T76" fmla="*/ 3213 w 10240"/>
                    <a:gd name="T77" fmla="*/ 5348 h 10240"/>
                    <a:gd name="T78" fmla="*/ 3213 w 10240"/>
                    <a:gd name="T79" fmla="*/ 9204 h 10240"/>
                    <a:gd name="T80" fmla="*/ 4280 w 10240"/>
                    <a:gd name="T81" fmla="*/ 9204 h 10240"/>
                    <a:gd name="T82" fmla="*/ 6044 w 10240"/>
                    <a:gd name="T83" fmla="*/ 9204 h 10240"/>
                    <a:gd name="T84" fmla="*/ 6044 w 10240"/>
                    <a:gd name="T85" fmla="*/ 6472 h 10240"/>
                    <a:gd name="T86" fmla="*/ 6025 w 10240"/>
                    <a:gd name="T87" fmla="*/ 6459 h 10240"/>
                    <a:gd name="T88" fmla="*/ 4978 w 10240"/>
                    <a:gd name="T89" fmla="*/ 5412 h 10240"/>
                    <a:gd name="T90" fmla="*/ 4978 w 10240"/>
                    <a:gd name="T91" fmla="*/ 9204 h 10240"/>
                    <a:gd name="T92" fmla="*/ 6044 w 10240"/>
                    <a:gd name="T93" fmla="*/ 9204 h 10240"/>
                    <a:gd name="T94" fmla="*/ 7809 w 10240"/>
                    <a:gd name="T95" fmla="*/ 9204 h 10240"/>
                    <a:gd name="T96" fmla="*/ 7809 w 10240"/>
                    <a:gd name="T97" fmla="*/ 4976 h 10240"/>
                    <a:gd name="T98" fmla="*/ 6929 w 10240"/>
                    <a:gd name="T99" fmla="*/ 5855 h 10240"/>
                    <a:gd name="T100" fmla="*/ 6742 w 10240"/>
                    <a:gd name="T101" fmla="*/ 6043 h 10240"/>
                    <a:gd name="T102" fmla="*/ 6742 w 10240"/>
                    <a:gd name="T103" fmla="*/ 9204 h 10240"/>
                    <a:gd name="T104" fmla="*/ 7809 w 10240"/>
                    <a:gd name="T105" fmla="*/ 9204 h 10240"/>
                    <a:gd name="T106" fmla="*/ 9573 w 10240"/>
                    <a:gd name="T107" fmla="*/ 9204 h 10240"/>
                    <a:gd name="T108" fmla="*/ 9573 w 10240"/>
                    <a:gd name="T109" fmla="*/ 5424 h 10240"/>
                    <a:gd name="T110" fmla="*/ 8506 w 10240"/>
                    <a:gd name="T111" fmla="*/ 4357 h 10240"/>
                    <a:gd name="T112" fmla="*/ 8506 w 10240"/>
                    <a:gd name="T113" fmla="*/ 9204 h 10240"/>
                    <a:gd name="T114" fmla="*/ 9573 w 10240"/>
                    <a:gd name="T115" fmla="*/ 9204 h 10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240" h="10240">
                      <a:moveTo>
                        <a:pt x="640" y="9600"/>
                      </a:moveTo>
                      <a:lnTo>
                        <a:pt x="640" y="0"/>
                      </a:lnTo>
                      <a:lnTo>
                        <a:pt x="0" y="0"/>
                      </a:lnTo>
                      <a:lnTo>
                        <a:pt x="0" y="10240"/>
                      </a:lnTo>
                      <a:lnTo>
                        <a:pt x="10240" y="10240"/>
                      </a:lnTo>
                      <a:lnTo>
                        <a:pt x="10240" y="9600"/>
                      </a:lnTo>
                      <a:lnTo>
                        <a:pt x="640" y="9600"/>
                      </a:lnTo>
                      <a:close/>
                      <a:moveTo>
                        <a:pt x="9573" y="1570"/>
                      </a:moveTo>
                      <a:lnTo>
                        <a:pt x="6359" y="1570"/>
                      </a:lnTo>
                      <a:lnTo>
                        <a:pt x="7562" y="2773"/>
                      </a:lnTo>
                      <a:lnTo>
                        <a:pt x="6175" y="4159"/>
                      </a:lnTo>
                      <a:lnTo>
                        <a:pt x="4214" y="2198"/>
                      </a:lnTo>
                      <a:lnTo>
                        <a:pt x="4214" y="2198"/>
                      </a:lnTo>
                      <a:cubicBezTo>
                        <a:pt x="4211" y="2195"/>
                        <a:pt x="4206" y="2194"/>
                        <a:pt x="4203" y="2191"/>
                      </a:cubicBezTo>
                      <a:cubicBezTo>
                        <a:pt x="4163" y="2156"/>
                        <a:pt x="4113" y="2136"/>
                        <a:pt x="4063" y="2136"/>
                      </a:cubicBezTo>
                      <a:cubicBezTo>
                        <a:pt x="4009" y="2136"/>
                        <a:pt x="3954" y="2157"/>
                        <a:pt x="3912" y="2198"/>
                      </a:cubicBezTo>
                      <a:lnTo>
                        <a:pt x="1197" y="4913"/>
                      </a:lnTo>
                      <a:cubicBezTo>
                        <a:pt x="1114" y="4997"/>
                        <a:pt x="1114" y="5132"/>
                        <a:pt x="1197" y="5215"/>
                      </a:cubicBezTo>
                      <a:lnTo>
                        <a:pt x="1801" y="5819"/>
                      </a:lnTo>
                      <a:cubicBezTo>
                        <a:pt x="1884" y="5902"/>
                        <a:pt x="2019" y="5902"/>
                        <a:pt x="2102" y="5819"/>
                      </a:cubicBezTo>
                      <a:lnTo>
                        <a:pt x="4063" y="3857"/>
                      </a:lnTo>
                      <a:lnTo>
                        <a:pt x="6024" y="5819"/>
                      </a:lnTo>
                      <a:cubicBezTo>
                        <a:pt x="6045" y="5840"/>
                        <a:pt x="6069" y="5855"/>
                        <a:pt x="6095" y="5865"/>
                      </a:cubicBezTo>
                      <a:cubicBezTo>
                        <a:pt x="6172" y="5897"/>
                        <a:pt x="6264" y="5881"/>
                        <a:pt x="6326" y="5819"/>
                      </a:cubicBezTo>
                      <a:lnTo>
                        <a:pt x="6929" y="5215"/>
                      </a:lnTo>
                      <a:lnTo>
                        <a:pt x="8467" y="3678"/>
                      </a:lnTo>
                      <a:lnTo>
                        <a:pt x="9573" y="4784"/>
                      </a:lnTo>
                      <a:lnTo>
                        <a:pt x="9573" y="1570"/>
                      </a:lnTo>
                      <a:close/>
                      <a:moveTo>
                        <a:pt x="2515" y="9204"/>
                      </a:moveTo>
                      <a:lnTo>
                        <a:pt x="2515" y="6045"/>
                      </a:lnTo>
                      <a:lnTo>
                        <a:pt x="2102" y="6459"/>
                      </a:lnTo>
                      <a:cubicBezTo>
                        <a:pt x="2019" y="6542"/>
                        <a:pt x="1884" y="6542"/>
                        <a:pt x="1801" y="6459"/>
                      </a:cubicBezTo>
                      <a:lnTo>
                        <a:pt x="1449" y="6107"/>
                      </a:lnTo>
                      <a:lnTo>
                        <a:pt x="1449" y="9204"/>
                      </a:lnTo>
                      <a:lnTo>
                        <a:pt x="2515" y="9204"/>
                      </a:lnTo>
                      <a:close/>
                      <a:moveTo>
                        <a:pt x="4280" y="9204"/>
                      </a:moveTo>
                      <a:lnTo>
                        <a:pt x="4280" y="4714"/>
                      </a:lnTo>
                      <a:lnTo>
                        <a:pt x="4064" y="4497"/>
                      </a:lnTo>
                      <a:lnTo>
                        <a:pt x="3213" y="5348"/>
                      </a:lnTo>
                      <a:lnTo>
                        <a:pt x="3213" y="9204"/>
                      </a:lnTo>
                      <a:lnTo>
                        <a:pt x="4280" y="9204"/>
                      </a:lnTo>
                      <a:close/>
                      <a:moveTo>
                        <a:pt x="6044" y="9204"/>
                      </a:moveTo>
                      <a:lnTo>
                        <a:pt x="6044" y="6472"/>
                      </a:lnTo>
                      <a:cubicBezTo>
                        <a:pt x="6038" y="6467"/>
                        <a:pt x="6030" y="6465"/>
                        <a:pt x="6025" y="6459"/>
                      </a:cubicBezTo>
                      <a:lnTo>
                        <a:pt x="4978" y="5412"/>
                      </a:lnTo>
                      <a:lnTo>
                        <a:pt x="4978" y="9204"/>
                      </a:lnTo>
                      <a:lnTo>
                        <a:pt x="6044" y="9204"/>
                      </a:lnTo>
                      <a:close/>
                      <a:moveTo>
                        <a:pt x="7809" y="9204"/>
                      </a:moveTo>
                      <a:lnTo>
                        <a:pt x="7809" y="4976"/>
                      </a:lnTo>
                      <a:lnTo>
                        <a:pt x="6929" y="5855"/>
                      </a:lnTo>
                      <a:lnTo>
                        <a:pt x="6742" y="6043"/>
                      </a:lnTo>
                      <a:lnTo>
                        <a:pt x="6742" y="9204"/>
                      </a:lnTo>
                      <a:lnTo>
                        <a:pt x="7809" y="9204"/>
                      </a:lnTo>
                      <a:close/>
                      <a:moveTo>
                        <a:pt x="9573" y="9204"/>
                      </a:moveTo>
                      <a:lnTo>
                        <a:pt x="9573" y="5424"/>
                      </a:lnTo>
                      <a:lnTo>
                        <a:pt x="8506" y="4357"/>
                      </a:lnTo>
                      <a:lnTo>
                        <a:pt x="8506" y="9204"/>
                      </a:lnTo>
                      <a:lnTo>
                        <a:pt x="9573" y="9204"/>
                      </a:lnTo>
                      <a:close/>
                    </a:path>
                  </a:pathLst>
                </a:custGeom>
                <a:solidFill>
                  <a:sysClr val="window" lastClr="FFFFFF"/>
                </a:solidFill>
                <a:ln w="186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80S" panose="00020600040101010101" pitchFamily="18" charset="-122"/>
                    <a:ea typeface="汉仪旗黑-80S" panose="00020600040101010101" pitchFamily="18" charset="-122"/>
                    <a:cs typeface="+mn-cs"/>
                  </a:endParaRPr>
                </a:p>
              </p:txBody>
            </p:sp>
          </p:grpSp>
        </p:grpSp>
        <p:grpSp>
          <p:nvGrpSpPr>
            <p:cNvPr id="19" name="组合 18"/>
            <p:cNvGrpSpPr/>
            <p:nvPr/>
          </p:nvGrpSpPr>
          <p:grpSpPr>
            <a:xfrm>
              <a:off x="3614185" y="2380836"/>
              <a:ext cx="2013174" cy="747218"/>
              <a:chOff x="2928000" y="2410555"/>
              <a:chExt cx="2013174" cy="747218"/>
            </a:xfrm>
          </p:grpSpPr>
          <p:sp>
            <p:nvSpPr>
              <p:cNvPr id="71" name="矩形 70"/>
              <p:cNvSpPr/>
              <p:nvPr/>
            </p:nvSpPr>
            <p:spPr>
              <a:xfrm flipH="1">
                <a:off x="3623356" y="2410555"/>
                <a:ext cx="8899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gradFill>
                      <a:gsLst>
                        <a:gs pos="0">
                          <a:srgbClr val="FFFFFF"/>
                        </a:gs>
                        <a:gs pos="84000">
                          <a:srgbClr val="F8B62D"/>
                        </a:gs>
                      </a:gsLst>
                      <a:lin ang="5400000" scaled="0"/>
                    </a:gradFill>
                    <a:effectLst/>
                    <a:uLnTx/>
                    <a:uFillTx/>
                    <a:latin typeface="汉仪旗黑-80S" panose="00020600040101010101" pitchFamily="18" charset="-122"/>
                    <a:ea typeface="汉仪旗黑-80S" panose="00020600040101010101" pitchFamily="18" charset="-122"/>
                    <a:cs typeface="+mn-cs"/>
                  </a:rPr>
                  <a:t>400+</a:t>
                </a:r>
                <a:endParaRPr kumimoji="0" lang="zh-CN" altLang="en-US" sz="1200" b="0" i="0" u="none" strike="noStrike" kern="1200" cap="none" spc="0" normalizeH="0" baseline="0" noProof="0" dirty="0">
                  <a:ln>
                    <a:noFill/>
                  </a:ln>
                  <a:gradFill>
                    <a:gsLst>
                      <a:gs pos="0">
                        <a:srgbClr val="FFFFFF"/>
                      </a:gs>
                      <a:gs pos="84000">
                        <a:srgbClr val="F8B62D"/>
                      </a:gs>
                    </a:gsLst>
                    <a:lin ang="5400000" scaled="0"/>
                  </a:gradFill>
                  <a:effectLst/>
                  <a:uLnTx/>
                  <a:uFillTx/>
                  <a:latin typeface="汉仪旗黑-80S" panose="00020600040101010101" pitchFamily="18" charset="-122"/>
                  <a:ea typeface="汉仪旗黑-80S" panose="00020600040101010101" pitchFamily="18" charset="-122"/>
                  <a:cs typeface="+mn-cs"/>
                </a:endParaRPr>
              </a:p>
            </p:txBody>
          </p:sp>
          <p:sp>
            <p:nvSpPr>
              <p:cNvPr id="72" name="矩形 71"/>
              <p:cNvSpPr/>
              <p:nvPr/>
            </p:nvSpPr>
            <p:spPr>
              <a:xfrm flipH="1">
                <a:off x="3623353" y="2726886"/>
                <a:ext cx="1317821"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拥有</a:t>
                </a:r>
                <a:r>
                  <a:rPr kumimoji="0" lang="en-US" altLang="zh-CN" sz="11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400</a:t>
                </a:r>
                <a:r>
                  <a:rPr kumimoji="0" lang="zh-CN" altLang="en-US" sz="11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余人组成的专业咨询团队</a:t>
                </a:r>
                <a:endParaRPr kumimoji="0" lang="zh-CN" altLang="en-US" sz="8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grpSp>
            <p:nvGrpSpPr>
              <p:cNvPr id="9" name="组合 8"/>
              <p:cNvGrpSpPr/>
              <p:nvPr/>
            </p:nvGrpSpPr>
            <p:grpSpPr>
              <a:xfrm>
                <a:off x="2928000" y="2513266"/>
                <a:ext cx="642835" cy="628403"/>
                <a:chOff x="808948" y="2571728"/>
                <a:chExt cx="642835" cy="628403"/>
              </a:xfrm>
            </p:grpSpPr>
            <p:sp>
              <p:nvSpPr>
                <p:cNvPr id="75" name="椭圆 74"/>
                <p:cNvSpPr/>
                <p:nvPr/>
              </p:nvSpPr>
              <p:spPr>
                <a:xfrm>
                  <a:off x="808948" y="2571728"/>
                  <a:ext cx="642835" cy="62840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sp>
              <p:nvSpPr>
                <p:cNvPr id="56" name="图形 132"/>
                <p:cNvSpPr>
                  <a:spLocks noChangeAspect="1"/>
                </p:cNvSpPr>
                <p:nvPr/>
              </p:nvSpPr>
              <p:spPr>
                <a:xfrm>
                  <a:off x="943791" y="2714761"/>
                  <a:ext cx="373148" cy="342336"/>
                </a:xfrm>
                <a:custGeom>
                  <a:avLst/>
                  <a:gdLst>
                    <a:gd name="connsiteX0" fmla="*/ 303857 w 607639"/>
                    <a:gd name="connsiteY0" fmla="*/ 303714 h 557467"/>
                    <a:gd name="connsiteX1" fmla="*/ 352986 w 607639"/>
                    <a:gd name="connsiteY1" fmla="*/ 309132 h 557467"/>
                    <a:gd name="connsiteX2" fmla="*/ 514597 w 607639"/>
                    <a:gd name="connsiteY2" fmla="*/ 449845 h 557467"/>
                    <a:gd name="connsiteX3" fmla="*/ 528676 w 607639"/>
                    <a:gd name="connsiteY3" fmla="*/ 528182 h 557467"/>
                    <a:gd name="connsiteX4" fmla="*/ 499345 w 607639"/>
                    <a:gd name="connsiteY4" fmla="*/ 557467 h 557467"/>
                    <a:gd name="connsiteX5" fmla="*/ 108223 w 607639"/>
                    <a:gd name="connsiteY5" fmla="*/ 557467 h 557467"/>
                    <a:gd name="connsiteX6" fmla="*/ 78892 w 607639"/>
                    <a:gd name="connsiteY6" fmla="*/ 528182 h 557467"/>
                    <a:gd name="connsiteX7" fmla="*/ 303857 w 607639"/>
                    <a:gd name="connsiteY7" fmla="*/ 303714 h 557467"/>
                    <a:gd name="connsiteX8" fmla="*/ 455825 w 607639"/>
                    <a:gd name="connsiteY8" fmla="*/ 268995 h 557467"/>
                    <a:gd name="connsiteX9" fmla="*/ 607639 w 607639"/>
                    <a:gd name="connsiteY9" fmla="*/ 420565 h 557467"/>
                    <a:gd name="connsiteX10" fmla="*/ 578303 w 607639"/>
                    <a:gd name="connsiteY10" fmla="*/ 449854 h 557467"/>
                    <a:gd name="connsiteX11" fmla="*/ 576396 w 607639"/>
                    <a:gd name="connsiteY11" fmla="*/ 449854 h 557467"/>
                    <a:gd name="connsiteX12" fmla="*/ 424875 w 607639"/>
                    <a:gd name="connsiteY12" fmla="*/ 272217 h 557467"/>
                    <a:gd name="connsiteX13" fmla="*/ 455825 w 607639"/>
                    <a:gd name="connsiteY13" fmla="*/ 268995 h 557467"/>
                    <a:gd name="connsiteX14" fmla="*/ 151811 w 607639"/>
                    <a:gd name="connsiteY14" fmla="*/ 268995 h 557467"/>
                    <a:gd name="connsiteX15" fmla="*/ 182906 w 607639"/>
                    <a:gd name="connsiteY15" fmla="*/ 272217 h 557467"/>
                    <a:gd name="connsiteX16" fmla="*/ 31389 w 607639"/>
                    <a:gd name="connsiteY16" fmla="*/ 449854 h 557467"/>
                    <a:gd name="connsiteX17" fmla="*/ 29335 w 607639"/>
                    <a:gd name="connsiteY17" fmla="*/ 449854 h 557467"/>
                    <a:gd name="connsiteX18" fmla="*/ 0 w 607639"/>
                    <a:gd name="connsiteY18" fmla="*/ 420565 h 557467"/>
                    <a:gd name="connsiteX19" fmla="*/ 151811 w 607639"/>
                    <a:gd name="connsiteY19" fmla="*/ 268995 h 557467"/>
                    <a:gd name="connsiteX20" fmla="*/ 462556 w 607639"/>
                    <a:gd name="connsiteY20" fmla="*/ 35000 h 557467"/>
                    <a:gd name="connsiteX21" fmla="*/ 543847 w 607639"/>
                    <a:gd name="connsiteY21" fmla="*/ 122571 h 557467"/>
                    <a:gd name="connsiteX22" fmla="*/ 462556 w 607639"/>
                    <a:gd name="connsiteY22" fmla="*/ 210143 h 557467"/>
                    <a:gd name="connsiteX23" fmla="*/ 485153 w 607639"/>
                    <a:gd name="connsiteY23" fmla="*/ 122571 h 557467"/>
                    <a:gd name="connsiteX24" fmla="*/ 462556 w 607639"/>
                    <a:gd name="connsiteY24" fmla="*/ 35000 h 557467"/>
                    <a:gd name="connsiteX25" fmla="*/ 145224 w 607639"/>
                    <a:gd name="connsiteY25" fmla="*/ 35000 h 557467"/>
                    <a:gd name="connsiteX26" fmla="*/ 122481 w 607639"/>
                    <a:gd name="connsiteY26" fmla="*/ 122571 h 557467"/>
                    <a:gd name="connsiteX27" fmla="*/ 145224 w 607639"/>
                    <a:gd name="connsiteY27" fmla="*/ 210143 h 557467"/>
                    <a:gd name="connsiteX28" fmla="*/ 63791 w 607639"/>
                    <a:gd name="connsiteY28" fmla="*/ 122571 h 557467"/>
                    <a:gd name="connsiteX29" fmla="*/ 145224 w 607639"/>
                    <a:gd name="connsiteY29" fmla="*/ 35000 h 557467"/>
                    <a:gd name="connsiteX30" fmla="*/ 303892 w 607639"/>
                    <a:gd name="connsiteY30" fmla="*/ 0 h 557467"/>
                    <a:gd name="connsiteX31" fmla="*/ 403912 w 607639"/>
                    <a:gd name="connsiteY31" fmla="*/ 51694 h 557467"/>
                    <a:gd name="connsiteX32" fmla="*/ 426497 w 607639"/>
                    <a:gd name="connsiteY32" fmla="*/ 122572 h 557467"/>
                    <a:gd name="connsiteX33" fmla="*/ 403912 w 607639"/>
                    <a:gd name="connsiteY33" fmla="*/ 193450 h 557467"/>
                    <a:gd name="connsiteX34" fmla="*/ 303892 w 607639"/>
                    <a:gd name="connsiteY34" fmla="*/ 245144 h 557467"/>
                    <a:gd name="connsiteX35" fmla="*/ 181141 w 607639"/>
                    <a:gd name="connsiteY35" fmla="*/ 122572 h 557467"/>
                    <a:gd name="connsiteX36" fmla="*/ 303892 w 607639"/>
                    <a:gd name="connsiteY36" fmla="*/ 0 h 557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7639" h="557467">
                      <a:moveTo>
                        <a:pt x="303857" y="303714"/>
                      </a:moveTo>
                      <a:cubicBezTo>
                        <a:pt x="320722" y="303714"/>
                        <a:pt x="337148" y="305618"/>
                        <a:pt x="352986" y="309132"/>
                      </a:cubicBezTo>
                      <a:cubicBezTo>
                        <a:pt x="427486" y="325824"/>
                        <a:pt x="488200" y="379562"/>
                        <a:pt x="514597" y="449845"/>
                      </a:cubicBezTo>
                      <a:cubicBezTo>
                        <a:pt x="523690" y="474298"/>
                        <a:pt x="528676" y="500655"/>
                        <a:pt x="528676" y="528182"/>
                      </a:cubicBezTo>
                      <a:cubicBezTo>
                        <a:pt x="528676" y="544289"/>
                        <a:pt x="515477" y="557467"/>
                        <a:pt x="499345" y="557467"/>
                      </a:cubicBezTo>
                      <a:lnTo>
                        <a:pt x="108223" y="557467"/>
                      </a:lnTo>
                      <a:cubicBezTo>
                        <a:pt x="92091" y="557467"/>
                        <a:pt x="78892" y="544289"/>
                        <a:pt x="78892" y="528182"/>
                      </a:cubicBezTo>
                      <a:cubicBezTo>
                        <a:pt x="78892" y="404307"/>
                        <a:pt x="179789" y="303714"/>
                        <a:pt x="303857" y="303714"/>
                      </a:cubicBezTo>
                      <a:close/>
                      <a:moveTo>
                        <a:pt x="455825" y="268995"/>
                      </a:moveTo>
                      <a:cubicBezTo>
                        <a:pt x="539579" y="268995"/>
                        <a:pt x="607639" y="336945"/>
                        <a:pt x="607639" y="420565"/>
                      </a:cubicBezTo>
                      <a:cubicBezTo>
                        <a:pt x="607639" y="436674"/>
                        <a:pt x="594584" y="449854"/>
                        <a:pt x="578303" y="449854"/>
                      </a:cubicBezTo>
                      <a:lnTo>
                        <a:pt x="576396" y="449854"/>
                      </a:lnTo>
                      <a:cubicBezTo>
                        <a:pt x="553661" y="371360"/>
                        <a:pt x="497775" y="306631"/>
                        <a:pt x="424875" y="272217"/>
                      </a:cubicBezTo>
                      <a:cubicBezTo>
                        <a:pt x="434996" y="270020"/>
                        <a:pt x="445410" y="268995"/>
                        <a:pt x="455825" y="268995"/>
                      </a:cubicBezTo>
                      <a:close/>
                      <a:moveTo>
                        <a:pt x="151811" y="268995"/>
                      </a:moveTo>
                      <a:cubicBezTo>
                        <a:pt x="162371" y="268995"/>
                        <a:pt x="172785" y="270020"/>
                        <a:pt x="182906" y="272217"/>
                      </a:cubicBezTo>
                      <a:cubicBezTo>
                        <a:pt x="110008" y="306631"/>
                        <a:pt x="53977" y="371360"/>
                        <a:pt x="31389" y="449854"/>
                      </a:cubicBezTo>
                      <a:lnTo>
                        <a:pt x="29335" y="449854"/>
                      </a:lnTo>
                      <a:cubicBezTo>
                        <a:pt x="13201" y="449854"/>
                        <a:pt x="0" y="436674"/>
                        <a:pt x="0" y="420565"/>
                      </a:cubicBezTo>
                      <a:cubicBezTo>
                        <a:pt x="0" y="336945"/>
                        <a:pt x="68058" y="268995"/>
                        <a:pt x="151811" y="268995"/>
                      </a:cubicBezTo>
                      <a:close/>
                      <a:moveTo>
                        <a:pt x="462556" y="35000"/>
                      </a:moveTo>
                      <a:cubicBezTo>
                        <a:pt x="507897" y="38368"/>
                        <a:pt x="543847" y="76296"/>
                        <a:pt x="543847" y="122571"/>
                      </a:cubicBezTo>
                      <a:cubicBezTo>
                        <a:pt x="543847" y="168847"/>
                        <a:pt x="507897" y="206775"/>
                        <a:pt x="462556" y="210143"/>
                      </a:cubicBezTo>
                      <a:cubicBezTo>
                        <a:pt x="476936" y="184223"/>
                        <a:pt x="485153" y="154349"/>
                        <a:pt x="485153" y="122571"/>
                      </a:cubicBezTo>
                      <a:cubicBezTo>
                        <a:pt x="485153" y="90794"/>
                        <a:pt x="476936" y="60920"/>
                        <a:pt x="462556" y="35000"/>
                      </a:cubicBezTo>
                      <a:close/>
                      <a:moveTo>
                        <a:pt x="145224" y="35000"/>
                      </a:moveTo>
                      <a:cubicBezTo>
                        <a:pt x="130698" y="60920"/>
                        <a:pt x="122481" y="90794"/>
                        <a:pt x="122481" y="122571"/>
                      </a:cubicBezTo>
                      <a:cubicBezTo>
                        <a:pt x="122481" y="154349"/>
                        <a:pt x="130698" y="184223"/>
                        <a:pt x="145224" y="210143"/>
                      </a:cubicBezTo>
                      <a:cubicBezTo>
                        <a:pt x="99739" y="206775"/>
                        <a:pt x="63791" y="168847"/>
                        <a:pt x="63791" y="122571"/>
                      </a:cubicBezTo>
                      <a:cubicBezTo>
                        <a:pt x="63791" y="76296"/>
                        <a:pt x="99739" y="38368"/>
                        <a:pt x="145224" y="35000"/>
                      </a:cubicBezTo>
                      <a:close/>
                      <a:moveTo>
                        <a:pt x="303892" y="0"/>
                      </a:moveTo>
                      <a:cubicBezTo>
                        <a:pt x="345103" y="0"/>
                        <a:pt x="381620" y="20502"/>
                        <a:pt x="403912" y="51694"/>
                      </a:cubicBezTo>
                      <a:cubicBezTo>
                        <a:pt x="418138" y="71756"/>
                        <a:pt x="426497" y="96212"/>
                        <a:pt x="426497" y="122572"/>
                      </a:cubicBezTo>
                      <a:cubicBezTo>
                        <a:pt x="426497" y="148931"/>
                        <a:pt x="418138" y="173387"/>
                        <a:pt x="403912" y="193450"/>
                      </a:cubicBezTo>
                      <a:cubicBezTo>
                        <a:pt x="381620" y="224642"/>
                        <a:pt x="345103" y="245144"/>
                        <a:pt x="303892" y="245144"/>
                      </a:cubicBezTo>
                      <a:cubicBezTo>
                        <a:pt x="236137" y="245144"/>
                        <a:pt x="181141" y="190082"/>
                        <a:pt x="181141" y="122572"/>
                      </a:cubicBezTo>
                      <a:cubicBezTo>
                        <a:pt x="181141" y="55062"/>
                        <a:pt x="236137" y="0"/>
                        <a:pt x="303892" y="0"/>
                      </a:cubicBezTo>
                      <a:close/>
                    </a:path>
                  </a:pathLst>
                </a:custGeom>
                <a:solidFill>
                  <a:sysClr val="window" lastClr="FFFFFF"/>
                </a:solidFill>
                <a:ln w="186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80S" panose="00020600040101010101" pitchFamily="18" charset="-122"/>
                    <a:ea typeface="汉仪旗黑-80S" panose="00020600040101010101" pitchFamily="18" charset="-122"/>
                    <a:cs typeface="+mn-cs"/>
                  </a:endParaRPr>
                </a:p>
              </p:txBody>
            </p:sp>
          </p:grpSp>
        </p:grpSp>
        <p:cxnSp>
          <p:nvCxnSpPr>
            <p:cNvPr id="13" name="直接连接符 12"/>
            <p:cNvCxnSpPr/>
            <p:nvPr/>
          </p:nvCxnSpPr>
          <p:spPr>
            <a:xfrm>
              <a:off x="5796000" y="2342784"/>
              <a:ext cx="0" cy="823322"/>
            </a:xfrm>
            <a:prstGeom prst="line">
              <a:avLst/>
            </a:prstGeom>
            <a:ln>
              <a:gradFill>
                <a:gsLst>
                  <a:gs pos="50000">
                    <a:schemeClr val="bg1"/>
                  </a:gs>
                  <a:gs pos="0">
                    <a:schemeClr val="bg1">
                      <a:alpha val="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3" name="组合 22"/>
            <p:cNvGrpSpPr/>
            <p:nvPr/>
          </p:nvGrpSpPr>
          <p:grpSpPr>
            <a:xfrm>
              <a:off x="5964641" y="2380836"/>
              <a:ext cx="2110301" cy="747218"/>
              <a:chOff x="5376000" y="2410555"/>
              <a:chExt cx="2110301" cy="747218"/>
            </a:xfrm>
          </p:grpSpPr>
          <p:sp>
            <p:nvSpPr>
              <p:cNvPr id="84" name="矩形 83"/>
              <p:cNvSpPr/>
              <p:nvPr/>
            </p:nvSpPr>
            <p:spPr>
              <a:xfrm>
                <a:off x="6054411" y="2410555"/>
                <a:ext cx="124264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gradFill>
                      <a:gsLst>
                        <a:gs pos="0">
                          <a:srgbClr val="FFFFFF"/>
                        </a:gs>
                        <a:gs pos="84000">
                          <a:srgbClr val="F8B62D"/>
                        </a:gs>
                      </a:gsLst>
                      <a:lin ang="5400000" scaled="0"/>
                    </a:gradFill>
                    <a:effectLst/>
                    <a:uLnTx/>
                    <a:uFillTx/>
                    <a:latin typeface="汉仪旗黑-80S" panose="00020600040101010101" pitchFamily="18" charset="-122"/>
                    <a:ea typeface="汉仪旗黑-80S" panose="00020600040101010101" pitchFamily="18" charset="-122"/>
                    <a:cs typeface="+mn-cs"/>
                  </a:rPr>
                  <a:t>15000+</a:t>
                </a:r>
                <a:endParaRPr kumimoji="0" lang="en-US" altLang="zh-CN" sz="2000" b="0" i="0" u="none" strike="noStrike" kern="1200" cap="none" spc="0" normalizeH="0" baseline="0" noProof="0" dirty="0">
                  <a:ln>
                    <a:noFill/>
                  </a:ln>
                  <a:gradFill>
                    <a:gsLst>
                      <a:gs pos="0">
                        <a:srgbClr val="FFFFFF"/>
                      </a:gs>
                      <a:gs pos="84000">
                        <a:srgbClr val="F8B62D"/>
                      </a:gs>
                    </a:gsLst>
                    <a:lin ang="5400000" scaled="0"/>
                  </a:gradFill>
                  <a:effectLst/>
                  <a:uLnTx/>
                  <a:uFillTx/>
                  <a:latin typeface="汉仪旗黑-80S" panose="00020600040101010101" pitchFamily="18" charset="-122"/>
                  <a:ea typeface="汉仪旗黑-80S" panose="00020600040101010101" pitchFamily="18" charset="-122"/>
                  <a:cs typeface="+mn-cs"/>
                </a:endParaRPr>
              </a:p>
            </p:txBody>
          </p:sp>
          <p:sp>
            <p:nvSpPr>
              <p:cNvPr id="85" name="矩形 84"/>
              <p:cNvSpPr/>
              <p:nvPr/>
            </p:nvSpPr>
            <p:spPr>
              <a:xfrm>
                <a:off x="6054411" y="2726886"/>
                <a:ext cx="143189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1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累计服务政府及企业客户 </a:t>
                </a:r>
                <a:r>
                  <a:rPr kumimoji="0" lang="en-US" altLang="zh-CN" sz="11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15000+ </a:t>
                </a:r>
                <a:r>
                  <a:rPr kumimoji="0" lang="zh-CN" altLang="en-US" sz="11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家</a:t>
                </a:r>
                <a:endParaRPr kumimoji="0" lang="zh-CN" altLang="en-US" sz="11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grpSp>
            <p:nvGrpSpPr>
              <p:cNvPr id="10" name="组合 9"/>
              <p:cNvGrpSpPr/>
              <p:nvPr/>
            </p:nvGrpSpPr>
            <p:grpSpPr>
              <a:xfrm>
                <a:off x="5376000" y="2513266"/>
                <a:ext cx="642835" cy="628403"/>
                <a:chOff x="3318543" y="2571728"/>
                <a:chExt cx="642835" cy="628403"/>
              </a:xfrm>
            </p:grpSpPr>
            <p:sp>
              <p:nvSpPr>
                <p:cNvPr id="20" name="椭圆 19"/>
                <p:cNvSpPr/>
                <p:nvPr/>
              </p:nvSpPr>
              <p:spPr>
                <a:xfrm>
                  <a:off x="3318543" y="2571728"/>
                  <a:ext cx="642835" cy="62840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sp>
              <p:nvSpPr>
                <p:cNvPr id="59" name="图形 34"/>
                <p:cNvSpPr>
                  <a:spLocks noChangeAspect="1"/>
                </p:cNvSpPr>
                <p:nvPr/>
              </p:nvSpPr>
              <p:spPr>
                <a:xfrm>
                  <a:off x="3437914" y="2706943"/>
                  <a:ext cx="404092" cy="357972"/>
                </a:xfrm>
                <a:custGeom>
                  <a:avLst/>
                  <a:gdLst>
                    <a:gd name="T0" fmla="*/ 5423 w 6499"/>
                    <a:gd name="T1" fmla="*/ 940 h 5766"/>
                    <a:gd name="T2" fmla="*/ 6499 w 6499"/>
                    <a:gd name="T3" fmla="*/ 7 h 5766"/>
                    <a:gd name="T4" fmla="*/ 4987 w 6499"/>
                    <a:gd name="T5" fmla="*/ 792 h 5766"/>
                    <a:gd name="T6" fmla="*/ 3216 w 6499"/>
                    <a:gd name="T7" fmla="*/ 716 h 5766"/>
                    <a:gd name="T8" fmla="*/ 1453 w 6499"/>
                    <a:gd name="T9" fmla="*/ 667 h 5766"/>
                    <a:gd name="T10" fmla="*/ 0 w 6499"/>
                    <a:gd name="T11" fmla="*/ 2664 h 5766"/>
                    <a:gd name="T12" fmla="*/ 661 w 6499"/>
                    <a:gd name="T13" fmla="*/ 3284 h 5766"/>
                    <a:gd name="T14" fmla="*/ 448 w 6499"/>
                    <a:gd name="T15" fmla="*/ 4071 h 5766"/>
                    <a:gd name="T16" fmla="*/ 844 w 6499"/>
                    <a:gd name="T17" fmla="*/ 4279 h 5766"/>
                    <a:gd name="T18" fmla="*/ 1080 w 6499"/>
                    <a:gd name="T19" fmla="*/ 4576 h 5766"/>
                    <a:gd name="T20" fmla="*/ 1583 w 6499"/>
                    <a:gd name="T21" fmla="*/ 4775 h 5766"/>
                    <a:gd name="T22" fmla="*/ 2017 w 6499"/>
                    <a:gd name="T23" fmla="*/ 5327 h 5766"/>
                    <a:gd name="T24" fmla="*/ 2405 w 6499"/>
                    <a:gd name="T25" fmla="*/ 5234 h 5766"/>
                    <a:gd name="T26" fmla="*/ 2535 w 6499"/>
                    <a:gd name="T27" fmla="*/ 5395 h 5766"/>
                    <a:gd name="T28" fmla="*/ 2876 w 6499"/>
                    <a:gd name="T29" fmla="*/ 5576 h 5766"/>
                    <a:gd name="T30" fmla="*/ 3165 w 6499"/>
                    <a:gd name="T31" fmla="*/ 5494 h 5766"/>
                    <a:gd name="T32" fmla="*/ 3701 w 6499"/>
                    <a:gd name="T33" fmla="*/ 5660 h 5766"/>
                    <a:gd name="T34" fmla="*/ 3832 w 6499"/>
                    <a:gd name="T35" fmla="*/ 5267 h 5766"/>
                    <a:gd name="T36" fmla="*/ 4495 w 6499"/>
                    <a:gd name="T37" fmla="*/ 4970 h 5766"/>
                    <a:gd name="T38" fmla="*/ 4988 w 6499"/>
                    <a:gd name="T39" fmla="*/ 5020 h 5766"/>
                    <a:gd name="T40" fmla="*/ 5597 w 6499"/>
                    <a:gd name="T41" fmla="*/ 4588 h 5766"/>
                    <a:gd name="T42" fmla="*/ 5503 w 6499"/>
                    <a:gd name="T43" fmla="*/ 3760 h 5766"/>
                    <a:gd name="T44" fmla="*/ 6296 w 6499"/>
                    <a:gd name="T45" fmla="*/ 2963 h 5766"/>
                    <a:gd name="T46" fmla="*/ 6499 w 6499"/>
                    <a:gd name="T47" fmla="*/ 2528 h 5766"/>
                    <a:gd name="T48" fmla="*/ 5795 w 6499"/>
                    <a:gd name="T49" fmla="*/ 3035 h 5766"/>
                    <a:gd name="T50" fmla="*/ 4857 w 6499"/>
                    <a:gd name="T51" fmla="*/ 3514 h 5766"/>
                    <a:gd name="T52" fmla="*/ 4769 w 6499"/>
                    <a:gd name="T53" fmla="*/ 4088 h 5766"/>
                    <a:gd name="T54" fmla="*/ 4331 w 6499"/>
                    <a:gd name="T55" fmla="*/ 4082 h 5766"/>
                    <a:gd name="T56" fmla="*/ 4173 w 6499"/>
                    <a:gd name="T57" fmla="*/ 4456 h 5766"/>
                    <a:gd name="T58" fmla="*/ 3747 w 6499"/>
                    <a:gd name="T59" fmla="*/ 4507 h 5766"/>
                    <a:gd name="T60" fmla="*/ 3473 w 6499"/>
                    <a:gd name="T61" fmla="*/ 4915 h 5766"/>
                    <a:gd name="T62" fmla="*/ 3065 w 6499"/>
                    <a:gd name="T63" fmla="*/ 5251 h 5766"/>
                    <a:gd name="T64" fmla="*/ 2867 w 6499"/>
                    <a:gd name="T65" fmla="*/ 5322 h 5766"/>
                    <a:gd name="T66" fmla="*/ 2707 w 6499"/>
                    <a:gd name="T67" fmla="*/ 5102 h 5766"/>
                    <a:gd name="T68" fmla="*/ 3423 w 6499"/>
                    <a:gd name="T69" fmla="*/ 4496 h 5766"/>
                    <a:gd name="T70" fmla="*/ 3345 w 6499"/>
                    <a:gd name="T71" fmla="*/ 4266 h 5766"/>
                    <a:gd name="T72" fmla="*/ 2255 w 6499"/>
                    <a:gd name="T73" fmla="*/ 5022 h 5766"/>
                    <a:gd name="T74" fmla="*/ 1884 w 6499"/>
                    <a:gd name="T75" fmla="*/ 4962 h 5766"/>
                    <a:gd name="T76" fmla="*/ 3155 w 6499"/>
                    <a:gd name="T77" fmla="*/ 3735 h 5766"/>
                    <a:gd name="T78" fmla="*/ 3075 w 6499"/>
                    <a:gd name="T79" fmla="*/ 3503 h 5766"/>
                    <a:gd name="T80" fmla="*/ 1791 w 6499"/>
                    <a:gd name="T81" fmla="*/ 4404 h 5766"/>
                    <a:gd name="T82" fmla="*/ 1285 w 6499"/>
                    <a:gd name="T83" fmla="*/ 4435 h 5766"/>
                    <a:gd name="T84" fmla="*/ 1439 w 6499"/>
                    <a:gd name="T85" fmla="*/ 4004 h 5766"/>
                    <a:gd name="T86" fmla="*/ 2809 w 6499"/>
                    <a:gd name="T87" fmla="*/ 3011 h 5766"/>
                    <a:gd name="T88" fmla="*/ 2612 w 6499"/>
                    <a:gd name="T89" fmla="*/ 2895 h 5766"/>
                    <a:gd name="T90" fmla="*/ 1167 w 6499"/>
                    <a:gd name="T91" fmla="*/ 3884 h 5766"/>
                    <a:gd name="T92" fmla="*/ 668 w 6499"/>
                    <a:gd name="T93" fmla="*/ 3923 h 5766"/>
                    <a:gd name="T94" fmla="*/ 3388 w 6499"/>
                    <a:gd name="T95" fmla="*/ 1602 h 5766"/>
                    <a:gd name="T96" fmla="*/ 4543 w 6499"/>
                    <a:gd name="T97" fmla="*/ 2706 h 5766"/>
                    <a:gd name="T98" fmla="*/ 4492 w 6499"/>
                    <a:gd name="T99" fmla="*/ 1496 h 5766"/>
                    <a:gd name="T100" fmla="*/ 4777 w 6499"/>
                    <a:gd name="T101" fmla="*/ 1048 h 5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99" h="5766">
                      <a:moveTo>
                        <a:pt x="5048" y="1043"/>
                      </a:moveTo>
                      <a:cubicBezTo>
                        <a:pt x="5180" y="1043"/>
                        <a:pt x="5309" y="1008"/>
                        <a:pt x="5423" y="940"/>
                      </a:cubicBezTo>
                      <a:lnTo>
                        <a:pt x="6499" y="304"/>
                      </a:lnTo>
                      <a:lnTo>
                        <a:pt x="6499" y="7"/>
                      </a:lnTo>
                      <a:lnTo>
                        <a:pt x="5288" y="712"/>
                      </a:lnTo>
                      <a:cubicBezTo>
                        <a:pt x="5196" y="766"/>
                        <a:pt x="5092" y="794"/>
                        <a:pt x="4987" y="792"/>
                      </a:cubicBezTo>
                      <a:lnTo>
                        <a:pt x="3384" y="774"/>
                      </a:lnTo>
                      <a:cubicBezTo>
                        <a:pt x="3304" y="744"/>
                        <a:pt x="3240" y="726"/>
                        <a:pt x="3216" y="716"/>
                      </a:cubicBezTo>
                      <a:cubicBezTo>
                        <a:pt x="2715" y="604"/>
                        <a:pt x="2323" y="648"/>
                        <a:pt x="2056" y="720"/>
                      </a:cubicBezTo>
                      <a:cubicBezTo>
                        <a:pt x="1856" y="774"/>
                        <a:pt x="1643" y="754"/>
                        <a:pt x="1453" y="667"/>
                      </a:cubicBezTo>
                      <a:lnTo>
                        <a:pt x="0" y="0"/>
                      </a:lnTo>
                      <a:lnTo>
                        <a:pt x="0" y="2664"/>
                      </a:lnTo>
                      <a:lnTo>
                        <a:pt x="151" y="2747"/>
                      </a:lnTo>
                      <a:cubicBezTo>
                        <a:pt x="373" y="2868"/>
                        <a:pt x="551" y="3056"/>
                        <a:pt x="661" y="3284"/>
                      </a:cubicBezTo>
                      <a:lnTo>
                        <a:pt x="576" y="3354"/>
                      </a:lnTo>
                      <a:cubicBezTo>
                        <a:pt x="347" y="3520"/>
                        <a:pt x="297" y="3843"/>
                        <a:pt x="448" y="4071"/>
                      </a:cubicBezTo>
                      <a:cubicBezTo>
                        <a:pt x="532" y="4182"/>
                        <a:pt x="651" y="4252"/>
                        <a:pt x="787" y="4276"/>
                      </a:cubicBezTo>
                      <a:cubicBezTo>
                        <a:pt x="803" y="4278"/>
                        <a:pt x="827" y="4279"/>
                        <a:pt x="844" y="4279"/>
                      </a:cubicBezTo>
                      <a:cubicBezTo>
                        <a:pt x="893" y="4282"/>
                        <a:pt x="941" y="4276"/>
                        <a:pt x="983" y="4270"/>
                      </a:cubicBezTo>
                      <a:cubicBezTo>
                        <a:pt x="985" y="4384"/>
                        <a:pt x="1012" y="4483"/>
                        <a:pt x="1080" y="4576"/>
                      </a:cubicBezTo>
                      <a:cubicBezTo>
                        <a:pt x="1171" y="4703"/>
                        <a:pt x="1315" y="4760"/>
                        <a:pt x="1469" y="4768"/>
                      </a:cubicBezTo>
                      <a:cubicBezTo>
                        <a:pt x="1509" y="4771"/>
                        <a:pt x="1551" y="4772"/>
                        <a:pt x="1583" y="4775"/>
                      </a:cubicBezTo>
                      <a:cubicBezTo>
                        <a:pt x="1568" y="4896"/>
                        <a:pt x="1603" y="5020"/>
                        <a:pt x="1679" y="5122"/>
                      </a:cubicBezTo>
                      <a:cubicBezTo>
                        <a:pt x="1763" y="5232"/>
                        <a:pt x="1881" y="5303"/>
                        <a:pt x="2017" y="5327"/>
                      </a:cubicBezTo>
                      <a:cubicBezTo>
                        <a:pt x="2033" y="5328"/>
                        <a:pt x="2057" y="5330"/>
                        <a:pt x="2075" y="5330"/>
                      </a:cubicBezTo>
                      <a:cubicBezTo>
                        <a:pt x="2196" y="5336"/>
                        <a:pt x="2312" y="5302"/>
                        <a:pt x="2405" y="5234"/>
                      </a:cubicBezTo>
                      <a:lnTo>
                        <a:pt x="2456" y="5195"/>
                      </a:lnTo>
                      <a:cubicBezTo>
                        <a:pt x="2468" y="5268"/>
                        <a:pt x="2489" y="5335"/>
                        <a:pt x="2535" y="5395"/>
                      </a:cubicBezTo>
                      <a:cubicBezTo>
                        <a:pt x="2603" y="5488"/>
                        <a:pt x="2705" y="5551"/>
                        <a:pt x="2827" y="5574"/>
                      </a:cubicBezTo>
                      <a:cubicBezTo>
                        <a:pt x="2843" y="5575"/>
                        <a:pt x="2859" y="5575"/>
                        <a:pt x="2876" y="5576"/>
                      </a:cubicBezTo>
                      <a:cubicBezTo>
                        <a:pt x="2973" y="5582"/>
                        <a:pt x="3072" y="5554"/>
                        <a:pt x="3157" y="5494"/>
                      </a:cubicBezTo>
                      <a:lnTo>
                        <a:pt x="3165" y="5494"/>
                      </a:lnTo>
                      <a:lnTo>
                        <a:pt x="3225" y="5578"/>
                      </a:lnTo>
                      <a:cubicBezTo>
                        <a:pt x="3331" y="5730"/>
                        <a:pt x="3549" y="5766"/>
                        <a:pt x="3701" y="5660"/>
                      </a:cubicBezTo>
                      <a:cubicBezTo>
                        <a:pt x="3828" y="5570"/>
                        <a:pt x="3879" y="5392"/>
                        <a:pt x="3821" y="5251"/>
                      </a:cubicBezTo>
                      <a:lnTo>
                        <a:pt x="3832" y="5267"/>
                      </a:lnTo>
                      <a:cubicBezTo>
                        <a:pt x="3932" y="5415"/>
                        <a:pt x="4121" y="5479"/>
                        <a:pt x="4287" y="5411"/>
                      </a:cubicBezTo>
                      <a:cubicBezTo>
                        <a:pt x="4469" y="5336"/>
                        <a:pt x="4543" y="5139"/>
                        <a:pt x="4495" y="4970"/>
                      </a:cubicBezTo>
                      <a:cubicBezTo>
                        <a:pt x="4617" y="5107"/>
                        <a:pt x="4828" y="5134"/>
                        <a:pt x="4980" y="5028"/>
                      </a:cubicBezTo>
                      <a:lnTo>
                        <a:pt x="4988" y="5020"/>
                      </a:lnTo>
                      <a:cubicBezTo>
                        <a:pt x="5140" y="4915"/>
                        <a:pt x="5184" y="4714"/>
                        <a:pt x="5103" y="4554"/>
                      </a:cubicBezTo>
                      <a:cubicBezTo>
                        <a:pt x="5235" y="4675"/>
                        <a:pt x="5445" y="4694"/>
                        <a:pt x="5597" y="4588"/>
                      </a:cubicBezTo>
                      <a:cubicBezTo>
                        <a:pt x="5775" y="4459"/>
                        <a:pt x="5821" y="4210"/>
                        <a:pt x="5692" y="4031"/>
                      </a:cubicBezTo>
                      <a:lnTo>
                        <a:pt x="5503" y="3760"/>
                      </a:lnTo>
                      <a:lnTo>
                        <a:pt x="5915" y="3280"/>
                      </a:lnTo>
                      <a:cubicBezTo>
                        <a:pt x="6023" y="3154"/>
                        <a:pt x="6152" y="3047"/>
                        <a:pt x="6296" y="2963"/>
                      </a:cubicBezTo>
                      <a:lnTo>
                        <a:pt x="6499" y="2846"/>
                      </a:lnTo>
                      <a:lnTo>
                        <a:pt x="6499" y="2528"/>
                      </a:lnTo>
                      <a:lnTo>
                        <a:pt x="6219" y="2687"/>
                      </a:lnTo>
                      <a:cubicBezTo>
                        <a:pt x="6059" y="2778"/>
                        <a:pt x="5915" y="2895"/>
                        <a:pt x="5795" y="3035"/>
                      </a:cubicBezTo>
                      <a:lnTo>
                        <a:pt x="5352" y="3548"/>
                      </a:lnTo>
                      <a:cubicBezTo>
                        <a:pt x="5220" y="3427"/>
                        <a:pt x="5009" y="3408"/>
                        <a:pt x="4857" y="3514"/>
                      </a:cubicBezTo>
                      <a:cubicBezTo>
                        <a:pt x="4680" y="3643"/>
                        <a:pt x="4633" y="3892"/>
                        <a:pt x="4763" y="4071"/>
                      </a:cubicBezTo>
                      <a:lnTo>
                        <a:pt x="4769" y="4088"/>
                      </a:lnTo>
                      <a:lnTo>
                        <a:pt x="4761" y="4088"/>
                      </a:lnTo>
                      <a:cubicBezTo>
                        <a:pt x="4636" y="4000"/>
                        <a:pt x="4465" y="3991"/>
                        <a:pt x="4331" y="4082"/>
                      </a:cubicBezTo>
                      <a:lnTo>
                        <a:pt x="4323" y="4090"/>
                      </a:lnTo>
                      <a:cubicBezTo>
                        <a:pt x="4204" y="4172"/>
                        <a:pt x="4148" y="4316"/>
                        <a:pt x="4173" y="4456"/>
                      </a:cubicBezTo>
                      <a:lnTo>
                        <a:pt x="4131" y="4487"/>
                      </a:lnTo>
                      <a:cubicBezTo>
                        <a:pt x="4012" y="4424"/>
                        <a:pt x="3865" y="4424"/>
                        <a:pt x="3747" y="4507"/>
                      </a:cubicBezTo>
                      <a:cubicBezTo>
                        <a:pt x="3637" y="4583"/>
                        <a:pt x="3581" y="4718"/>
                        <a:pt x="3591" y="4840"/>
                      </a:cubicBezTo>
                      <a:lnTo>
                        <a:pt x="3473" y="4915"/>
                      </a:lnTo>
                      <a:cubicBezTo>
                        <a:pt x="3385" y="4894"/>
                        <a:pt x="3287" y="4914"/>
                        <a:pt x="3211" y="4966"/>
                      </a:cubicBezTo>
                      <a:cubicBezTo>
                        <a:pt x="3117" y="5034"/>
                        <a:pt x="3063" y="5146"/>
                        <a:pt x="3065" y="5251"/>
                      </a:cubicBezTo>
                      <a:lnTo>
                        <a:pt x="3007" y="5288"/>
                      </a:lnTo>
                      <a:cubicBezTo>
                        <a:pt x="2972" y="5319"/>
                        <a:pt x="2915" y="5332"/>
                        <a:pt x="2867" y="5322"/>
                      </a:cubicBezTo>
                      <a:cubicBezTo>
                        <a:pt x="2819" y="5311"/>
                        <a:pt x="2771" y="5284"/>
                        <a:pt x="2740" y="5242"/>
                      </a:cubicBezTo>
                      <a:cubicBezTo>
                        <a:pt x="2709" y="5207"/>
                        <a:pt x="2696" y="5150"/>
                        <a:pt x="2707" y="5102"/>
                      </a:cubicBezTo>
                      <a:cubicBezTo>
                        <a:pt x="2717" y="5054"/>
                        <a:pt x="2744" y="5006"/>
                        <a:pt x="2787" y="4975"/>
                      </a:cubicBezTo>
                      <a:lnTo>
                        <a:pt x="3423" y="4496"/>
                      </a:lnTo>
                      <a:cubicBezTo>
                        <a:pt x="3456" y="4474"/>
                        <a:pt x="3475" y="4442"/>
                        <a:pt x="3476" y="4402"/>
                      </a:cubicBezTo>
                      <a:cubicBezTo>
                        <a:pt x="3480" y="4328"/>
                        <a:pt x="3417" y="4266"/>
                        <a:pt x="3345" y="4266"/>
                      </a:cubicBezTo>
                      <a:cubicBezTo>
                        <a:pt x="3317" y="4266"/>
                        <a:pt x="3295" y="4272"/>
                        <a:pt x="3271" y="4286"/>
                      </a:cubicBezTo>
                      <a:lnTo>
                        <a:pt x="2255" y="5022"/>
                      </a:lnTo>
                      <a:cubicBezTo>
                        <a:pt x="2196" y="5059"/>
                        <a:pt x="2129" y="5080"/>
                        <a:pt x="2057" y="5068"/>
                      </a:cubicBezTo>
                      <a:cubicBezTo>
                        <a:pt x="1985" y="5056"/>
                        <a:pt x="1921" y="5020"/>
                        <a:pt x="1884" y="4962"/>
                      </a:cubicBezTo>
                      <a:cubicBezTo>
                        <a:pt x="1800" y="4851"/>
                        <a:pt x="1825" y="4682"/>
                        <a:pt x="1944" y="4599"/>
                      </a:cubicBezTo>
                      <a:lnTo>
                        <a:pt x="3155" y="3735"/>
                      </a:lnTo>
                      <a:cubicBezTo>
                        <a:pt x="3181" y="3711"/>
                        <a:pt x="3200" y="3678"/>
                        <a:pt x="3200" y="3634"/>
                      </a:cubicBezTo>
                      <a:cubicBezTo>
                        <a:pt x="3201" y="3564"/>
                        <a:pt x="3144" y="3506"/>
                        <a:pt x="3075" y="3503"/>
                      </a:cubicBezTo>
                      <a:cubicBezTo>
                        <a:pt x="3035" y="3502"/>
                        <a:pt x="3003" y="3516"/>
                        <a:pt x="2976" y="3547"/>
                      </a:cubicBezTo>
                      <a:lnTo>
                        <a:pt x="1791" y="4404"/>
                      </a:lnTo>
                      <a:cubicBezTo>
                        <a:pt x="1757" y="4419"/>
                        <a:pt x="1740" y="4443"/>
                        <a:pt x="1715" y="4466"/>
                      </a:cubicBezTo>
                      <a:cubicBezTo>
                        <a:pt x="1572" y="4556"/>
                        <a:pt x="1361" y="4536"/>
                        <a:pt x="1285" y="4435"/>
                      </a:cubicBezTo>
                      <a:cubicBezTo>
                        <a:pt x="1209" y="4326"/>
                        <a:pt x="1225" y="4179"/>
                        <a:pt x="1320" y="4087"/>
                      </a:cubicBezTo>
                      <a:lnTo>
                        <a:pt x="1439" y="4004"/>
                      </a:lnTo>
                      <a:lnTo>
                        <a:pt x="2756" y="3106"/>
                      </a:lnTo>
                      <a:cubicBezTo>
                        <a:pt x="2789" y="3083"/>
                        <a:pt x="2808" y="3051"/>
                        <a:pt x="2809" y="3011"/>
                      </a:cubicBezTo>
                      <a:cubicBezTo>
                        <a:pt x="2812" y="2967"/>
                        <a:pt x="2791" y="2926"/>
                        <a:pt x="2755" y="2900"/>
                      </a:cubicBezTo>
                      <a:cubicBezTo>
                        <a:pt x="2708" y="2867"/>
                        <a:pt x="2661" y="2866"/>
                        <a:pt x="2612" y="2895"/>
                      </a:cubicBezTo>
                      <a:lnTo>
                        <a:pt x="1201" y="3854"/>
                      </a:lnTo>
                      <a:cubicBezTo>
                        <a:pt x="1192" y="3870"/>
                        <a:pt x="1176" y="3876"/>
                        <a:pt x="1167" y="3884"/>
                      </a:cubicBezTo>
                      <a:lnTo>
                        <a:pt x="1031" y="3983"/>
                      </a:lnTo>
                      <a:cubicBezTo>
                        <a:pt x="920" y="4067"/>
                        <a:pt x="751" y="4042"/>
                        <a:pt x="668" y="3923"/>
                      </a:cubicBezTo>
                      <a:cubicBezTo>
                        <a:pt x="584" y="3812"/>
                        <a:pt x="609" y="3643"/>
                        <a:pt x="728" y="3560"/>
                      </a:cubicBezTo>
                      <a:lnTo>
                        <a:pt x="3388" y="1602"/>
                      </a:lnTo>
                      <a:cubicBezTo>
                        <a:pt x="3601" y="1727"/>
                        <a:pt x="3759" y="1979"/>
                        <a:pt x="3759" y="1979"/>
                      </a:cubicBezTo>
                      <a:cubicBezTo>
                        <a:pt x="4020" y="2798"/>
                        <a:pt x="4345" y="2804"/>
                        <a:pt x="4543" y="2706"/>
                      </a:cubicBezTo>
                      <a:cubicBezTo>
                        <a:pt x="4645" y="2655"/>
                        <a:pt x="4692" y="2534"/>
                        <a:pt x="4656" y="2424"/>
                      </a:cubicBezTo>
                      <a:cubicBezTo>
                        <a:pt x="4552" y="2108"/>
                        <a:pt x="4492" y="1496"/>
                        <a:pt x="4492" y="1496"/>
                      </a:cubicBezTo>
                      <a:cubicBezTo>
                        <a:pt x="4419" y="1338"/>
                        <a:pt x="4184" y="1171"/>
                        <a:pt x="3923" y="1035"/>
                      </a:cubicBezTo>
                      <a:lnTo>
                        <a:pt x="4777" y="1048"/>
                      </a:lnTo>
                      <a:lnTo>
                        <a:pt x="5048" y="1043"/>
                      </a:lnTo>
                      <a:close/>
                    </a:path>
                  </a:pathLst>
                </a:custGeom>
                <a:solidFill>
                  <a:sysClr val="window" lastClr="FFFFFF"/>
                </a:solidFill>
                <a:ln w="185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汉仪旗黑-80S" panose="00020600040101010101" pitchFamily="18" charset="-122"/>
                    <a:ea typeface="汉仪旗黑-80S" panose="00020600040101010101" pitchFamily="18" charset="-122"/>
                    <a:cs typeface="+mn-cs"/>
                  </a:endParaRPr>
                </a:p>
              </p:txBody>
            </p:sp>
          </p:grpSp>
        </p:grpSp>
        <p:cxnSp>
          <p:nvCxnSpPr>
            <p:cNvPr id="66" name="直接连接符 65"/>
            <p:cNvCxnSpPr/>
            <p:nvPr/>
          </p:nvCxnSpPr>
          <p:spPr>
            <a:xfrm>
              <a:off x="8243583" y="2342784"/>
              <a:ext cx="0" cy="823322"/>
            </a:xfrm>
            <a:prstGeom prst="line">
              <a:avLst/>
            </a:prstGeom>
            <a:ln>
              <a:gradFill>
                <a:gsLst>
                  <a:gs pos="50000">
                    <a:schemeClr val="bg1"/>
                  </a:gs>
                  <a:gs pos="0">
                    <a:schemeClr val="bg1">
                      <a:alpha val="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3445544" y="2342784"/>
              <a:ext cx="0" cy="823322"/>
            </a:xfrm>
            <a:prstGeom prst="line">
              <a:avLst/>
            </a:prstGeom>
            <a:ln>
              <a:gradFill>
                <a:gsLst>
                  <a:gs pos="50000">
                    <a:schemeClr val="bg1"/>
                  </a:gs>
                  <a:gs pos="0">
                    <a:schemeClr val="bg1">
                      <a:alpha val="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10718564" y="2342784"/>
              <a:ext cx="0" cy="823322"/>
            </a:xfrm>
            <a:prstGeom prst="line">
              <a:avLst/>
            </a:prstGeom>
            <a:ln>
              <a:gradFill>
                <a:gsLst>
                  <a:gs pos="50000">
                    <a:schemeClr val="bg1"/>
                  </a:gs>
                  <a:gs pos="0">
                    <a:schemeClr val="bg1">
                      <a:alpha val="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7" name="组合 26"/>
            <p:cNvGrpSpPr/>
            <p:nvPr/>
          </p:nvGrpSpPr>
          <p:grpSpPr>
            <a:xfrm>
              <a:off x="1450597" y="2381299"/>
              <a:ext cx="1826306" cy="746293"/>
              <a:chOff x="738872" y="2410555"/>
              <a:chExt cx="1826306" cy="746293"/>
            </a:xfrm>
          </p:grpSpPr>
          <p:sp>
            <p:nvSpPr>
              <p:cNvPr id="79" name="矩形 78"/>
              <p:cNvSpPr/>
              <p:nvPr/>
            </p:nvSpPr>
            <p:spPr>
              <a:xfrm flipH="1">
                <a:off x="1434228" y="2410555"/>
                <a:ext cx="53732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2000" dirty="0">
                    <a:gradFill>
                      <a:gsLst>
                        <a:gs pos="0">
                          <a:srgbClr val="FFFFFF"/>
                        </a:gs>
                        <a:gs pos="84000">
                          <a:srgbClr val="F8B62D"/>
                        </a:gs>
                      </a:gsLst>
                      <a:lin ang="5400000" scaled="0"/>
                    </a:gradFill>
                    <a:latin typeface="汉仪旗黑-80S" panose="00020600040101010101" pitchFamily="18" charset="-122"/>
                    <a:ea typeface="汉仪旗黑-80S" panose="00020600040101010101" pitchFamily="18" charset="-122"/>
                  </a:rPr>
                  <a:t>20</a:t>
                </a:r>
                <a:endParaRPr kumimoji="0" lang="zh-CN" altLang="en-US" sz="1200" b="0" i="0" u="none" strike="noStrike" kern="1200" cap="none" spc="0" normalizeH="0" baseline="0" noProof="0" dirty="0">
                  <a:ln>
                    <a:noFill/>
                  </a:ln>
                  <a:gradFill>
                    <a:gsLst>
                      <a:gs pos="0">
                        <a:srgbClr val="FFFFFF"/>
                      </a:gs>
                      <a:gs pos="84000">
                        <a:srgbClr val="F8B62D"/>
                      </a:gs>
                    </a:gsLst>
                    <a:lin ang="5400000" scaled="0"/>
                  </a:gradFill>
                  <a:effectLst/>
                  <a:uLnTx/>
                  <a:uFillTx/>
                  <a:latin typeface="汉仪旗黑-80S" panose="00020600040101010101" pitchFamily="18" charset="-122"/>
                  <a:ea typeface="汉仪旗黑-80S" panose="00020600040101010101" pitchFamily="18" charset="-122"/>
                  <a:cs typeface="+mn-cs"/>
                </a:endParaRPr>
              </a:p>
            </p:txBody>
          </p:sp>
          <p:sp>
            <p:nvSpPr>
              <p:cNvPr id="80" name="矩形 79"/>
              <p:cNvSpPr/>
              <p:nvPr/>
            </p:nvSpPr>
            <p:spPr>
              <a:xfrm flipH="1">
                <a:off x="1434228" y="2725961"/>
                <a:ext cx="1130950"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100" dirty="0">
                    <a:solidFill>
                      <a:srgbClr val="FFFFFF"/>
                    </a:solidFill>
                    <a:latin typeface="汉仪旗黑-80S" panose="00020600040101010101" pitchFamily="18" charset="-122"/>
                    <a:ea typeface="汉仪旗黑-80S" panose="00020600040101010101" pitchFamily="18" charset="-122"/>
                  </a:rPr>
                  <a:t>20</a:t>
                </a:r>
                <a:r>
                  <a:rPr kumimoji="0" lang="zh-CN" altLang="en-US" sz="11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年管理咨询领域深耕</a:t>
                </a:r>
                <a:endParaRPr kumimoji="0" lang="zh-CN" altLang="en-US" sz="8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grpSp>
            <p:nvGrpSpPr>
              <p:cNvPr id="25" name="组合 24"/>
              <p:cNvGrpSpPr/>
              <p:nvPr/>
            </p:nvGrpSpPr>
            <p:grpSpPr>
              <a:xfrm>
                <a:off x="738872" y="2513266"/>
                <a:ext cx="642835" cy="628403"/>
                <a:chOff x="738872" y="2513266"/>
                <a:chExt cx="642835" cy="628403"/>
              </a:xfrm>
            </p:grpSpPr>
            <p:sp>
              <p:nvSpPr>
                <p:cNvPr id="83" name="椭圆 82"/>
                <p:cNvSpPr/>
                <p:nvPr/>
              </p:nvSpPr>
              <p:spPr>
                <a:xfrm>
                  <a:off x="738872" y="2513266"/>
                  <a:ext cx="642835" cy="62840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sp>
              <p:nvSpPr>
                <p:cNvPr id="93" name="pin-award_70003"/>
                <p:cNvSpPr/>
                <p:nvPr/>
              </p:nvSpPr>
              <p:spPr>
                <a:xfrm>
                  <a:off x="927371" y="2620824"/>
                  <a:ext cx="265836" cy="413287"/>
                </a:xfrm>
                <a:custGeom>
                  <a:avLst/>
                  <a:gdLst>
                    <a:gd name="connsiteX0" fmla="*/ 147788 w 390121"/>
                    <a:gd name="connsiteY0" fmla="*/ 380983 h 606510"/>
                    <a:gd name="connsiteX1" fmla="*/ 203660 w 390121"/>
                    <a:gd name="connsiteY1" fmla="*/ 408416 h 606510"/>
                    <a:gd name="connsiteX2" fmla="*/ 152397 w 390121"/>
                    <a:gd name="connsiteY2" fmla="*/ 553957 h 606510"/>
                    <a:gd name="connsiteX3" fmla="*/ 145206 w 390121"/>
                    <a:gd name="connsiteY3" fmla="*/ 559020 h 606510"/>
                    <a:gd name="connsiteX4" fmla="*/ 145114 w 390121"/>
                    <a:gd name="connsiteY4" fmla="*/ 559020 h 606510"/>
                    <a:gd name="connsiteX5" fmla="*/ 137922 w 390121"/>
                    <a:gd name="connsiteY5" fmla="*/ 554049 h 606510"/>
                    <a:gd name="connsiteX6" fmla="*/ 110908 w 390121"/>
                    <a:gd name="connsiteY6" fmla="*/ 479944 h 606510"/>
                    <a:gd name="connsiteX7" fmla="*/ 106298 w 390121"/>
                    <a:gd name="connsiteY7" fmla="*/ 475341 h 606510"/>
                    <a:gd name="connsiteX8" fmla="*/ 103717 w 390121"/>
                    <a:gd name="connsiteY8" fmla="*/ 474881 h 606510"/>
                    <a:gd name="connsiteX9" fmla="*/ 99752 w 390121"/>
                    <a:gd name="connsiteY9" fmla="*/ 475985 h 606510"/>
                    <a:gd name="connsiteX10" fmla="*/ 32170 w 390121"/>
                    <a:gd name="connsiteY10" fmla="*/ 516858 h 606510"/>
                    <a:gd name="connsiteX11" fmla="*/ 28206 w 390121"/>
                    <a:gd name="connsiteY11" fmla="*/ 517963 h 606510"/>
                    <a:gd name="connsiteX12" fmla="*/ 23411 w 390121"/>
                    <a:gd name="connsiteY12" fmla="*/ 516214 h 606510"/>
                    <a:gd name="connsiteX13" fmla="*/ 20922 w 390121"/>
                    <a:gd name="connsiteY13" fmla="*/ 507745 h 606510"/>
                    <a:gd name="connsiteX14" fmla="*/ 65638 w 390121"/>
                    <a:gd name="connsiteY14" fmla="*/ 381167 h 606510"/>
                    <a:gd name="connsiteX15" fmla="*/ 68773 w 390121"/>
                    <a:gd name="connsiteY15" fmla="*/ 383192 h 606510"/>
                    <a:gd name="connsiteX16" fmla="*/ 106298 w 390121"/>
                    <a:gd name="connsiteY16" fmla="*/ 392950 h 606510"/>
                    <a:gd name="connsiteX17" fmla="*/ 147788 w 390121"/>
                    <a:gd name="connsiteY17" fmla="*/ 380983 h 606510"/>
                    <a:gd name="connsiteX18" fmla="*/ 318116 w 390121"/>
                    <a:gd name="connsiteY18" fmla="*/ 352192 h 606510"/>
                    <a:gd name="connsiteX19" fmla="*/ 389716 w 390121"/>
                    <a:gd name="connsiteY19" fmla="*/ 555241 h 606510"/>
                    <a:gd name="connsiteX20" fmla="*/ 387321 w 390121"/>
                    <a:gd name="connsiteY20" fmla="*/ 563710 h 606510"/>
                    <a:gd name="connsiteX21" fmla="*/ 378566 w 390121"/>
                    <a:gd name="connsiteY21" fmla="*/ 564262 h 606510"/>
                    <a:gd name="connsiteX22" fmla="*/ 310928 w 390121"/>
                    <a:gd name="connsiteY22" fmla="*/ 523486 h 606510"/>
                    <a:gd name="connsiteX23" fmla="*/ 304477 w 390121"/>
                    <a:gd name="connsiteY23" fmla="*/ 522842 h 606510"/>
                    <a:gd name="connsiteX24" fmla="*/ 299870 w 390121"/>
                    <a:gd name="connsiteY24" fmla="*/ 527352 h 606510"/>
                    <a:gd name="connsiteX25" fmla="*/ 272778 w 390121"/>
                    <a:gd name="connsiteY25" fmla="*/ 601448 h 606510"/>
                    <a:gd name="connsiteX26" fmla="*/ 265590 w 390121"/>
                    <a:gd name="connsiteY26" fmla="*/ 606510 h 606510"/>
                    <a:gd name="connsiteX27" fmla="*/ 258402 w 390121"/>
                    <a:gd name="connsiteY27" fmla="*/ 601356 h 606510"/>
                    <a:gd name="connsiteX28" fmla="*/ 218409 w 390121"/>
                    <a:gd name="connsiteY28" fmla="*/ 488049 h 606510"/>
                    <a:gd name="connsiteX29" fmla="*/ 251122 w 390121"/>
                    <a:gd name="connsiteY29" fmla="*/ 395361 h 606510"/>
                    <a:gd name="connsiteX30" fmla="*/ 281348 w 390121"/>
                    <a:gd name="connsiteY30" fmla="*/ 354953 h 606510"/>
                    <a:gd name="connsiteX31" fmla="*/ 294986 w 390121"/>
                    <a:gd name="connsiteY31" fmla="*/ 356150 h 606510"/>
                    <a:gd name="connsiteX32" fmla="*/ 318116 w 390121"/>
                    <a:gd name="connsiteY32" fmla="*/ 352192 h 606510"/>
                    <a:gd name="connsiteX33" fmla="*/ 182774 w 390121"/>
                    <a:gd name="connsiteY33" fmla="*/ 111352 h 606510"/>
                    <a:gd name="connsiteX34" fmla="*/ 255739 w 390121"/>
                    <a:gd name="connsiteY34" fmla="*/ 184211 h 606510"/>
                    <a:gd name="connsiteX35" fmla="*/ 182774 w 390121"/>
                    <a:gd name="connsiteY35" fmla="*/ 257070 h 606510"/>
                    <a:gd name="connsiteX36" fmla="*/ 109809 w 390121"/>
                    <a:gd name="connsiteY36" fmla="*/ 184211 h 606510"/>
                    <a:gd name="connsiteX37" fmla="*/ 182774 w 390121"/>
                    <a:gd name="connsiteY37" fmla="*/ 111352 h 606510"/>
                    <a:gd name="connsiteX38" fmla="*/ 182777 w 390121"/>
                    <a:gd name="connsiteY38" fmla="*/ 71066 h 606510"/>
                    <a:gd name="connsiteX39" fmla="*/ 69399 w 390121"/>
                    <a:gd name="connsiteY39" fmla="*/ 184200 h 606510"/>
                    <a:gd name="connsiteX40" fmla="*/ 182777 w 390121"/>
                    <a:gd name="connsiteY40" fmla="*/ 297427 h 606510"/>
                    <a:gd name="connsiteX41" fmla="*/ 296064 w 390121"/>
                    <a:gd name="connsiteY41" fmla="*/ 184200 h 606510"/>
                    <a:gd name="connsiteX42" fmla="*/ 182777 w 390121"/>
                    <a:gd name="connsiteY42" fmla="*/ 71066 h 606510"/>
                    <a:gd name="connsiteX43" fmla="*/ 237168 w 390121"/>
                    <a:gd name="connsiteY43" fmla="*/ 29923 h 606510"/>
                    <a:gd name="connsiteX44" fmla="*/ 237982 w 390121"/>
                    <a:gd name="connsiteY44" fmla="*/ 29923 h 606510"/>
                    <a:gd name="connsiteX45" fmla="*/ 238729 w 390121"/>
                    <a:gd name="connsiteY45" fmla="*/ 31391 h 606510"/>
                    <a:gd name="connsiteX46" fmla="*/ 238729 w 390121"/>
                    <a:gd name="connsiteY46" fmla="*/ 31483 h 606510"/>
                    <a:gd name="connsiteX47" fmla="*/ 239812 w 390121"/>
                    <a:gd name="connsiteY47" fmla="*/ 33022 h 606510"/>
                    <a:gd name="connsiteX48" fmla="*/ 237168 w 390121"/>
                    <a:gd name="connsiteY48" fmla="*/ 33022 h 606510"/>
                    <a:gd name="connsiteX49" fmla="*/ 237657 w 390121"/>
                    <a:gd name="connsiteY49" fmla="*/ 29285 h 606510"/>
                    <a:gd name="connsiteX50" fmla="*/ 241131 w 390121"/>
                    <a:gd name="connsiteY50" fmla="*/ 29285 h 606510"/>
                    <a:gd name="connsiteX51" fmla="*/ 241131 w 390121"/>
                    <a:gd name="connsiteY51" fmla="*/ 33660 h 606510"/>
                    <a:gd name="connsiteX52" fmla="*/ 240261 w 390121"/>
                    <a:gd name="connsiteY52" fmla="*/ 33660 h 606510"/>
                    <a:gd name="connsiteX53" fmla="*/ 239812 w 390121"/>
                    <a:gd name="connsiteY53" fmla="*/ 33022 h 606510"/>
                    <a:gd name="connsiteX54" fmla="*/ 240578 w 390121"/>
                    <a:gd name="connsiteY54" fmla="*/ 33022 h 606510"/>
                    <a:gd name="connsiteX55" fmla="*/ 240578 w 390121"/>
                    <a:gd name="connsiteY55" fmla="*/ 29923 h 606510"/>
                    <a:gd name="connsiteX56" fmla="*/ 237982 w 390121"/>
                    <a:gd name="connsiteY56" fmla="*/ 29923 h 606510"/>
                    <a:gd name="connsiteX57" fmla="*/ 201950 w 390121"/>
                    <a:gd name="connsiteY57" fmla="*/ 0 h 606510"/>
                    <a:gd name="connsiteX58" fmla="*/ 207757 w 390121"/>
                    <a:gd name="connsiteY58" fmla="*/ 460 h 606510"/>
                    <a:gd name="connsiteX59" fmla="*/ 228290 w 390121"/>
                    <a:gd name="connsiteY59" fmla="*/ 10885 h 606510"/>
                    <a:gd name="connsiteX60" fmla="*/ 237657 w 390121"/>
                    <a:gd name="connsiteY60" fmla="*/ 29285 h 606510"/>
                    <a:gd name="connsiteX61" fmla="*/ 236615 w 390121"/>
                    <a:gd name="connsiteY61" fmla="*/ 29285 h 606510"/>
                    <a:gd name="connsiteX62" fmla="*/ 236615 w 390121"/>
                    <a:gd name="connsiteY62" fmla="*/ 33660 h 606510"/>
                    <a:gd name="connsiteX63" fmla="*/ 240261 w 390121"/>
                    <a:gd name="connsiteY63" fmla="*/ 33660 h 606510"/>
                    <a:gd name="connsiteX64" fmla="*/ 252648 w 390121"/>
                    <a:gd name="connsiteY64" fmla="*/ 51274 h 606510"/>
                    <a:gd name="connsiteX65" fmla="*/ 265922 w 390121"/>
                    <a:gd name="connsiteY65" fmla="*/ 54680 h 606510"/>
                    <a:gd name="connsiteX66" fmla="*/ 276799 w 390121"/>
                    <a:gd name="connsiteY66" fmla="*/ 52471 h 606510"/>
                    <a:gd name="connsiteX67" fmla="*/ 291455 w 390121"/>
                    <a:gd name="connsiteY67" fmla="*/ 49433 h 606510"/>
                    <a:gd name="connsiteX68" fmla="*/ 319569 w 390121"/>
                    <a:gd name="connsiteY68" fmla="*/ 62229 h 606510"/>
                    <a:gd name="connsiteX69" fmla="*/ 323348 w 390121"/>
                    <a:gd name="connsiteY69" fmla="*/ 105862 h 606510"/>
                    <a:gd name="connsiteX70" fmla="*/ 321228 w 390121"/>
                    <a:gd name="connsiteY70" fmla="*/ 129981 h 606510"/>
                    <a:gd name="connsiteX71" fmla="*/ 339019 w 390121"/>
                    <a:gd name="connsiteY71" fmla="*/ 146366 h 606510"/>
                    <a:gd name="connsiteX72" fmla="*/ 365474 w 390121"/>
                    <a:gd name="connsiteY72" fmla="*/ 181347 h 606510"/>
                    <a:gd name="connsiteX73" fmla="*/ 340217 w 390121"/>
                    <a:gd name="connsiteY73" fmla="*/ 217156 h 606510"/>
                    <a:gd name="connsiteX74" fmla="*/ 323164 w 390121"/>
                    <a:gd name="connsiteY74" fmla="*/ 234278 h 606510"/>
                    <a:gd name="connsiteX75" fmla="*/ 326114 w 390121"/>
                    <a:gd name="connsiteY75" fmla="*/ 258212 h 606510"/>
                    <a:gd name="connsiteX76" fmla="*/ 323901 w 390121"/>
                    <a:gd name="connsiteY76" fmla="*/ 302030 h 606510"/>
                    <a:gd name="connsiteX77" fmla="*/ 294958 w 390121"/>
                    <a:gd name="connsiteY77" fmla="*/ 315838 h 606510"/>
                    <a:gd name="connsiteX78" fmla="*/ 281592 w 390121"/>
                    <a:gd name="connsiteY78" fmla="*/ 313353 h 606510"/>
                    <a:gd name="connsiteX79" fmla="*/ 281592 w 390121"/>
                    <a:gd name="connsiteY79" fmla="*/ 313260 h 606510"/>
                    <a:gd name="connsiteX80" fmla="*/ 271637 w 390121"/>
                    <a:gd name="connsiteY80" fmla="*/ 311419 h 606510"/>
                    <a:gd name="connsiteX81" fmla="*/ 257441 w 390121"/>
                    <a:gd name="connsiteY81" fmla="*/ 315378 h 606510"/>
                    <a:gd name="connsiteX82" fmla="*/ 244352 w 390121"/>
                    <a:gd name="connsiteY82" fmla="*/ 335722 h 606510"/>
                    <a:gd name="connsiteX83" fmla="*/ 214486 w 390121"/>
                    <a:gd name="connsiteY83" fmla="*/ 367757 h 606510"/>
                    <a:gd name="connsiteX84" fmla="*/ 207297 w 390121"/>
                    <a:gd name="connsiteY84" fmla="*/ 368493 h 606510"/>
                    <a:gd name="connsiteX85" fmla="*/ 174758 w 390121"/>
                    <a:gd name="connsiteY85" fmla="*/ 349254 h 606510"/>
                    <a:gd name="connsiteX86" fmla="*/ 174666 w 390121"/>
                    <a:gd name="connsiteY86" fmla="*/ 349254 h 606510"/>
                    <a:gd name="connsiteX87" fmla="*/ 154940 w 390121"/>
                    <a:gd name="connsiteY87" fmla="*/ 335354 h 606510"/>
                    <a:gd name="connsiteX88" fmla="*/ 150607 w 390121"/>
                    <a:gd name="connsiteY88" fmla="*/ 335077 h 606510"/>
                    <a:gd name="connsiteX89" fmla="*/ 131803 w 390121"/>
                    <a:gd name="connsiteY89" fmla="*/ 342534 h 606510"/>
                    <a:gd name="connsiteX90" fmla="*/ 106270 w 390121"/>
                    <a:gd name="connsiteY90" fmla="*/ 352568 h 606510"/>
                    <a:gd name="connsiteX91" fmla="*/ 88295 w 390121"/>
                    <a:gd name="connsiteY91" fmla="*/ 347965 h 606510"/>
                    <a:gd name="connsiteX92" fmla="*/ 69675 w 390121"/>
                    <a:gd name="connsiteY92" fmla="*/ 308658 h 606510"/>
                    <a:gd name="connsiteX93" fmla="*/ 63500 w 390121"/>
                    <a:gd name="connsiteY93" fmla="*/ 284908 h 606510"/>
                    <a:gd name="connsiteX94" fmla="*/ 42760 w 390121"/>
                    <a:gd name="connsiteY94" fmla="*/ 275426 h 606510"/>
                    <a:gd name="connsiteX95" fmla="*/ 41193 w 390121"/>
                    <a:gd name="connsiteY95" fmla="*/ 275518 h 606510"/>
                    <a:gd name="connsiteX96" fmla="*/ 39165 w 390121"/>
                    <a:gd name="connsiteY96" fmla="*/ 275518 h 606510"/>
                    <a:gd name="connsiteX97" fmla="*/ 4414 w 390121"/>
                    <a:gd name="connsiteY97" fmla="*/ 251676 h 606510"/>
                    <a:gd name="connsiteX98" fmla="*/ 15752 w 390121"/>
                    <a:gd name="connsiteY98" fmla="*/ 209423 h 606510"/>
                    <a:gd name="connsiteX99" fmla="*/ 25983 w 390121"/>
                    <a:gd name="connsiteY99" fmla="*/ 187514 h 606510"/>
                    <a:gd name="connsiteX100" fmla="*/ 15014 w 390121"/>
                    <a:gd name="connsiteY100" fmla="*/ 166066 h 606510"/>
                    <a:gd name="connsiteX101" fmla="*/ 14922 w 390121"/>
                    <a:gd name="connsiteY101" fmla="*/ 165974 h 606510"/>
                    <a:gd name="connsiteX102" fmla="*/ 2017 w 390121"/>
                    <a:gd name="connsiteY102" fmla="*/ 124089 h 606510"/>
                    <a:gd name="connsiteX103" fmla="*/ 37229 w 390121"/>
                    <a:gd name="connsiteY103" fmla="*/ 99050 h 606510"/>
                    <a:gd name="connsiteX104" fmla="*/ 37966 w 390121"/>
                    <a:gd name="connsiteY104" fmla="*/ 99050 h 606510"/>
                    <a:gd name="connsiteX105" fmla="*/ 38519 w 390121"/>
                    <a:gd name="connsiteY105" fmla="*/ 99050 h 606510"/>
                    <a:gd name="connsiteX106" fmla="*/ 59905 w 390121"/>
                    <a:gd name="connsiteY106" fmla="*/ 88832 h 606510"/>
                    <a:gd name="connsiteX107" fmla="*/ 65343 w 390121"/>
                    <a:gd name="connsiteY107" fmla="*/ 65266 h 606510"/>
                    <a:gd name="connsiteX108" fmla="*/ 82304 w 390121"/>
                    <a:gd name="connsiteY108" fmla="*/ 24947 h 606510"/>
                    <a:gd name="connsiteX109" fmla="*/ 101569 w 390121"/>
                    <a:gd name="connsiteY109" fmla="*/ 19608 h 606510"/>
                    <a:gd name="connsiteX110" fmla="*/ 126088 w 390121"/>
                    <a:gd name="connsiteY110" fmla="*/ 28721 h 606510"/>
                    <a:gd name="connsiteX111" fmla="*/ 144155 w 390121"/>
                    <a:gd name="connsiteY111" fmla="*/ 35533 h 606510"/>
                    <a:gd name="connsiteX112" fmla="*/ 149409 w 390121"/>
                    <a:gd name="connsiteY112" fmla="*/ 34981 h 606510"/>
                    <a:gd name="connsiteX113" fmla="*/ 168674 w 390121"/>
                    <a:gd name="connsiteY113" fmla="*/ 20436 h 606510"/>
                    <a:gd name="connsiteX114" fmla="*/ 201950 w 390121"/>
                    <a:gd name="connsiteY114" fmla="*/ 0 h 60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390121" h="606510">
                      <a:moveTo>
                        <a:pt x="147788" y="380983"/>
                      </a:moveTo>
                      <a:cubicBezTo>
                        <a:pt x="161617" y="397461"/>
                        <a:pt x="181901" y="407311"/>
                        <a:pt x="203660" y="408416"/>
                      </a:cubicBezTo>
                      <a:lnTo>
                        <a:pt x="152397" y="553957"/>
                      </a:lnTo>
                      <a:cubicBezTo>
                        <a:pt x="151291" y="556995"/>
                        <a:pt x="148433" y="559020"/>
                        <a:pt x="145206" y="559020"/>
                      </a:cubicBezTo>
                      <a:lnTo>
                        <a:pt x="145114" y="559020"/>
                      </a:lnTo>
                      <a:cubicBezTo>
                        <a:pt x="141887" y="559020"/>
                        <a:pt x="139029" y="556995"/>
                        <a:pt x="137922" y="554049"/>
                      </a:cubicBezTo>
                      <a:lnTo>
                        <a:pt x="110908" y="479944"/>
                      </a:lnTo>
                      <a:cubicBezTo>
                        <a:pt x="110078" y="477734"/>
                        <a:pt x="108419" y="476077"/>
                        <a:pt x="106298" y="475341"/>
                      </a:cubicBezTo>
                      <a:cubicBezTo>
                        <a:pt x="105376" y="475065"/>
                        <a:pt x="104546" y="474881"/>
                        <a:pt x="103717" y="474881"/>
                      </a:cubicBezTo>
                      <a:cubicBezTo>
                        <a:pt x="102334" y="474881"/>
                        <a:pt x="100951" y="475249"/>
                        <a:pt x="99752" y="475985"/>
                      </a:cubicBezTo>
                      <a:lnTo>
                        <a:pt x="32170" y="516858"/>
                      </a:lnTo>
                      <a:cubicBezTo>
                        <a:pt x="30880" y="517595"/>
                        <a:pt x="29589" y="517963"/>
                        <a:pt x="28206" y="517963"/>
                      </a:cubicBezTo>
                      <a:cubicBezTo>
                        <a:pt x="26454" y="517963"/>
                        <a:pt x="24794" y="517318"/>
                        <a:pt x="23411" y="516214"/>
                      </a:cubicBezTo>
                      <a:cubicBezTo>
                        <a:pt x="20830" y="514189"/>
                        <a:pt x="19908" y="510782"/>
                        <a:pt x="20922" y="507745"/>
                      </a:cubicBezTo>
                      <a:lnTo>
                        <a:pt x="65638" y="381167"/>
                      </a:lnTo>
                      <a:cubicBezTo>
                        <a:pt x="66653" y="381904"/>
                        <a:pt x="67667" y="382640"/>
                        <a:pt x="68773" y="383192"/>
                      </a:cubicBezTo>
                      <a:cubicBezTo>
                        <a:pt x="80206" y="389544"/>
                        <a:pt x="93206" y="392950"/>
                        <a:pt x="106298" y="392950"/>
                      </a:cubicBezTo>
                      <a:cubicBezTo>
                        <a:pt x="121142" y="392950"/>
                        <a:pt x="135433" y="388716"/>
                        <a:pt x="147788" y="380983"/>
                      </a:cubicBezTo>
                      <a:close/>
                      <a:moveTo>
                        <a:pt x="318116" y="352192"/>
                      </a:moveTo>
                      <a:lnTo>
                        <a:pt x="389716" y="555241"/>
                      </a:lnTo>
                      <a:cubicBezTo>
                        <a:pt x="390730" y="558279"/>
                        <a:pt x="389809" y="561592"/>
                        <a:pt x="387321" y="563710"/>
                      </a:cubicBezTo>
                      <a:cubicBezTo>
                        <a:pt x="384832" y="565734"/>
                        <a:pt x="381331" y="565919"/>
                        <a:pt x="378566" y="564262"/>
                      </a:cubicBezTo>
                      <a:lnTo>
                        <a:pt x="310928" y="523486"/>
                      </a:lnTo>
                      <a:cubicBezTo>
                        <a:pt x="308993" y="522290"/>
                        <a:pt x="306597" y="522013"/>
                        <a:pt x="304477" y="522842"/>
                      </a:cubicBezTo>
                      <a:cubicBezTo>
                        <a:pt x="302266" y="523578"/>
                        <a:pt x="300607" y="525235"/>
                        <a:pt x="299870" y="527352"/>
                      </a:cubicBezTo>
                      <a:lnTo>
                        <a:pt x="272778" y="601448"/>
                      </a:lnTo>
                      <a:cubicBezTo>
                        <a:pt x="271672" y="604485"/>
                        <a:pt x="268815" y="606510"/>
                        <a:pt x="265590" y="606510"/>
                      </a:cubicBezTo>
                      <a:cubicBezTo>
                        <a:pt x="262365" y="606510"/>
                        <a:pt x="259508" y="604393"/>
                        <a:pt x="258402" y="601356"/>
                      </a:cubicBezTo>
                      <a:lnTo>
                        <a:pt x="218409" y="488049"/>
                      </a:lnTo>
                      <a:lnTo>
                        <a:pt x="251122" y="395361"/>
                      </a:lnTo>
                      <a:cubicBezTo>
                        <a:pt x="265314" y="385788"/>
                        <a:pt x="276003" y="371613"/>
                        <a:pt x="281348" y="354953"/>
                      </a:cubicBezTo>
                      <a:cubicBezTo>
                        <a:pt x="285863" y="355782"/>
                        <a:pt x="290378" y="356150"/>
                        <a:pt x="294986" y="356150"/>
                      </a:cubicBezTo>
                      <a:cubicBezTo>
                        <a:pt x="303003" y="356150"/>
                        <a:pt x="310744" y="354493"/>
                        <a:pt x="318116" y="352192"/>
                      </a:cubicBezTo>
                      <a:close/>
                      <a:moveTo>
                        <a:pt x="182774" y="111352"/>
                      </a:moveTo>
                      <a:cubicBezTo>
                        <a:pt x="223071" y="111352"/>
                        <a:pt x="255739" y="143972"/>
                        <a:pt x="255739" y="184211"/>
                      </a:cubicBezTo>
                      <a:cubicBezTo>
                        <a:pt x="255739" y="224450"/>
                        <a:pt x="223071" y="257070"/>
                        <a:pt x="182774" y="257070"/>
                      </a:cubicBezTo>
                      <a:cubicBezTo>
                        <a:pt x="142477" y="257070"/>
                        <a:pt x="109809" y="224450"/>
                        <a:pt x="109809" y="184211"/>
                      </a:cubicBezTo>
                      <a:cubicBezTo>
                        <a:pt x="109809" y="143972"/>
                        <a:pt x="142477" y="111352"/>
                        <a:pt x="182774" y="111352"/>
                      </a:cubicBezTo>
                      <a:close/>
                      <a:moveTo>
                        <a:pt x="182777" y="71066"/>
                      </a:moveTo>
                      <a:cubicBezTo>
                        <a:pt x="120281" y="71066"/>
                        <a:pt x="69399" y="121788"/>
                        <a:pt x="69399" y="184200"/>
                      </a:cubicBezTo>
                      <a:cubicBezTo>
                        <a:pt x="69399" y="246613"/>
                        <a:pt x="120281" y="297427"/>
                        <a:pt x="182777" y="297427"/>
                      </a:cubicBezTo>
                      <a:cubicBezTo>
                        <a:pt x="245274" y="297427"/>
                        <a:pt x="296064" y="246613"/>
                        <a:pt x="296064" y="184200"/>
                      </a:cubicBezTo>
                      <a:cubicBezTo>
                        <a:pt x="296064" y="121788"/>
                        <a:pt x="245274" y="71066"/>
                        <a:pt x="182777" y="71066"/>
                      </a:cubicBezTo>
                      <a:close/>
                      <a:moveTo>
                        <a:pt x="237168" y="29923"/>
                      </a:moveTo>
                      <a:lnTo>
                        <a:pt x="237982" y="29923"/>
                      </a:lnTo>
                      <a:lnTo>
                        <a:pt x="238729" y="31391"/>
                      </a:lnTo>
                      <a:lnTo>
                        <a:pt x="238729" y="31483"/>
                      </a:lnTo>
                      <a:lnTo>
                        <a:pt x="239812" y="33022"/>
                      </a:lnTo>
                      <a:lnTo>
                        <a:pt x="237168" y="33022"/>
                      </a:lnTo>
                      <a:close/>
                      <a:moveTo>
                        <a:pt x="237657" y="29285"/>
                      </a:moveTo>
                      <a:lnTo>
                        <a:pt x="241131" y="29285"/>
                      </a:lnTo>
                      <a:lnTo>
                        <a:pt x="241131" y="33660"/>
                      </a:lnTo>
                      <a:lnTo>
                        <a:pt x="240261" y="33660"/>
                      </a:lnTo>
                      <a:lnTo>
                        <a:pt x="239812" y="33022"/>
                      </a:lnTo>
                      <a:lnTo>
                        <a:pt x="240578" y="33022"/>
                      </a:lnTo>
                      <a:lnTo>
                        <a:pt x="240578" y="29923"/>
                      </a:lnTo>
                      <a:lnTo>
                        <a:pt x="237982" y="29923"/>
                      </a:lnTo>
                      <a:close/>
                      <a:moveTo>
                        <a:pt x="201950" y="0"/>
                      </a:moveTo>
                      <a:cubicBezTo>
                        <a:pt x="203886" y="0"/>
                        <a:pt x="205822" y="184"/>
                        <a:pt x="207757" y="460"/>
                      </a:cubicBezTo>
                      <a:cubicBezTo>
                        <a:pt x="215731" y="1703"/>
                        <a:pt x="222852" y="5454"/>
                        <a:pt x="228290" y="10885"/>
                      </a:cubicBezTo>
                      <a:lnTo>
                        <a:pt x="237657" y="29285"/>
                      </a:lnTo>
                      <a:lnTo>
                        <a:pt x="236615" y="29285"/>
                      </a:lnTo>
                      <a:lnTo>
                        <a:pt x="236615" y="33660"/>
                      </a:lnTo>
                      <a:lnTo>
                        <a:pt x="240261" y="33660"/>
                      </a:lnTo>
                      <a:lnTo>
                        <a:pt x="252648" y="51274"/>
                      </a:lnTo>
                      <a:cubicBezTo>
                        <a:pt x="256796" y="53484"/>
                        <a:pt x="261313" y="54680"/>
                        <a:pt x="265922" y="54680"/>
                      </a:cubicBezTo>
                      <a:cubicBezTo>
                        <a:pt x="269609" y="54680"/>
                        <a:pt x="273296" y="53944"/>
                        <a:pt x="276799" y="52471"/>
                      </a:cubicBezTo>
                      <a:cubicBezTo>
                        <a:pt x="281500" y="50446"/>
                        <a:pt x="286477" y="49433"/>
                        <a:pt x="291455" y="49433"/>
                      </a:cubicBezTo>
                      <a:cubicBezTo>
                        <a:pt x="301963" y="49433"/>
                        <a:pt x="312287" y="53944"/>
                        <a:pt x="319569" y="62229"/>
                      </a:cubicBezTo>
                      <a:cubicBezTo>
                        <a:pt x="330170" y="74380"/>
                        <a:pt x="331737" y="92054"/>
                        <a:pt x="323348" y="105862"/>
                      </a:cubicBezTo>
                      <a:cubicBezTo>
                        <a:pt x="319016" y="113135"/>
                        <a:pt x="318186" y="122064"/>
                        <a:pt x="321228" y="129981"/>
                      </a:cubicBezTo>
                      <a:cubicBezTo>
                        <a:pt x="324270" y="137805"/>
                        <a:pt x="330815" y="143881"/>
                        <a:pt x="339019" y="146366"/>
                      </a:cubicBezTo>
                      <a:cubicBezTo>
                        <a:pt x="354412" y="151061"/>
                        <a:pt x="365105" y="165145"/>
                        <a:pt x="365474" y="181347"/>
                      </a:cubicBezTo>
                      <a:cubicBezTo>
                        <a:pt x="365750" y="197456"/>
                        <a:pt x="355611" y="211909"/>
                        <a:pt x="340217" y="217156"/>
                      </a:cubicBezTo>
                      <a:cubicBezTo>
                        <a:pt x="332197" y="219918"/>
                        <a:pt x="325929" y="226269"/>
                        <a:pt x="323164" y="234278"/>
                      </a:cubicBezTo>
                      <a:cubicBezTo>
                        <a:pt x="320399" y="242287"/>
                        <a:pt x="321505" y="251124"/>
                        <a:pt x="326114" y="258212"/>
                      </a:cubicBezTo>
                      <a:cubicBezTo>
                        <a:pt x="335055" y="271744"/>
                        <a:pt x="334133" y="289418"/>
                        <a:pt x="323901" y="302030"/>
                      </a:cubicBezTo>
                      <a:cubicBezTo>
                        <a:pt x="316712" y="310867"/>
                        <a:pt x="306019" y="315838"/>
                        <a:pt x="294958" y="315838"/>
                      </a:cubicBezTo>
                      <a:cubicBezTo>
                        <a:pt x="290441" y="315838"/>
                        <a:pt x="285924" y="315010"/>
                        <a:pt x="281592" y="313353"/>
                      </a:cubicBezTo>
                      <a:lnTo>
                        <a:pt x="281592" y="313260"/>
                      </a:lnTo>
                      <a:cubicBezTo>
                        <a:pt x="278366" y="312064"/>
                        <a:pt x="274955" y="311419"/>
                        <a:pt x="271637" y="311419"/>
                      </a:cubicBezTo>
                      <a:cubicBezTo>
                        <a:pt x="266751" y="311419"/>
                        <a:pt x="261774" y="312800"/>
                        <a:pt x="257441" y="315378"/>
                      </a:cubicBezTo>
                      <a:cubicBezTo>
                        <a:pt x="250159" y="319796"/>
                        <a:pt x="245366" y="327253"/>
                        <a:pt x="244352" y="335722"/>
                      </a:cubicBezTo>
                      <a:cubicBezTo>
                        <a:pt x="242416" y="351739"/>
                        <a:pt x="230341" y="364719"/>
                        <a:pt x="214486" y="367757"/>
                      </a:cubicBezTo>
                      <a:cubicBezTo>
                        <a:pt x="212090" y="368217"/>
                        <a:pt x="209693" y="368493"/>
                        <a:pt x="207297" y="368493"/>
                      </a:cubicBezTo>
                      <a:cubicBezTo>
                        <a:pt x="194023" y="368493"/>
                        <a:pt x="181395" y="361313"/>
                        <a:pt x="174758" y="349254"/>
                      </a:cubicBezTo>
                      <a:lnTo>
                        <a:pt x="174666" y="349254"/>
                      </a:lnTo>
                      <a:cubicBezTo>
                        <a:pt x="170610" y="341797"/>
                        <a:pt x="163328" y="336734"/>
                        <a:pt x="154940" y="335354"/>
                      </a:cubicBezTo>
                      <a:cubicBezTo>
                        <a:pt x="153465" y="335169"/>
                        <a:pt x="152082" y="335077"/>
                        <a:pt x="150607" y="335077"/>
                      </a:cubicBezTo>
                      <a:cubicBezTo>
                        <a:pt x="143694" y="335077"/>
                        <a:pt x="136965" y="337655"/>
                        <a:pt x="131803" y="342534"/>
                      </a:cubicBezTo>
                      <a:cubicBezTo>
                        <a:pt x="124705" y="349162"/>
                        <a:pt x="115488" y="352568"/>
                        <a:pt x="106270" y="352568"/>
                      </a:cubicBezTo>
                      <a:cubicBezTo>
                        <a:pt x="100094" y="352568"/>
                        <a:pt x="93918" y="351095"/>
                        <a:pt x="88295" y="347965"/>
                      </a:cubicBezTo>
                      <a:cubicBezTo>
                        <a:pt x="74100" y="340140"/>
                        <a:pt x="66541" y="324491"/>
                        <a:pt x="69675" y="308658"/>
                      </a:cubicBezTo>
                      <a:cubicBezTo>
                        <a:pt x="71335" y="300373"/>
                        <a:pt x="69030" y="291260"/>
                        <a:pt x="63500" y="284908"/>
                      </a:cubicBezTo>
                      <a:cubicBezTo>
                        <a:pt x="58245" y="278924"/>
                        <a:pt x="50687" y="275426"/>
                        <a:pt x="42760" y="275426"/>
                      </a:cubicBezTo>
                      <a:cubicBezTo>
                        <a:pt x="42207" y="275426"/>
                        <a:pt x="41746" y="275426"/>
                        <a:pt x="41193" y="275518"/>
                      </a:cubicBezTo>
                      <a:cubicBezTo>
                        <a:pt x="40547" y="275518"/>
                        <a:pt x="39810" y="275518"/>
                        <a:pt x="39165" y="275518"/>
                      </a:cubicBezTo>
                      <a:cubicBezTo>
                        <a:pt x="23771" y="275518"/>
                        <a:pt x="9944" y="266129"/>
                        <a:pt x="4414" y="251676"/>
                      </a:cubicBezTo>
                      <a:cubicBezTo>
                        <a:pt x="-1394" y="236671"/>
                        <a:pt x="3123" y="219549"/>
                        <a:pt x="15752" y="209423"/>
                      </a:cubicBezTo>
                      <a:cubicBezTo>
                        <a:pt x="22388" y="204084"/>
                        <a:pt x="26168" y="195983"/>
                        <a:pt x="25983" y="187514"/>
                      </a:cubicBezTo>
                      <a:cubicBezTo>
                        <a:pt x="25799" y="179045"/>
                        <a:pt x="21743" y="171129"/>
                        <a:pt x="15014" y="166066"/>
                      </a:cubicBezTo>
                      <a:lnTo>
                        <a:pt x="14922" y="165974"/>
                      </a:lnTo>
                      <a:cubicBezTo>
                        <a:pt x="2017" y="156308"/>
                        <a:pt x="-3237" y="139370"/>
                        <a:pt x="2017" y="124089"/>
                      </a:cubicBezTo>
                      <a:cubicBezTo>
                        <a:pt x="7179" y="109084"/>
                        <a:pt x="21374" y="99050"/>
                        <a:pt x="37229" y="99050"/>
                      </a:cubicBezTo>
                      <a:cubicBezTo>
                        <a:pt x="37505" y="99050"/>
                        <a:pt x="37782" y="99050"/>
                        <a:pt x="37966" y="99050"/>
                      </a:cubicBezTo>
                      <a:lnTo>
                        <a:pt x="38519" y="99050"/>
                      </a:lnTo>
                      <a:cubicBezTo>
                        <a:pt x="46815" y="99050"/>
                        <a:pt x="54650" y="95276"/>
                        <a:pt x="59905" y="88832"/>
                      </a:cubicBezTo>
                      <a:cubicBezTo>
                        <a:pt x="65251" y="82204"/>
                        <a:pt x="67279" y="73551"/>
                        <a:pt x="65343" y="65266"/>
                      </a:cubicBezTo>
                      <a:cubicBezTo>
                        <a:pt x="61656" y="49525"/>
                        <a:pt x="68477" y="33232"/>
                        <a:pt x="82304" y="24947"/>
                      </a:cubicBezTo>
                      <a:cubicBezTo>
                        <a:pt x="88295" y="21357"/>
                        <a:pt x="94932" y="19608"/>
                        <a:pt x="101569" y="19608"/>
                      </a:cubicBezTo>
                      <a:cubicBezTo>
                        <a:pt x="110326" y="19608"/>
                        <a:pt x="119083" y="22645"/>
                        <a:pt x="126088" y="28721"/>
                      </a:cubicBezTo>
                      <a:cubicBezTo>
                        <a:pt x="131158" y="33140"/>
                        <a:pt x="137518" y="35533"/>
                        <a:pt x="144155" y="35533"/>
                      </a:cubicBezTo>
                      <a:cubicBezTo>
                        <a:pt x="145906" y="35533"/>
                        <a:pt x="147658" y="35349"/>
                        <a:pt x="149409" y="34981"/>
                      </a:cubicBezTo>
                      <a:cubicBezTo>
                        <a:pt x="157705" y="33416"/>
                        <a:pt x="164895" y="27985"/>
                        <a:pt x="168674" y="20436"/>
                      </a:cubicBezTo>
                      <a:cubicBezTo>
                        <a:pt x="175127" y="7733"/>
                        <a:pt x="188031" y="0"/>
                        <a:pt x="20195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grpSp>
        </p:grpSp>
        <p:cxnSp>
          <p:nvCxnSpPr>
            <p:cNvPr id="35" name="直接连接符 34"/>
            <p:cNvCxnSpPr/>
            <p:nvPr/>
          </p:nvCxnSpPr>
          <p:spPr>
            <a:xfrm>
              <a:off x="1281956" y="2342784"/>
              <a:ext cx="0" cy="823322"/>
            </a:xfrm>
            <a:prstGeom prst="line">
              <a:avLst/>
            </a:prstGeom>
            <a:ln>
              <a:gradFill>
                <a:gsLst>
                  <a:gs pos="50000">
                    <a:schemeClr val="bg1"/>
                  </a:gs>
                  <a:gs pos="0">
                    <a:schemeClr val="bg1">
                      <a:alpha val="0"/>
                    </a:schemeClr>
                  </a:gs>
                  <a:gs pos="100000">
                    <a:schemeClr val="bg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grpSp>
    </p:spTree>
    <p:custDataLst>
      <p:tags r:id="rId2"/>
    </p:custData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11086900" y="6438900"/>
            <a:ext cx="432000" cy="215900"/>
          </a:xfrm>
          <a:prstGeom prst="roundRect">
            <a:avLst>
              <a:gd name="adj" fmla="val 12255"/>
            </a:avLst>
          </a:prstGeom>
          <a:solidFill>
            <a:schemeClr val="bg1">
              <a:lumMod val="95000"/>
            </a:schemeClr>
          </a:solidFill>
        </p:spPr>
        <p:txBody>
          <a:bodyPr vert="horz" lIns="0" tIns="0" rIns="0" bIns="0" rtlCol="0" anchor="ctr"/>
          <a:lstStyle>
            <a:defPPr>
              <a:defRPr lang="zh-CN"/>
            </a:defPPr>
            <a:lvl1pPr marL="0" algn="ctr" defTabSz="914400" rtl="0" eaLnBrk="1" latinLnBrk="0" hangingPunct="1">
              <a:defRPr lang="zh-CN" altLang="en-US"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fld id="{7F65B630-C7FF-41C0-9923-C5E5E29EED81}" type="slidenum">
              <a:rPr kumimoji="0" lang="en-US" altLang="zh-CN" sz="800" b="0" i="0" u="none" strike="noStrike" kern="1200" cap="none" spc="0" normalizeH="0" baseline="0" noProof="0" smtClean="0">
                <a:ln>
                  <a:noFill/>
                </a:ln>
                <a:solidFill>
                  <a:srgbClr val="383838"/>
                </a:solidFill>
                <a:effectLst/>
                <a:uLnTx/>
                <a:uFillTx/>
                <a:latin typeface="汉仪旗黑-45S" panose="00020600040101010101" pitchFamily="18" charset="-122"/>
                <a:ea typeface="汉仪旗黑-45S" panose="00020600040101010101" pitchFamily="18" charset="-122"/>
                <a:cs typeface="+mn-cs"/>
              </a:rPr>
            </a:fld>
            <a:endParaRPr kumimoji="0" lang="zh-CN" altLang="en-US"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endParaRPr>
          </a:p>
        </p:txBody>
      </p:sp>
      <p:sp>
        <p:nvSpPr>
          <p:cNvPr id="3" name="标题 2"/>
          <p:cNvSpPr>
            <a:spLocks noGrp="1"/>
          </p:cNvSpPr>
          <p:nvPr>
            <p:ph type="title"/>
          </p:nvPr>
        </p:nvSpPr>
        <p:spPr/>
        <p:txBody>
          <a:bodyPr/>
          <a:lstStyle/>
          <a:p>
            <a:r>
              <a:rPr lang="zh-CN" altLang="en-US" b="0" dirty="0">
                <a:solidFill>
                  <a:schemeClr val="accent1"/>
                </a:solidFill>
                <a:latin typeface="汉仪旗黑-80S" panose="00020600040101010101" pitchFamily="18" charset="-122"/>
                <a:ea typeface="汉仪旗黑-80S" panose="00020600040101010101" pitchFamily="18" charset="-122"/>
                <a:cs typeface="+mn-ea"/>
                <a:sym typeface="+mn-lt"/>
              </a:rPr>
              <a:t>中智咨询提供全方位企业管理咨询服务，</a:t>
            </a:r>
            <a:r>
              <a:rPr lang="zh-CN" altLang="en-US" b="0" dirty="0">
                <a:latin typeface="汉仪旗黑-80S" panose="00020600040101010101" pitchFamily="18" charset="-122"/>
                <a:ea typeface="汉仪旗黑-80S" panose="00020600040101010101" pitchFamily="18" charset="-122"/>
                <a:cs typeface="+mn-ea"/>
                <a:sym typeface="+mn-lt"/>
              </a:rPr>
              <a:t>助力企业转型升级</a:t>
            </a:r>
            <a:endParaRPr kumimoji="1" lang="zh-CN" altLang="en-US" b="0" dirty="0">
              <a:latin typeface="汉仪旗黑-80S" panose="00020600040101010101" pitchFamily="18" charset="-122"/>
              <a:ea typeface="汉仪旗黑-80S" panose="00020600040101010101" pitchFamily="18" charset="-122"/>
            </a:endParaRPr>
          </a:p>
        </p:txBody>
      </p:sp>
      <p:sp>
        <p:nvSpPr>
          <p:cNvPr id="4" name="页脚占位符 3"/>
          <p:cNvSpPr>
            <a:spLocks noGrp="1"/>
          </p:cNvSpPr>
          <p:nvPr>
            <p:ph type="ftr" sz="quarter" idx="4294967295"/>
          </p:nvPr>
        </p:nvSpPr>
        <p:spPr>
          <a:xfrm>
            <a:off x="4972034" y="6442075"/>
            <a:ext cx="2253476" cy="215900"/>
          </a:xfrm>
          <a:prstGeom prst="rect">
            <a:avLst/>
          </a:prstGeom>
        </p:spPr>
        <p:txBody>
          <a:bodyPr vert="horz" lIns="91440" tIns="45720" rIns="91440" bIns="45720" rtlCol="0" anchor="ctr"/>
          <a:lstStyle>
            <a:defPPr>
              <a:defRPr lang="zh-CN"/>
            </a:defPPr>
            <a:lvl1pPr marL="0" algn="ctr" defTabSz="914400" rtl="0" eaLnBrk="1" latinLnBrk="0" hangingPunct="1">
              <a:defRPr lang="zh-CN" altLang="en-US"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rPr>
              <a:t>© </a:t>
            </a:r>
            <a:r>
              <a:rPr kumimoji="0" lang="zh-CN" altLang="en-US"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rPr>
              <a:t>中智管理咨询有限公司│保留所有权利</a:t>
            </a:r>
            <a:endParaRPr kumimoji="0" lang="zh-CN" altLang="en-US"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endParaRPr>
          </a:p>
        </p:txBody>
      </p:sp>
      <p:sp>
        <p:nvSpPr>
          <p:cNvPr id="83" name="矩形 82"/>
          <p:cNvSpPr/>
          <p:nvPr/>
        </p:nvSpPr>
        <p:spPr>
          <a:xfrm>
            <a:off x="666750" y="1097889"/>
            <a:ext cx="10858500" cy="339517"/>
          </a:xfrm>
          <a:prstGeom prst="rect">
            <a:avLst/>
          </a:prstGeom>
          <a:solidFill>
            <a:schemeClr val="bg1">
              <a:lumMod val="95000"/>
            </a:schemeClr>
          </a:solidFill>
        </p:spPr>
        <p:txBody>
          <a:bodyPr vert="horz" wrap="square" lIns="91440" tIns="45720" rIns="91440" bIns="45720" rtlCol="0">
            <a:spAutoFit/>
          </a:bodyPr>
          <a:lstStyle/>
          <a:p>
            <a:pPr marL="285750" marR="0" lvl="0" indent="-285750" algn="l" defTabSz="914400" rtl="0" eaLnBrk="1" fontAlgn="auto" latinLnBrk="0" hangingPunct="1">
              <a:lnSpc>
                <a:spcPct val="120000"/>
              </a:lnSpc>
              <a:spcBef>
                <a:spcPts val="0"/>
              </a:spcBef>
              <a:spcAft>
                <a:spcPts val="600"/>
              </a:spcAft>
              <a:buClrTx/>
              <a:buSzTx/>
              <a:buFont typeface="Arial" panose="020B0604020202020204" pitchFamily="34" charset="0"/>
              <a:buChar char="•"/>
              <a:defRPr/>
            </a:pPr>
            <a:r>
              <a:rPr kumimoji="0" lang="zh-CN" altLang="en-US" sz="1400" b="0" i="0" u="none" strike="noStrike" kern="1200" cap="none" spc="0" normalizeH="0" baseline="0" noProof="0" dirty="0">
                <a:ln>
                  <a:noFill/>
                </a:ln>
                <a:solidFill>
                  <a:srgbClr val="4A639E"/>
                </a:solidFill>
                <a:effectLst/>
                <a:uLnTx/>
                <a:uFillTx/>
                <a:latin typeface="汉仪旗黑-80S" panose="00020600040101010101" pitchFamily="18" charset="-122"/>
                <a:ea typeface="汉仪旗黑-80S" panose="00020600040101010101" pitchFamily="18" charset="-122"/>
                <a:cs typeface="+mn-cs"/>
              </a:rPr>
              <a:t>中智咨询为客户提供全面的管理解决方案，涉及企业战略、管控、组织、人力及数字化等管理领域。</a:t>
            </a:r>
            <a:endParaRPr kumimoji="0" lang="zh-CN" altLang="en-US" sz="1400" b="0" i="0" u="none" strike="noStrike" kern="1200" cap="none" spc="0" normalizeH="0" baseline="0" noProof="0" dirty="0">
              <a:ln>
                <a:noFill/>
              </a:ln>
              <a:solidFill>
                <a:srgbClr val="4A639E"/>
              </a:solidFill>
              <a:effectLst/>
              <a:uLnTx/>
              <a:uFillTx/>
              <a:latin typeface="汉仪旗黑-80S" panose="00020600040101010101" pitchFamily="18" charset="-122"/>
              <a:ea typeface="汉仪旗黑-80S" panose="00020600040101010101" pitchFamily="18" charset="-122"/>
              <a:cs typeface="+mn-cs"/>
            </a:endParaRPr>
          </a:p>
        </p:txBody>
      </p:sp>
      <p:sp>
        <p:nvSpPr>
          <p:cNvPr id="5" name="圆角矩形 84"/>
          <p:cNvSpPr/>
          <p:nvPr/>
        </p:nvSpPr>
        <p:spPr>
          <a:xfrm>
            <a:off x="666750" y="1475285"/>
            <a:ext cx="10858500" cy="1437513"/>
          </a:xfrm>
          <a:prstGeom prst="roundRect">
            <a:avLst>
              <a:gd name="adj" fmla="val 1095"/>
            </a:avLst>
          </a:prstGeom>
          <a:solidFill>
            <a:schemeClr val="tx2">
              <a:lumMod val="60000"/>
              <a:lumOff val="40000"/>
              <a:alpha val="42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en-US" altLang="zh-CN" sz="12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endParaRPr>
          </a:p>
        </p:txBody>
      </p:sp>
      <p:sp>
        <p:nvSpPr>
          <p:cNvPr id="6" name="矩形 5"/>
          <p:cNvSpPr/>
          <p:nvPr/>
        </p:nvSpPr>
        <p:spPr>
          <a:xfrm>
            <a:off x="1287819" y="2026238"/>
            <a:ext cx="1015348" cy="360186"/>
          </a:xfrm>
          <a:prstGeom prst="rect">
            <a:avLst/>
          </a:prstGeom>
          <a:noFill/>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顶层企业</a:t>
            </a:r>
            <a:endParaRPr kumimoji="0" lang="en-US" altLang="zh-CN" sz="12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endParaRPr>
          </a:p>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管理咨询</a:t>
            </a:r>
            <a:endParaRPr kumimoji="0" lang="en-US" altLang="zh-CN" sz="12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endParaRPr>
          </a:p>
        </p:txBody>
      </p:sp>
      <p:grpSp>
        <p:nvGrpSpPr>
          <p:cNvPr id="7" name="Group 62"/>
          <p:cNvGrpSpPr/>
          <p:nvPr/>
        </p:nvGrpSpPr>
        <p:grpSpPr>
          <a:xfrm>
            <a:off x="850859" y="2047940"/>
            <a:ext cx="316780" cy="316780"/>
            <a:chOff x="660400" y="1528137"/>
            <a:chExt cx="393700" cy="393700"/>
          </a:xfrm>
        </p:grpSpPr>
        <p:sp>
          <p:nvSpPr>
            <p:cNvPr id="8" name="椭圆 7"/>
            <p:cNvSpPr/>
            <p:nvPr/>
          </p:nvSpPr>
          <p:spPr>
            <a:xfrm>
              <a:off x="660400" y="1528137"/>
              <a:ext cx="393700" cy="393700"/>
            </a:xfrm>
            <a:prstGeom prst="ellipse">
              <a:avLst/>
            </a:prstGeom>
            <a:solidFill>
              <a:schemeClr val="accent1"/>
            </a:solidFill>
            <a:ln w="38100" cap="flat" cmpd="sng" algn="ctr">
              <a:solidFill>
                <a:schemeClr val="bg1"/>
              </a:solidFill>
              <a:prstDash val="solid"/>
              <a:miter lim="800000"/>
            </a:ln>
            <a:effectLst>
              <a:outerShdw dist="38100" dir="5400000" algn="t" rotWithShape="0">
                <a:prstClr val="black">
                  <a:alpha val="8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zh-CN" altLang="en-US" sz="1800" b="0" i="0" u="none" strike="noStrike" kern="0" cap="none" spc="0" normalizeH="0" baseline="0" noProof="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9" name="cloud-computing_314684"/>
            <p:cNvSpPr>
              <a:spLocks noChangeAspect="1"/>
            </p:cNvSpPr>
            <p:nvPr/>
          </p:nvSpPr>
          <p:spPr bwMode="auto">
            <a:xfrm>
              <a:off x="742119" y="1626907"/>
              <a:ext cx="230263" cy="196154"/>
            </a:xfrm>
            <a:custGeom>
              <a:avLst/>
              <a:gdLst>
                <a:gd name="connsiteX0" fmla="*/ 384532 w 553532"/>
                <a:gd name="connsiteY0" fmla="*/ 434837 h 471537"/>
                <a:gd name="connsiteX1" fmla="*/ 421992 w 553532"/>
                <a:gd name="connsiteY1" fmla="*/ 456789 h 471537"/>
                <a:gd name="connsiteX2" fmla="*/ 381949 w 553532"/>
                <a:gd name="connsiteY2" fmla="*/ 470993 h 471537"/>
                <a:gd name="connsiteX3" fmla="*/ 345781 w 553532"/>
                <a:gd name="connsiteY3" fmla="*/ 447750 h 471537"/>
                <a:gd name="connsiteX4" fmla="*/ 384532 w 553532"/>
                <a:gd name="connsiteY4" fmla="*/ 434837 h 471537"/>
                <a:gd name="connsiteX5" fmla="*/ 168692 w 553532"/>
                <a:gd name="connsiteY5" fmla="*/ 434837 h 471537"/>
                <a:gd name="connsiteX6" fmla="*/ 207443 w 553532"/>
                <a:gd name="connsiteY6" fmla="*/ 447750 h 471537"/>
                <a:gd name="connsiteX7" fmla="*/ 172567 w 553532"/>
                <a:gd name="connsiteY7" fmla="*/ 470993 h 471537"/>
                <a:gd name="connsiteX8" fmla="*/ 131232 w 553532"/>
                <a:gd name="connsiteY8" fmla="*/ 456789 h 471537"/>
                <a:gd name="connsiteX9" fmla="*/ 168692 w 553532"/>
                <a:gd name="connsiteY9" fmla="*/ 434837 h 471537"/>
                <a:gd name="connsiteX10" fmla="*/ 438693 w 553532"/>
                <a:gd name="connsiteY10" fmla="*/ 406369 h 471537"/>
                <a:gd name="connsiteX11" fmla="*/ 478736 w 553532"/>
                <a:gd name="connsiteY11" fmla="*/ 423172 h 471537"/>
                <a:gd name="connsiteX12" fmla="*/ 439985 w 553532"/>
                <a:gd name="connsiteY12" fmla="*/ 442560 h 471537"/>
                <a:gd name="connsiteX13" fmla="*/ 402525 w 553532"/>
                <a:gd name="connsiteY13" fmla="*/ 423172 h 471537"/>
                <a:gd name="connsiteX14" fmla="*/ 438693 w 553532"/>
                <a:gd name="connsiteY14" fmla="*/ 406369 h 471537"/>
                <a:gd name="connsiteX15" fmla="*/ 114531 w 553532"/>
                <a:gd name="connsiteY15" fmla="*/ 406369 h 471537"/>
                <a:gd name="connsiteX16" fmla="*/ 150699 w 553532"/>
                <a:gd name="connsiteY16" fmla="*/ 423172 h 471537"/>
                <a:gd name="connsiteX17" fmla="*/ 113239 w 553532"/>
                <a:gd name="connsiteY17" fmla="*/ 442560 h 471537"/>
                <a:gd name="connsiteX18" fmla="*/ 74488 w 553532"/>
                <a:gd name="connsiteY18" fmla="*/ 423172 h 471537"/>
                <a:gd name="connsiteX19" fmla="*/ 114531 w 553532"/>
                <a:gd name="connsiteY19" fmla="*/ 406369 h 471537"/>
                <a:gd name="connsiteX20" fmla="*/ 504120 w 553532"/>
                <a:gd name="connsiteY20" fmla="*/ 365910 h 471537"/>
                <a:gd name="connsiteX21" fmla="*/ 516220 w 553532"/>
                <a:gd name="connsiteY21" fmla="*/ 370274 h 471537"/>
                <a:gd name="connsiteX22" fmla="*/ 485245 w 553532"/>
                <a:gd name="connsiteY22" fmla="*/ 401305 h 471537"/>
                <a:gd name="connsiteX23" fmla="*/ 443944 w 553532"/>
                <a:gd name="connsiteY23" fmla="*/ 393547 h 471537"/>
                <a:gd name="connsiteX24" fmla="*/ 473629 w 553532"/>
                <a:gd name="connsiteY24" fmla="*/ 366395 h 471537"/>
                <a:gd name="connsiteX25" fmla="*/ 504120 w 553532"/>
                <a:gd name="connsiteY25" fmla="*/ 365910 h 471537"/>
                <a:gd name="connsiteX26" fmla="*/ 49104 w 553532"/>
                <a:gd name="connsiteY26" fmla="*/ 365910 h 471537"/>
                <a:gd name="connsiteX27" fmla="*/ 79595 w 553532"/>
                <a:gd name="connsiteY27" fmla="*/ 366395 h 471537"/>
                <a:gd name="connsiteX28" fmla="*/ 109280 w 553532"/>
                <a:gd name="connsiteY28" fmla="*/ 393547 h 471537"/>
                <a:gd name="connsiteX29" fmla="*/ 67979 w 553532"/>
                <a:gd name="connsiteY29" fmla="*/ 401305 h 471537"/>
                <a:gd name="connsiteX30" fmla="*/ 37004 w 553532"/>
                <a:gd name="connsiteY30" fmla="*/ 370274 h 471537"/>
                <a:gd name="connsiteX31" fmla="*/ 49104 w 553532"/>
                <a:gd name="connsiteY31" fmla="*/ 365910 h 471537"/>
                <a:gd name="connsiteX32" fmla="*/ 359944 w 553532"/>
                <a:gd name="connsiteY32" fmla="*/ 356202 h 471537"/>
                <a:gd name="connsiteX33" fmla="*/ 359944 w 553532"/>
                <a:gd name="connsiteY33" fmla="*/ 398698 h 471537"/>
                <a:gd name="connsiteX34" fmla="*/ 330265 w 553532"/>
                <a:gd name="connsiteY34" fmla="*/ 427028 h 471537"/>
                <a:gd name="connsiteX35" fmla="*/ 326394 w 553532"/>
                <a:gd name="connsiteY35" fmla="*/ 384533 h 471537"/>
                <a:gd name="connsiteX36" fmla="*/ 359944 w 553532"/>
                <a:gd name="connsiteY36" fmla="*/ 356202 h 471537"/>
                <a:gd name="connsiteX37" fmla="*/ 193281 w 553532"/>
                <a:gd name="connsiteY37" fmla="*/ 356202 h 471537"/>
                <a:gd name="connsiteX38" fmla="*/ 226830 w 553532"/>
                <a:gd name="connsiteY38" fmla="*/ 384533 h 471537"/>
                <a:gd name="connsiteX39" fmla="*/ 222959 w 553532"/>
                <a:gd name="connsiteY39" fmla="*/ 427028 h 471537"/>
                <a:gd name="connsiteX40" fmla="*/ 193281 w 553532"/>
                <a:gd name="connsiteY40" fmla="*/ 398698 h 471537"/>
                <a:gd name="connsiteX41" fmla="*/ 193281 w 553532"/>
                <a:gd name="connsiteY41" fmla="*/ 356202 h 471537"/>
                <a:gd name="connsiteX42" fmla="*/ 396138 w 553532"/>
                <a:gd name="connsiteY42" fmla="*/ 321203 h 471537"/>
                <a:gd name="connsiteX43" fmla="*/ 407802 w 553532"/>
                <a:gd name="connsiteY43" fmla="*/ 361272 h 471537"/>
                <a:gd name="connsiteX44" fmla="*/ 387066 w 553532"/>
                <a:gd name="connsiteY44" fmla="*/ 396171 h 471537"/>
                <a:gd name="connsiteX45" fmla="*/ 371514 w 553532"/>
                <a:gd name="connsiteY45" fmla="*/ 357395 h 471537"/>
                <a:gd name="connsiteX46" fmla="*/ 396138 w 553532"/>
                <a:gd name="connsiteY46" fmla="*/ 321203 h 471537"/>
                <a:gd name="connsiteX47" fmla="*/ 157085 w 553532"/>
                <a:gd name="connsiteY47" fmla="*/ 321203 h 471537"/>
                <a:gd name="connsiteX48" fmla="*/ 181709 w 553532"/>
                <a:gd name="connsiteY48" fmla="*/ 357395 h 471537"/>
                <a:gd name="connsiteX49" fmla="*/ 166157 w 553532"/>
                <a:gd name="connsiteY49" fmla="*/ 396171 h 471537"/>
                <a:gd name="connsiteX50" fmla="*/ 145421 w 553532"/>
                <a:gd name="connsiteY50" fmla="*/ 361272 h 471537"/>
                <a:gd name="connsiteX51" fmla="*/ 157085 w 553532"/>
                <a:gd name="connsiteY51" fmla="*/ 321203 h 471537"/>
                <a:gd name="connsiteX52" fmla="*/ 532760 w 553532"/>
                <a:gd name="connsiteY52" fmla="*/ 311804 h 471537"/>
                <a:gd name="connsiteX53" fmla="*/ 545834 w 553532"/>
                <a:gd name="connsiteY53" fmla="*/ 313581 h 471537"/>
                <a:gd name="connsiteX54" fmla="*/ 522591 w 553532"/>
                <a:gd name="connsiteY54" fmla="*/ 349753 h 471537"/>
                <a:gd name="connsiteX55" fmla="*/ 479978 w 553532"/>
                <a:gd name="connsiteY55" fmla="*/ 352337 h 471537"/>
                <a:gd name="connsiteX56" fmla="*/ 503221 w 553532"/>
                <a:gd name="connsiteY56" fmla="*/ 318748 h 471537"/>
                <a:gd name="connsiteX57" fmla="*/ 532760 w 553532"/>
                <a:gd name="connsiteY57" fmla="*/ 311804 h 471537"/>
                <a:gd name="connsiteX58" fmla="*/ 20297 w 553532"/>
                <a:gd name="connsiteY58" fmla="*/ 311804 h 471537"/>
                <a:gd name="connsiteX59" fmla="*/ 49929 w 553532"/>
                <a:gd name="connsiteY59" fmla="*/ 318748 h 471537"/>
                <a:gd name="connsiteX60" fmla="*/ 73245 w 553532"/>
                <a:gd name="connsiteY60" fmla="*/ 352337 h 471537"/>
                <a:gd name="connsiteX61" fmla="*/ 30498 w 553532"/>
                <a:gd name="connsiteY61" fmla="*/ 349753 h 471537"/>
                <a:gd name="connsiteX62" fmla="*/ 7182 w 553532"/>
                <a:gd name="connsiteY62" fmla="*/ 313581 h 471537"/>
                <a:gd name="connsiteX63" fmla="*/ 20297 w 553532"/>
                <a:gd name="connsiteY63" fmla="*/ 311804 h 471537"/>
                <a:gd name="connsiteX64" fmla="*/ 433537 w 553532"/>
                <a:gd name="connsiteY64" fmla="*/ 285169 h 471537"/>
                <a:gd name="connsiteX65" fmla="*/ 450363 w 553532"/>
                <a:gd name="connsiteY65" fmla="*/ 325187 h 471537"/>
                <a:gd name="connsiteX66" fmla="*/ 433537 w 553532"/>
                <a:gd name="connsiteY66" fmla="*/ 362622 h 471537"/>
                <a:gd name="connsiteX67" fmla="*/ 414122 w 553532"/>
                <a:gd name="connsiteY67" fmla="*/ 323896 h 471537"/>
                <a:gd name="connsiteX68" fmla="*/ 433537 w 553532"/>
                <a:gd name="connsiteY68" fmla="*/ 285169 h 471537"/>
                <a:gd name="connsiteX69" fmla="*/ 119663 w 553532"/>
                <a:gd name="connsiteY69" fmla="*/ 285169 h 471537"/>
                <a:gd name="connsiteX70" fmla="*/ 139052 w 553532"/>
                <a:gd name="connsiteY70" fmla="*/ 323896 h 471537"/>
                <a:gd name="connsiteX71" fmla="*/ 120956 w 553532"/>
                <a:gd name="connsiteY71" fmla="*/ 362622 h 471537"/>
                <a:gd name="connsiteX72" fmla="*/ 102860 w 553532"/>
                <a:gd name="connsiteY72" fmla="*/ 325187 h 471537"/>
                <a:gd name="connsiteX73" fmla="*/ 119663 w 553532"/>
                <a:gd name="connsiteY73" fmla="*/ 285169 h 471537"/>
                <a:gd name="connsiteX74" fmla="*/ 485241 w 553532"/>
                <a:gd name="connsiteY74" fmla="*/ 264459 h 471537"/>
                <a:gd name="connsiteX75" fmla="*/ 496862 w 553532"/>
                <a:gd name="connsiteY75" fmla="*/ 264459 h 471537"/>
                <a:gd name="connsiteX76" fmla="*/ 304460 w 553532"/>
                <a:gd name="connsiteY76" fmla="*/ 451672 h 471537"/>
                <a:gd name="connsiteX77" fmla="*/ 301877 w 553532"/>
                <a:gd name="connsiteY77" fmla="*/ 440052 h 471537"/>
                <a:gd name="connsiteX78" fmla="*/ 485241 w 553532"/>
                <a:gd name="connsiteY78" fmla="*/ 264459 h 471537"/>
                <a:gd name="connsiteX79" fmla="*/ 56361 w 553532"/>
                <a:gd name="connsiteY79" fmla="*/ 264459 h 471537"/>
                <a:gd name="connsiteX80" fmla="*/ 67982 w 553532"/>
                <a:gd name="connsiteY80" fmla="*/ 264459 h 471537"/>
                <a:gd name="connsiteX81" fmla="*/ 251346 w 553532"/>
                <a:gd name="connsiteY81" fmla="*/ 440052 h 471537"/>
                <a:gd name="connsiteX82" fmla="*/ 248763 w 553532"/>
                <a:gd name="connsiteY82" fmla="*/ 451672 h 471537"/>
                <a:gd name="connsiteX83" fmla="*/ 56361 w 553532"/>
                <a:gd name="connsiteY83" fmla="*/ 264459 h 471537"/>
                <a:gd name="connsiteX84" fmla="*/ 552409 w 553532"/>
                <a:gd name="connsiteY84" fmla="*/ 249134 h 471537"/>
                <a:gd name="connsiteX85" fmla="*/ 540760 w 553532"/>
                <a:gd name="connsiteY85" fmla="*/ 290337 h 471537"/>
                <a:gd name="connsiteX86" fmla="*/ 501930 w 553532"/>
                <a:gd name="connsiteY86" fmla="*/ 305788 h 471537"/>
                <a:gd name="connsiteX87" fmla="*/ 513579 w 553532"/>
                <a:gd name="connsiteY87" fmla="*/ 267160 h 471537"/>
                <a:gd name="connsiteX88" fmla="*/ 552409 w 553532"/>
                <a:gd name="connsiteY88" fmla="*/ 249134 h 471537"/>
                <a:gd name="connsiteX89" fmla="*/ 749 w 553532"/>
                <a:gd name="connsiteY89" fmla="*/ 249134 h 471537"/>
                <a:gd name="connsiteX90" fmla="*/ 39480 w 553532"/>
                <a:gd name="connsiteY90" fmla="*/ 267160 h 471537"/>
                <a:gd name="connsiteX91" fmla="*/ 51100 w 553532"/>
                <a:gd name="connsiteY91" fmla="*/ 305788 h 471537"/>
                <a:gd name="connsiteX92" fmla="*/ 12368 w 553532"/>
                <a:gd name="connsiteY92" fmla="*/ 290337 h 471537"/>
                <a:gd name="connsiteX93" fmla="*/ 749 w 553532"/>
                <a:gd name="connsiteY93" fmla="*/ 249134 h 471537"/>
                <a:gd name="connsiteX94" fmla="*/ 454152 w 553532"/>
                <a:gd name="connsiteY94" fmla="*/ 225733 h 471537"/>
                <a:gd name="connsiteX95" fmla="*/ 476104 w 553532"/>
                <a:gd name="connsiteY95" fmla="*/ 263193 h 471537"/>
                <a:gd name="connsiteX96" fmla="*/ 463191 w 553532"/>
                <a:gd name="connsiteY96" fmla="*/ 301944 h 471537"/>
                <a:gd name="connsiteX97" fmla="*/ 439948 w 553532"/>
                <a:gd name="connsiteY97" fmla="*/ 267068 h 471537"/>
                <a:gd name="connsiteX98" fmla="*/ 454152 w 553532"/>
                <a:gd name="connsiteY98" fmla="*/ 225733 h 471537"/>
                <a:gd name="connsiteX99" fmla="*/ 99071 w 553532"/>
                <a:gd name="connsiteY99" fmla="*/ 225733 h 471537"/>
                <a:gd name="connsiteX100" fmla="*/ 113275 w 553532"/>
                <a:gd name="connsiteY100" fmla="*/ 267068 h 471537"/>
                <a:gd name="connsiteX101" fmla="*/ 90032 w 553532"/>
                <a:gd name="connsiteY101" fmla="*/ 301944 h 471537"/>
                <a:gd name="connsiteX102" fmla="*/ 77119 w 553532"/>
                <a:gd name="connsiteY102" fmla="*/ 263193 h 471537"/>
                <a:gd name="connsiteX103" fmla="*/ 99071 w 553532"/>
                <a:gd name="connsiteY103" fmla="*/ 225733 h 471537"/>
                <a:gd name="connsiteX104" fmla="*/ 504581 w 553532"/>
                <a:gd name="connsiteY104" fmla="*/ 176858 h 471537"/>
                <a:gd name="connsiteX105" fmla="*/ 518770 w 553532"/>
                <a:gd name="connsiteY105" fmla="*/ 218081 h 471537"/>
                <a:gd name="connsiteX106" fmla="*/ 492972 w 553532"/>
                <a:gd name="connsiteY106" fmla="*/ 252862 h 471537"/>
                <a:gd name="connsiteX107" fmla="*/ 482653 w 553532"/>
                <a:gd name="connsiteY107" fmla="*/ 212928 h 471537"/>
                <a:gd name="connsiteX108" fmla="*/ 504581 w 553532"/>
                <a:gd name="connsiteY108" fmla="*/ 176858 h 471537"/>
                <a:gd name="connsiteX109" fmla="*/ 48643 w 553532"/>
                <a:gd name="connsiteY109" fmla="*/ 176858 h 471537"/>
                <a:gd name="connsiteX110" fmla="*/ 70571 w 553532"/>
                <a:gd name="connsiteY110" fmla="*/ 212928 h 471537"/>
                <a:gd name="connsiteX111" fmla="*/ 60252 w 553532"/>
                <a:gd name="connsiteY111" fmla="*/ 252862 h 471537"/>
                <a:gd name="connsiteX112" fmla="*/ 34454 w 553532"/>
                <a:gd name="connsiteY112" fmla="*/ 218081 h 471537"/>
                <a:gd name="connsiteX113" fmla="*/ 48643 w 553532"/>
                <a:gd name="connsiteY113" fmla="*/ 176858 h 471537"/>
                <a:gd name="connsiteX114" fmla="*/ 368988 w 553532"/>
                <a:gd name="connsiteY114" fmla="*/ 25801 h 471537"/>
                <a:gd name="connsiteX115" fmla="*/ 362528 w 553532"/>
                <a:gd name="connsiteY115" fmla="*/ 96753 h 471537"/>
                <a:gd name="connsiteX116" fmla="*/ 412915 w 553532"/>
                <a:gd name="connsiteY116" fmla="*/ 98043 h 471537"/>
                <a:gd name="connsiteX117" fmla="*/ 428419 w 553532"/>
                <a:gd name="connsiteY117" fmla="*/ 25801 h 471537"/>
                <a:gd name="connsiteX118" fmla="*/ 124804 w 553532"/>
                <a:gd name="connsiteY118" fmla="*/ 25801 h 471537"/>
                <a:gd name="connsiteX119" fmla="*/ 140308 w 553532"/>
                <a:gd name="connsiteY119" fmla="*/ 98043 h 471537"/>
                <a:gd name="connsiteX120" fmla="*/ 190695 w 553532"/>
                <a:gd name="connsiteY120" fmla="*/ 96753 h 471537"/>
                <a:gd name="connsiteX121" fmla="*/ 184235 w 553532"/>
                <a:gd name="connsiteY121" fmla="*/ 25801 h 471537"/>
                <a:gd name="connsiteX122" fmla="*/ 101549 w 553532"/>
                <a:gd name="connsiteY122" fmla="*/ 0 h 471537"/>
                <a:gd name="connsiteX123" fmla="*/ 277258 w 553532"/>
                <a:gd name="connsiteY123" fmla="*/ 0 h 471537"/>
                <a:gd name="connsiteX124" fmla="*/ 451674 w 553532"/>
                <a:gd name="connsiteY124" fmla="*/ 0 h 471537"/>
                <a:gd name="connsiteX125" fmla="*/ 452966 w 553532"/>
                <a:gd name="connsiteY125" fmla="*/ 10321 h 471537"/>
                <a:gd name="connsiteX126" fmla="*/ 428419 w 553532"/>
                <a:gd name="connsiteY126" fmla="*/ 119974 h 471537"/>
                <a:gd name="connsiteX127" fmla="*/ 361236 w 553532"/>
                <a:gd name="connsiteY127" fmla="*/ 123844 h 471537"/>
                <a:gd name="connsiteX128" fmla="*/ 376740 w 553532"/>
                <a:gd name="connsiteY128" fmla="*/ 141905 h 471537"/>
                <a:gd name="connsiteX129" fmla="*/ 357360 w 553532"/>
                <a:gd name="connsiteY129" fmla="*/ 158675 h 471537"/>
                <a:gd name="connsiteX130" fmla="*/ 339272 w 553532"/>
                <a:gd name="connsiteY130" fmla="*/ 139325 h 471537"/>
                <a:gd name="connsiteX131" fmla="*/ 312141 w 553532"/>
                <a:gd name="connsiteY131" fmla="*/ 161255 h 471537"/>
                <a:gd name="connsiteX132" fmla="*/ 312141 w 553532"/>
                <a:gd name="connsiteY132" fmla="*/ 199956 h 471537"/>
                <a:gd name="connsiteX133" fmla="*/ 301805 w 553532"/>
                <a:gd name="connsiteY133" fmla="*/ 199956 h 471537"/>
                <a:gd name="connsiteX134" fmla="*/ 336688 w 553532"/>
                <a:gd name="connsiteY134" fmla="*/ 267038 h 471537"/>
                <a:gd name="connsiteX135" fmla="*/ 336688 w 553532"/>
                <a:gd name="connsiteY135" fmla="*/ 307030 h 471537"/>
                <a:gd name="connsiteX136" fmla="*/ 352192 w 553532"/>
                <a:gd name="connsiteY136" fmla="*/ 307030 h 471537"/>
                <a:gd name="connsiteX137" fmla="*/ 352192 w 553532"/>
                <a:gd name="connsiteY137" fmla="*/ 326380 h 471537"/>
                <a:gd name="connsiteX138" fmla="*/ 277258 w 553532"/>
                <a:gd name="connsiteY138" fmla="*/ 326380 h 471537"/>
                <a:gd name="connsiteX139" fmla="*/ 275966 w 553532"/>
                <a:gd name="connsiteY139" fmla="*/ 326380 h 471537"/>
                <a:gd name="connsiteX140" fmla="*/ 201031 w 553532"/>
                <a:gd name="connsiteY140" fmla="*/ 326380 h 471537"/>
                <a:gd name="connsiteX141" fmla="*/ 201031 w 553532"/>
                <a:gd name="connsiteY141" fmla="*/ 307030 h 471537"/>
                <a:gd name="connsiteX142" fmla="*/ 216535 w 553532"/>
                <a:gd name="connsiteY142" fmla="*/ 307030 h 471537"/>
                <a:gd name="connsiteX143" fmla="*/ 216535 w 553532"/>
                <a:gd name="connsiteY143" fmla="*/ 267038 h 471537"/>
                <a:gd name="connsiteX144" fmla="*/ 251418 w 553532"/>
                <a:gd name="connsiteY144" fmla="*/ 199956 h 471537"/>
                <a:gd name="connsiteX145" fmla="*/ 241082 w 553532"/>
                <a:gd name="connsiteY145" fmla="*/ 199956 h 471537"/>
                <a:gd name="connsiteX146" fmla="*/ 241082 w 553532"/>
                <a:gd name="connsiteY146" fmla="*/ 161255 h 471537"/>
                <a:gd name="connsiteX147" fmla="*/ 213951 w 553532"/>
                <a:gd name="connsiteY147" fmla="*/ 139325 h 471537"/>
                <a:gd name="connsiteX148" fmla="*/ 195863 w 553532"/>
                <a:gd name="connsiteY148" fmla="*/ 158675 h 471537"/>
                <a:gd name="connsiteX149" fmla="*/ 176483 w 553532"/>
                <a:gd name="connsiteY149" fmla="*/ 141905 h 471537"/>
                <a:gd name="connsiteX150" fmla="*/ 191987 w 553532"/>
                <a:gd name="connsiteY150" fmla="*/ 123844 h 471537"/>
                <a:gd name="connsiteX151" fmla="*/ 124804 w 553532"/>
                <a:gd name="connsiteY151" fmla="*/ 119974 h 471537"/>
                <a:gd name="connsiteX152" fmla="*/ 100257 w 553532"/>
                <a:gd name="connsiteY152" fmla="*/ 10321 h 4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553532" h="471537">
                  <a:moveTo>
                    <a:pt x="384532" y="434837"/>
                  </a:moveTo>
                  <a:cubicBezTo>
                    <a:pt x="409075" y="438711"/>
                    <a:pt x="421992" y="456789"/>
                    <a:pt x="421992" y="456789"/>
                  </a:cubicBezTo>
                  <a:cubicBezTo>
                    <a:pt x="421992" y="456789"/>
                    <a:pt x="405200" y="474867"/>
                    <a:pt x="381949" y="470993"/>
                  </a:cubicBezTo>
                  <a:cubicBezTo>
                    <a:pt x="357406" y="467119"/>
                    <a:pt x="345781" y="447750"/>
                    <a:pt x="345781" y="447750"/>
                  </a:cubicBezTo>
                  <a:cubicBezTo>
                    <a:pt x="345781" y="447750"/>
                    <a:pt x="359990" y="430963"/>
                    <a:pt x="384532" y="434837"/>
                  </a:cubicBezTo>
                  <a:close/>
                  <a:moveTo>
                    <a:pt x="168692" y="434837"/>
                  </a:moveTo>
                  <a:cubicBezTo>
                    <a:pt x="193234" y="430963"/>
                    <a:pt x="207443" y="447750"/>
                    <a:pt x="207443" y="447750"/>
                  </a:cubicBezTo>
                  <a:cubicBezTo>
                    <a:pt x="207443" y="447750"/>
                    <a:pt x="195818" y="467119"/>
                    <a:pt x="172567" y="470993"/>
                  </a:cubicBezTo>
                  <a:cubicBezTo>
                    <a:pt x="148024" y="474867"/>
                    <a:pt x="131232" y="456789"/>
                    <a:pt x="131232" y="456789"/>
                  </a:cubicBezTo>
                  <a:cubicBezTo>
                    <a:pt x="131232" y="456789"/>
                    <a:pt x="144149" y="438711"/>
                    <a:pt x="168692" y="434837"/>
                  </a:cubicBezTo>
                  <a:close/>
                  <a:moveTo>
                    <a:pt x="438693" y="406369"/>
                  </a:moveTo>
                  <a:cubicBezTo>
                    <a:pt x="464527" y="406369"/>
                    <a:pt x="478736" y="423172"/>
                    <a:pt x="478736" y="423172"/>
                  </a:cubicBezTo>
                  <a:cubicBezTo>
                    <a:pt x="478736" y="423172"/>
                    <a:pt x="464527" y="442560"/>
                    <a:pt x="439985" y="442560"/>
                  </a:cubicBezTo>
                  <a:cubicBezTo>
                    <a:pt x="415442" y="441268"/>
                    <a:pt x="402525" y="423172"/>
                    <a:pt x="402525" y="423172"/>
                  </a:cubicBezTo>
                  <a:cubicBezTo>
                    <a:pt x="402525" y="423172"/>
                    <a:pt x="414150" y="405076"/>
                    <a:pt x="438693" y="406369"/>
                  </a:cubicBezTo>
                  <a:close/>
                  <a:moveTo>
                    <a:pt x="114531" y="406369"/>
                  </a:moveTo>
                  <a:cubicBezTo>
                    <a:pt x="139074" y="405076"/>
                    <a:pt x="150699" y="423172"/>
                    <a:pt x="150699" y="423172"/>
                  </a:cubicBezTo>
                  <a:cubicBezTo>
                    <a:pt x="150699" y="423172"/>
                    <a:pt x="137782" y="441268"/>
                    <a:pt x="113239" y="442560"/>
                  </a:cubicBezTo>
                  <a:cubicBezTo>
                    <a:pt x="88697" y="442560"/>
                    <a:pt x="74488" y="423172"/>
                    <a:pt x="74488" y="423172"/>
                  </a:cubicBezTo>
                  <a:cubicBezTo>
                    <a:pt x="74488" y="423172"/>
                    <a:pt x="88697" y="406369"/>
                    <a:pt x="114531" y="406369"/>
                  </a:cubicBezTo>
                  <a:close/>
                  <a:moveTo>
                    <a:pt x="504120" y="365910"/>
                  </a:moveTo>
                  <a:cubicBezTo>
                    <a:pt x="511703" y="367688"/>
                    <a:pt x="516220" y="370274"/>
                    <a:pt x="516220" y="370274"/>
                  </a:cubicBezTo>
                  <a:cubicBezTo>
                    <a:pt x="516220" y="370274"/>
                    <a:pt x="508476" y="393547"/>
                    <a:pt x="485245" y="401305"/>
                  </a:cubicBezTo>
                  <a:cubicBezTo>
                    <a:pt x="462013" y="407769"/>
                    <a:pt x="443944" y="393547"/>
                    <a:pt x="443944" y="393547"/>
                  </a:cubicBezTo>
                  <a:cubicBezTo>
                    <a:pt x="443944" y="393547"/>
                    <a:pt x="449107" y="372860"/>
                    <a:pt x="473629" y="366395"/>
                  </a:cubicBezTo>
                  <a:cubicBezTo>
                    <a:pt x="485890" y="363163"/>
                    <a:pt x="496538" y="364132"/>
                    <a:pt x="504120" y="365910"/>
                  </a:cubicBezTo>
                  <a:close/>
                  <a:moveTo>
                    <a:pt x="49104" y="365910"/>
                  </a:moveTo>
                  <a:cubicBezTo>
                    <a:pt x="56686" y="364132"/>
                    <a:pt x="67334" y="363163"/>
                    <a:pt x="79595" y="366395"/>
                  </a:cubicBezTo>
                  <a:cubicBezTo>
                    <a:pt x="104117" y="372860"/>
                    <a:pt x="109280" y="393547"/>
                    <a:pt x="109280" y="393547"/>
                  </a:cubicBezTo>
                  <a:cubicBezTo>
                    <a:pt x="109280" y="393547"/>
                    <a:pt x="91211" y="407769"/>
                    <a:pt x="67979" y="401305"/>
                  </a:cubicBezTo>
                  <a:cubicBezTo>
                    <a:pt x="44748" y="393547"/>
                    <a:pt x="37004" y="370274"/>
                    <a:pt x="37004" y="370274"/>
                  </a:cubicBezTo>
                  <a:cubicBezTo>
                    <a:pt x="37004" y="370274"/>
                    <a:pt x="41521" y="367688"/>
                    <a:pt x="49104" y="365910"/>
                  </a:cubicBezTo>
                  <a:close/>
                  <a:moveTo>
                    <a:pt x="359944" y="356202"/>
                  </a:moveTo>
                  <a:cubicBezTo>
                    <a:pt x="359944" y="356202"/>
                    <a:pt x="368976" y="375518"/>
                    <a:pt x="359944" y="398698"/>
                  </a:cubicBezTo>
                  <a:cubicBezTo>
                    <a:pt x="350911" y="421877"/>
                    <a:pt x="330265" y="427028"/>
                    <a:pt x="330265" y="427028"/>
                  </a:cubicBezTo>
                  <a:cubicBezTo>
                    <a:pt x="330265" y="427028"/>
                    <a:pt x="318652" y="406424"/>
                    <a:pt x="326394" y="384533"/>
                  </a:cubicBezTo>
                  <a:cubicBezTo>
                    <a:pt x="335427" y="361353"/>
                    <a:pt x="359944" y="356202"/>
                    <a:pt x="359944" y="356202"/>
                  </a:cubicBezTo>
                  <a:close/>
                  <a:moveTo>
                    <a:pt x="193281" y="356202"/>
                  </a:moveTo>
                  <a:cubicBezTo>
                    <a:pt x="193281" y="356202"/>
                    <a:pt x="217797" y="361353"/>
                    <a:pt x="226830" y="384533"/>
                  </a:cubicBezTo>
                  <a:cubicBezTo>
                    <a:pt x="234572" y="406424"/>
                    <a:pt x="222959" y="427028"/>
                    <a:pt x="222959" y="427028"/>
                  </a:cubicBezTo>
                  <a:cubicBezTo>
                    <a:pt x="222959" y="427028"/>
                    <a:pt x="202313" y="421877"/>
                    <a:pt x="193281" y="398698"/>
                  </a:cubicBezTo>
                  <a:cubicBezTo>
                    <a:pt x="184248" y="375518"/>
                    <a:pt x="193281" y="356202"/>
                    <a:pt x="193281" y="356202"/>
                  </a:cubicBezTo>
                  <a:close/>
                  <a:moveTo>
                    <a:pt x="396138" y="321203"/>
                  </a:moveTo>
                  <a:cubicBezTo>
                    <a:pt x="396138" y="321203"/>
                    <a:pt x="410394" y="336714"/>
                    <a:pt x="407802" y="361272"/>
                  </a:cubicBezTo>
                  <a:cubicBezTo>
                    <a:pt x="406506" y="387123"/>
                    <a:pt x="387066" y="396171"/>
                    <a:pt x="387066" y="396171"/>
                  </a:cubicBezTo>
                  <a:cubicBezTo>
                    <a:pt x="387066" y="396171"/>
                    <a:pt x="370218" y="381953"/>
                    <a:pt x="371514" y="357395"/>
                  </a:cubicBezTo>
                  <a:cubicBezTo>
                    <a:pt x="374106" y="332836"/>
                    <a:pt x="396138" y="321203"/>
                    <a:pt x="396138" y="321203"/>
                  </a:cubicBezTo>
                  <a:close/>
                  <a:moveTo>
                    <a:pt x="157085" y="321203"/>
                  </a:moveTo>
                  <a:cubicBezTo>
                    <a:pt x="157085" y="321203"/>
                    <a:pt x="179117" y="332836"/>
                    <a:pt x="181709" y="357395"/>
                  </a:cubicBezTo>
                  <a:cubicBezTo>
                    <a:pt x="183005" y="381953"/>
                    <a:pt x="166157" y="396171"/>
                    <a:pt x="166157" y="396171"/>
                  </a:cubicBezTo>
                  <a:cubicBezTo>
                    <a:pt x="166157" y="396171"/>
                    <a:pt x="146717" y="387123"/>
                    <a:pt x="145421" y="361272"/>
                  </a:cubicBezTo>
                  <a:cubicBezTo>
                    <a:pt x="142829" y="336714"/>
                    <a:pt x="157085" y="321203"/>
                    <a:pt x="157085" y="321203"/>
                  </a:cubicBezTo>
                  <a:close/>
                  <a:moveTo>
                    <a:pt x="532760" y="311804"/>
                  </a:moveTo>
                  <a:cubicBezTo>
                    <a:pt x="540669" y="311966"/>
                    <a:pt x="545834" y="313581"/>
                    <a:pt x="545834" y="313581"/>
                  </a:cubicBezTo>
                  <a:cubicBezTo>
                    <a:pt x="545834" y="313581"/>
                    <a:pt x="544543" y="338126"/>
                    <a:pt x="522591" y="349753"/>
                  </a:cubicBezTo>
                  <a:cubicBezTo>
                    <a:pt x="501930" y="361380"/>
                    <a:pt x="479978" y="352337"/>
                    <a:pt x="479978" y="352337"/>
                  </a:cubicBezTo>
                  <a:cubicBezTo>
                    <a:pt x="479978" y="352337"/>
                    <a:pt x="481269" y="331667"/>
                    <a:pt x="503221" y="318748"/>
                  </a:cubicBezTo>
                  <a:cubicBezTo>
                    <a:pt x="514197" y="312935"/>
                    <a:pt x="524851" y="311643"/>
                    <a:pt x="532760" y="311804"/>
                  </a:cubicBezTo>
                  <a:close/>
                  <a:moveTo>
                    <a:pt x="20297" y="311804"/>
                  </a:moveTo>
                  <a:cubicBezTo>
                    <a:pt x="28231" y="311643"/>
                    <a:pt x="38918" y="312935"/>
                    <a:pt x="49929" y="318748"/>
                  </a:cubicBezTo>
                  <a:cubicBezTo>
                    <a:pt x="71950" y="331667"/>
                    <a:pt x="73245" y="352337"/>
                    <a:pt x="73245" y="352337"/>
                  </a:cubicBezTo>
                  <a:cubicBezTo>
                    <a:pt x="73245" y="352337"/>
                    <a:pt x="51224" y="361380"/>
                    <a:pt x="30498" y="349753"/>
                  </a:cubicBezTo>
                  <a:cubicBezTo>
                    <a:pt x="8477" y="338126"/>
                    <a:pt x="7182" y="313581"/>
                    <a:pt x="7182" y="313581"/>
                  </a:cubicBezTo>
                  <a:cubicBezTo>
                    <a:pt x="7182" y="313581"/>
                    <a:pt x="12363" y="311966"/>
                    <a:pt x="20297" y="311804"/>
                  </a:cubicBezTo>
                  <a:close/>
                  <a:moveTo>
                    <a:pt x="433537" y="285169"/>
                  </a:moveTo>
                  <a:cubicBezTo>
                    <a:pt x="433537" y="285169"/>
                    <a:pt x="450363" y="300660"/>
                    <a:pt x="450363" y="325187"/>
                  </a:cubicBezTo>
                  <a:cubicBezTo>
                    <a:pt x="450363" y="349713"/>
                    <a:pt x="433537" y="362622"/>
                    <a:pt x="433537" y="362622"/>
                  </a:cubicBezTo>
                  <a:cubicBezTo>
                    <a:pt x="433537" y="362622"/>
                    <a:pt x="414122" y="348423"/>
                    <a:pt x="414122" y="323896"/>
                  </a:cubicBezTo>
                  <a:cubicBezTo>
                    <a:pt x="414122" y="299369"/>
                    <a:pt x="433537" y="285169"/>
                    <a:pt x="433537" y="285169"/>
                  </a:cubicBezTo>
                  <a:close/>
                  <a:moveTo>
                    <a:pt x="119663" y="285169"/>
                  </a:moveTo>
                  <a:cubicBezTo>
                    <a:pt x="119663" y="285169"/>
                    <a:pt x="140344" y="299369"/>
                    <a:pt x="139052" y="323896"/>
                  </a:cubicBezTo>
                  <a:cubicBezTo>
                    <a:pt x="139052" y="348423"/>
                    <a:pt x="120956" y="362622"/>
                    <a:pt x="120956" y="362622"/>
                  </a:cubicBezTo>
                  <a:cubicBezTo>
                    <a:pt x="120956" y="362622"/>
                    <a:pt x="102860" y="349713"/>
                    <a:pt x="102860" y="325187"/>
                  </a:cubicBezTo>
                  <a:cubicBezTo>
                    <a:pt x="102860" y="300660"/>
                    <a:pt x="119663" y="285169"/>
                    <a:pt x="119663" y="285169"/>
                  </a:cubicBezTo>
                  <a:close/>
                  <a:moveTo>
                    <a:pt x="485241" y="264459"/>
                  </a:moveTo>
                  <a:lnTo>
                    <a:pt x="496862" y="264459"/>
                  </a:lnTo>
                  <a:cubicBezTo>
                    <a:pt x="496862" y="265750"/>
                    <a:pt x="499445" y="394863"/>
                    <a:pt x="304460" y="451672"/>
                  </a:cubicBezTo>
                  <a:lnTo>
                    <a:pt x="301877" y="440052"/>
                  </a:lnTo>
                  <a:cubicBezTo>
                    <a:pt x="486532" y="385825"/>
                    <a:pt x="485241" y="269624"/>
                    <a:pt x="485241" y="264459"/>
                  </a:cubicBezTo>
                  <a:close/>
                  <a:moveTo>
                    <a:pt x="56361" y="264459"/>
                  </a:moveTo>
                  <a:lnTo>
                    <a:pt x="67982" y="264459"/>
                  </a:lnTo>
                  <a:cubicBezTo>
                    <a:pt x="67982" y="269624"/>
                    <a:pt x="66691" y="385825"/>
                    <a:pt x="251346" y="440052"/>
                  </a:cubicBezTo>
                  <a:lnTo>
                    <a:pt x="248763" y="451672"/>
                  </a:lnTo>
                  <a:cubicBezTo>
                    <a:pt x="53778" y="394863"/>
                    <a:pt x="56361" y="265750"/>
                    <a:pt x="56361" y="264459"/>
                  </a:cubicBezTo>
                  <a:close/>
                  <a:moveTo>
                    <a:pt x="552409" y="249134"/>
                  </a:moveTo>
                  <a:cubicBezTo>
                    <a:pt x="552409" y="249134"/>
                    <a:pt x="558881" y="273598"/>
                    <a:pt x="540760" y="290337"/>
                  </a:cubicBezTo>
                  <a:cubicBezTo>
                    <a:pt x="523934" y="308363"/>
                    <a:pt x="501930" y="305788"/>
                    <a:pt x="501930" y="305788"/>
                  </a:cubicBezTo>
                  <a:cubicBezTo>
                    <a:pt x="501930" y="305788"/>
                    <a:pt x="496753" y="285187"/>
                    <a:pt x="513579" y="267160"/>
                  </a:cubicBezTo>
                  <a:cubicBezTo>
                    <a:pt x="531700" y="249134"/>
                    <a:pt x="552409" y="249134"/>
                    <a:pt x="552409" y="249134"/>
                  </a:cubicBezTo>
                  <a:close/>
                  <a:moveTo>
                    <a:pt x="749" y="249134"/>
                  </a:moveTo>
                  <a:cubicBezTo>
                    <a:pt x="749" y="249134"/>
                    <a:pt x="21406" y="249134"/>
                    <a:pt x="39480" y="267160"/>
                  </a:cubicBezTo>
                  <a:cubicBezTo>
                    <a:pt x="56264" y="285187"/>
                    <a:pt x="51100" y="305788"/>
                    <a:pt x="51100" y="305788"/>
                  </a:cubicBezTo>
                  <a:cubicBezTo>
                    <a:pt x="51100" y="305788"/>
                    <a:pt x="29152" y="308363"/>
                    <a:pt x="12368" y="290337"/>
                  </a:cubicBezTo>
                  <a:cubicBezTo>
                    <a:pt x="-4415" y="273598"/>
                    <a:pt x="749" y="249134"/>
                    <a:pt x="749" y="249134"/>
                  </a:cubicBezTo>
                  <a:close/>
                  <a:moveTo>
                    <a:pt x="454152" y="225733"/>
                  </a:moveTo>
                  <a:cubicBezTo>
                    <a:pt x="454152" y="225733"/>
                    <a:pt x="472230" y="238650"/>
                    <a:pt x="476104" y="263193"/>
                  </a:cubicBezTo>
                  <a:cubicBezTo>
                    <a:pt x="479978" y="287735"/>
                    <a:pt x="463191" y="301944"/>
                    <a:pt x="463191" y="301944"/>
                  </a:cubicBezTo>
                  <a:cubicBezTo>
                    <a:pt x="463191" y="301944"/>
                    <a:pt x="443822" y="290319"/>
                    <a:pt x="439948" y="267068"/>
                  </a:cubicBezTo>
                  <a:cubicBezTo>
                    <a:pt x="436074" y="242526"/>
                    <a:pt x="454152" y="225733"/>
                    <a:pt x="454152" y="225733"/>
                  </a:cubicBezTo>
                  <a:close/>
                  <a:moveTo>
                    <a:pt x="99071" y="225733"/>
                  </a:moveTo>
                  <a:cubicBezTo>
                    <a:pt x="99071" y="225733"/>
                    <a:pt x="117149" y="242526"/>
                    <a:pt x="113275" y="267068"/>
                  </a:cubicBezTo>
                  <a:cubicBezTo>
                    <a:pt x="109401" y="290319"/>
                    <a:pt x="90032" y="301944"/>
                    <a:pt x="90032" y="301944"/>
                  </a:cubicBezTo>
                  <a:cubicBezTo>
                    <a:pt x="90032" y="301944"/>
                    <a:pt x="73245" y="287735"/>
                    <a:pt x="77119" y="263193"/>
                  </a:cubicBezTo>
                  <a:cubicBezTo>
                    <a:pt x="80993" y="238650"/>
                    <a:pt x="99071" y="225733"/>
                    <a:pt x="99071" y="225733"/>
                  </a:cubicBezTo>
                  <a:close/>
                  <a:moveTo>
                    <a:pt x="504581" y="176858"/>
                  </a:moveTo>
                  <a:cubicBezTo>
                    <a:pt x="504581" y="176858"/>
                    <a:pt x="522640" y="194893"/>
                    <a:pt x="518770" y="218081"/>
                  </a:cubicBezTo>
                  <a:cubicBezTo>
                    <a:pt x="513611" y="242557"/>
                    <a:pt x="492972" y="252862"/>
                    <a:pt x="492972" y="252862"/>
                  </a:cubicBezTo>
                  <a:cubicBezTo>
                    <a:pt x="492972" y="252862"/>
                    <a:pt x="477493" y="237404"/>
                    <a:pt x="482653" y="212928"/>
                  </a:cubicBezTo>
                  <a:cubicBezTo>
                    <a:pt x="486522" y="189740"/>
                    <a:pt x="504581" y="176858"/>
                    <a:pt x="504581" y="176858"/>
                  </a:cubicBezTo>
                  <a:close/>
                  <a:moveTo>
                    <a:pt x="48643" y="176858"/>
                  </a:moveTo>
                  <a:cubicBezTo>
                    <a:pt x="48643" y="176858"/>
                    <a:pt x="66702" y="188452"/>
                    <a:pt x="70571" y="212928"/>
                  </a:cubicBezTo>
                  <a:cubicBezTo>
                    <a:pt x="75731" y="237404"/>
                    <a:pt x="60252" y="252862"/>
                    <a:pt x="60252" y="252862"/>
                  </a:cubicBezTo>
                  <a:cubicBezTo>
                    <a:pt x="60252" y="252862"/>
                    <a:pt x="39613" y="242557"/>
                    <a:pt x="34454" y="218081"/>
                  </a:cubicBezTo>
                  <a:cubicBezTo>
                    <a:pt x="30584" y="194893"/>
                    <a:pt x="48643" y="176858"/>
                    <a:pt x="48643" y="176858"/>
                  </a:cubicBezTo>
                  <a:close/>
                  <a:moveTo>
                    <a:pt x="368988" y="25801"/>
                  </a:moveTo>
                  <a:cubicBezTo>
                    <a:pt x="371572" y="54182"/>
                    <a:pt x="367696" y="77403"/>
                    <a:pt x="362528" y="96753"/>
                  </a:cubicBezTo>
                  <a:cubicBezTo>
                    <a:pt x="374156" y="101913"/>
                    <a:pt x="398703" y="108364"/>
                    <a:pt x="412915" y="98043"/>
                  </a:cubicBezTo>
                  <a:cubicBezTo>
                    <a:pt x="427127" y="87723"/>
                    <a:pt x="432295" y="63212"/>
                    <a:pt x="428419" y="25801"/>
                  </a:cubicBezTo>
                  <a:close/>
                  <a:moveTo>
                    <a:pt x="124804" y="25801"/>
                  </a:moveTo>
                  <a:cubicBezTo>
                    <a:pt x="120929" y="63212"/>
                    <a:pt x="126096" y="87723"/>
                    <a:pt x="140308" y="98043"/>
                  </a:cubicBezTo>
                  <a:cubicBezTo>
                    <a:pt x="154520" y="108364"/>
                    <a:pt x="179067" y="101913"/>
                    <a:pt x="190695" y="96753"/>
                  </a:cubicBezTo>
                  <a:cubicBezTo>
                    <a:pt x="185527" y="77403"/>
                    <a:pt x="181651" y="54182"/>
                    <a:pt x="184235" y="25801"/>
                  </a:cubicBezTo>
                  <a:close/>
                  <a:moveTo>
                    <a:pt x="101549" y="0"/>
                  </a:moveTo>
                  <a:lnTo>
                    <a:pt x="277258" y="0"/>
                  </a:lnTo>
                  <a:lnTo>
                    <a:pt x="451674" y="0"/>
                  </a:lnTo>
                  <a:lnTo>
                    <a:pt x="452966" y="10321"/>
                  </a:lnTo>
                  <a:cubicBezTo>
                    <a:pt x="460718" y="65792"/>
                    <a:pt x="452966" y="103203"/>
                    <a:pt x="428419" y="119974"/>
                  </a:cubicBezTo>
                  <a:cubicBezTo>
                    <a:pt x="406455" y="135454"/>
                    <a:pt x="378032" y="130294"/>
                    <a:pt x="361236" y="123844"/>
                  </a:cubicBezTo>
                  <a:lnTo>
                    <a:pt x="376740" y="141905"/>
                  </a:lnTo>
                  <a:lnTo>
                    <a:pt x="357360" y="158675"/>
                  </a:lnTo>
                  <a:lnTo>
                    <a:pt x="339272" y="139325"/>
                  </a:lnTo>
                  <a:cubicBezTo>
                    <a:pt x="328937" y="150935"/>
                    <a:pt x="318601" y="157385"/>
                    <a:pt x="312141" y="161255"/>
                  </a:cubicBezTo>
                  <a:lnTo>
                    <a:pt x="312141" y="199956"/>
                  </a:lnTo>
                  <a:lnTo>
                    <a:pt x="301805" y="199956"/>
                  </a:lnTo>
                  <a:cubicBezTo>
                    <a:pt x="301805" y="207697"/>
                    <a:pt x="306973" y="259298"/>
                    <a:pt x="336688" y="267038"/>
                  </a:cubicBezTo>
                  <a:lnTo>
                    <a:pt x="336688" y="307030"/>
                  </a:lnTo>
                  <a:lnTo>
                    <a:pt x="352192" y="307030"/>
                  </a:lnTo>
                  <a:lnTo>
                    <a:pt x="352192" y="326380"/>
                  </a:lnTo>
                  <a:lnTo>
                    <a:pt x="277258" y="326380"/>
                  </a:lnTo>
                  <a:lnTo>
                    <a:pt x="275966" y="326380"/>
                  </a:lnTo>
                  <a:lnTo>
                    <a:pt x="201031" y="326380"/>
                  </a:lnTo>
                  <a:lnTo>
                    <a:pt x="201031" y="307030"/>
                  </a:lnTo>
                  <a:lnTo>
                    <a:pt x="216535" y="307030"/>
                  </a:lnTo>
                  <a:lnTo>
                    <a:pt x="216535" y="267038"/>
                  </a:lnTo>
                  <a:cubicBezTo>
                    <a:pt x="246250" y="259298"/>
                    <a:pt x="251418" y="207697"/>
                    <a:pt x="251418" y="199956"/>
                  </a:cubicBezTo>
                  <a:lnTo>
                    <a:pt x="241082" y="199956"/>
                  </a:lnTo>
                  <a:lnTo>
                    <a:pt x="241082" y="161255"/>
                  </a:lnTo>
                  <a:cubicBezTo>
                    <a:pt x="234622" y="157385"/>
                    <a:pt x="224287" y="150935"/>
                    <a:pt x="213951" y="139325"/>
                  </a:cubicBezTo>
                  <a:lnTo>
                    <a:pt x="195863" y="158675"/>
                  </a:lnTo>
                  <a:lnTo>
                    <a:pt x="176483" y="141905"/>
                  </a:lnTo>
                  <a:lnTo>
                    <a:pt x="191987" y="123844"/>
                  </a:lnTo>
                  <a:cubicBezTo>
                    <a:pt x="175191" y="130294"/>
                    <a:pt x="146768" y="135454"/>
                    <a:pt x="124804" y="119974"/>
                  </a:cubicBezTo>
                  <a:cubicBezTo>
                    <a:pt x="100257" y="103203"/>
                    <a:pt x="92505" y="65792"/>
                    <a:pt x="100257" y="10321"/>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zh-CN" altLang="en-US" sz="1800" b="0" i="0" u="none" strike="noStrike" kern="1200" cap="none" spc="0" normalizeH="0" baseline="0" noProof="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grpSp>
      <p:sp>
        <p:nvSpPr>
          <p:cNvPr id="10" name="Rectangle 38"/>
          <p:cNvSpPr/>
          <p:nvPr/>
        </p:nvSpPr>
        <p:spPr>
          <a:xfrm>
            <a:off x="2536062" y="1706073"/>
            <a:ext cx="1985759" cy="286474"/>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战略规划</a:t>
            </a:r>
            <a:endParaRPr kumimoji="0" lang="en-US" altLang="zh-CN"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1" name="Rectangle 38"/>
          <p:cNvSpPr/>
          <p:nvPr/>
        </p:nvSpPr>
        <p:spPr>
          <a:xfrm>
            <a:off x="4750947" y="1706073"/>
            <a:ext cx="1985759" cy="286474"/>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管控治理</a:t>
            </a:r>
            <a:endParaRPr kumimoji="0" lang="en-US" altLang="zh-CN"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2" name="Rectangle 38"/>
          <p:cNvSpPr/>
          <p:nvPr/>
        </p:nvSpPr>
        <p:spPr>
          <a:xfrm>
            <a:off x="6965832" y="1706073"/>
            <a:ext cx="1985759" cy="286474"/>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组织设计</a:t>
            </a:r>
            <a:endParaRPr kumimoji="0" lang="en-US" altLang="zh-CN"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3" name="Rectangle 38"/>
          <p:cNvSpPr/>
          <p:nvPr/>
        </p:nvSpPr>
        <p:spPr>
          <a:xfrm>
            <a:off x="9180716" y="1706073"/>
            <a:ext cx="1985759" cy="286474"/>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经营体系</a:t>
            </a:r>
            <a:endParaRPr kumimoji="0" lang="en-US" altLang="zh-CN"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4" name="矩形: 圆角 76"/>
          <p:cNvSpPr/>
          <p:nvPr/>
        </p:nvSpPr>
        <p:spPr>
          <a:xfrm>
            <a:off x="2536061" y="1992548"/>
            <a:ext cx="1985759" cy="783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1755" marR="0" lvl="0" indent="-71755" algn="just" defTabSz="914400" rtl="0" eaLnBrk="1" fontAlgn="auto" latinLnBrk="0" hangingPunct="1">
              <a:lnSpc>
                <a:spcPct val="120000"/>
              </a:lnSpc>
              <a:spcBef>
                <a:spcPts val="0"/>
              </a:spcBef>
              <a:spcAft>
                <a:spcPts val="600"/>
              </a:spcAft>
              <a:buClrTx/>
              <a:buSzTx/>
              <a:buFont typeface="Arial" panose="020B0604020202020204" pitchFamily="34" charset="0"/>
              <a:buChar char="•"/>
              <a:defRPr/>
            </a:pPr>
            <a:endPar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5" name="矩形: 圆角 76"/>
          <p:cNvSpPr/>
          <p:nvPr/>
        </p:nvSpPr>
        <p:spPr>
          <a:xfrm>
            <a:off x="4750945" y="1992548"/>
            <a:ext cx="1985759" cy="783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1755" marR="0" lvl="0" indent="-71755" algn="just" defTabSz="914400" rtl="0" eaLnBrk="1" fontAlgn="auto" latinLnBrk="0" hangingPunct="1">
              <a:lnSpc>
                <a:spcPct val="120000"/>
              </a:lnSpc>
              <a:spcBef>
                <a:spcPts val="0"/>
              </a:spcBef>
              <a:spcAft>
                <a:spcPts val="600"/>
              </a:spcAft>
              <a:buClrTx/>
              <a:buSzTx/>
              <a:buFont typeface="Arial" panose="020B0604020202020204" pitchFamily="34" charset="0"/>
              <a:buChar char="•"/>
              <a:defRPr/>
            </a:pPr>
            <a:endPar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6" name="矩形: 圆角 76"/>
          <p:cNvSpPr/>
          <p:nvPr/>
        </p:nvSpPr>
        <p:spPr>
          <a:xfrm>
            <a:off x="6965829" y="1992548"/>
            <a:ext cx="1985759" cy="783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1755" marR="0" lvl="0" indent="-71755" algn="just" defTabSz="914400" rtl="0" eaLnBrk="1" fontAlgn="auto" latinLnBrk="0" hangingPunct="1">
              <a:lnSpc>
                <a:spcPct val="120000"/>
              </a:lnSpc>
              <a:spcBef>
                <a:spcPts val="0"/>
              </a:spcBef>
              <a:spcAft>
                <a:spcPts val="600"/>
              </a:spcAft>
              <a:buClrTx/>
              <a:buSzTx/>
              <a:buFont typeface="Arial" panose="020B0604020202020204" pitchFamily="34" charset="0"/>
              <a:buChar char="•"/>
              <a:defRPr/>
            </a:pPr>
            <a:endPar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7" name="矩形: 圆角 76"/>
          <p:cNvSpPr/>
          <p:nvPr/>
        </p:nvSpPr>
        <p:spPr>
          <a:xfrm>
            <a:off x="9180713" y="1992548"/>
            <a:ext cx="1985759" cy="783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1755" marR="0" lvl="0" indent="-71755" algn="just" defTabSz="914400" rtl="0" eaLnBrk="1" fontAlgn="auto" latinLnBrk="0" hangingPunct="1">
              <a:lnSpc>
                <a:spcPct val="120000"/>
              </a:lnSpc>
              <a:spcBef>
                <a:spcPts val="0"/>
              </a:spcBef>
              <a:spcAft>
                <a:spcPts val="600"/>
              </a:spcAft>
              <a:buClrTx/>
              <a:buSzTx/>
              <a:buFont typeface="Arial" panose="020B0604020202020204" pitchFamily="34" charset="0"/>
              <a:buChar char="•"/>
              <a:defRPr/>
            </a:pPr>
            <a:endPar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82" name="文本框 21"/>
          <p:cNvSpPr txBox="1"/>
          <p:nvPr/>
        </p:nvSpPr>
        <p:spPr>
          <a:xfrm>
            <a:off x="2598861" y="1998187"/>
            <a:ext cx="1769139" cy="652442"/>
          </a:xfrm>
          <a:prstGeom prst="rect">
            <a:avLst/>
          </a:prstGeom>
          <a:noFill/>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公司战略规划</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战略解码与执行</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商业模式设计</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混改咨询设计</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84" name="文本框 21"/>
          <p:cNvSpPr txBox="1"/>
          <p:nvPr/>
        </p:nvSpPr>
        <p:spPr>
          <a:xfrm>
            <a:off x="4758861" y="1934253"/>
            <a:ext cx="1769139" cy="652442"/>
          </a:xfrm>
          <a:prstGeom prst="rect">
            <a:avLst/>
          </a:prstGeom>
          <a:noFill/>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4145" marR="0" lvl="0" indent="-144145"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法人治理体系</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集团管控体系</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集团总部设计</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85" name="文本框 21"/>
          <p:cNvSpPr txBox="1"/>
          <p:nvPr/>
        </p:nvSpPr>
        <p:spPr>
          <a:xfrm>
            <a:off x="7017242" y="2017450"/>
            <a:ext cx="1769139" cy="652442"/>
          </a:xfrm>
          <a:prstGeom prst="rect">
            <a:avLst/>
          </a:prstGeom>
          <a:noFill/>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86" name="文本框 21"/>
          <p:cNvSpPr txBox="1"/>
          <p:nvPr/>
        </p:nvSpPr>
        <p:spPr>
          <a:xfrm>
            <a:off x="9222861" y="1934253"/>
            <a:ext cx="1769139" cy="652442"/>
          </a:xfrm>
          <a:prstGeom prst="rect">
            <a:avLst/>
          </a:prstGeom>
          <a:noFill/>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4145" marR="0" lvl="0" indent="-144145"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战略解码与经营考核</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对标一流与管理提升</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流程管理与体系建设</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87" name="文本框 21"/>
          <p:cNvSpPr txBox="1"/>
          <p:nvPr/>
        </p:nvSpPr>
        <p:spPr>
          <a:xfrm>
            <a:off x="6990861" y="1934253"/>
            <a:ext cx="1769139" cy="652442"/>
          </a:xfrm>
          <a:prstGeom prst="rect">
            <a:avLst/>
          </a:prstGeom>
          <a:noFill/>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4145" marR="0" lvl="0" indent="-144145"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组织管理诊断</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组织架构设计</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岗位编制管理</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8" name="圆角矩形 84"/>
          <p:cNvSpPr/>
          <p:nvPr/>
        </p:nvSpPr>
        <p:spPr>
          <a:xfrm>
            <a:off x="666750" y="2947853"/>
            <a:ext cx="10858500" cy="1511766"/>
          </a:xfrm>
          <a:prstGeom prst="roundRect">
            <a:avLst>
              <a:gd name="adj" fmla="val 1095"/>
            </a:avLst>
          </a:prstGeom>
          <a:solidFill>
            <a:schemeClr val="tx2">
              <a:lumMod val="40000"/>
              <a:lumOff val="60000"/>
              <a:alpha val="42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en-US" altLang="zh-CN" sz="12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endParaRPr>
          </a:p>
        </p:txBody>
      </p:sp>
      <p:sp>
        <p:nvSpPr>
          <p:cNvPr id="19" name="矩形 18"/>
          <p:cNvSpPr/>
          <p:nvPr/>
        </p:nvSpPr>
        <p:spPr>
          <a:xfrm>
            <a:off x="1287819" y="3466417"/>
            <a:ext cx="1015348" cy="360186"/>
          </a:xfrm>
          <a:prstGeom prst="rect">
            <a:avLst/>
          </a:prstGeom>
          <a:noFill/>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人力资源</a:t>
            </a:r>
            <a:endParaRPr kumimoji="0" lang="en-US" altLang="zh-CN" sz="12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endParaRPr>
          </a:p>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管理咨询</a:t>
            </a:r>
            <a:endParaRPr kumimoji="0" lang="en-US" altLang="zh-CN" sz="12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endParaRPr>
          </a:p>
        </p:txBody>
      </p:sp>
      <p:grpSp>
        <p:nvGrpSpPr>
          <p:cNvPr id="20" name="Group 64"/>
          <p:cNvGrpSpPr/>
          <p:nvPr/>
        </p:nvGrpSpPr>
        <p:grpSpPr>
          <a:xfrm>
            <a:off x="850859" y="3488119"/>
            <a:ext cx="316780" cy="316780"/>
            <a:chOff x="660400" y="1528137"/>
            <a:chExt cx="393700" cy="393700"/>
          </a:xfrm>
        </p:grpSpPr>
        <p:sp>
          <p:nvSpPr>
            <p:cNvPr id="21" name="椭圆 20"/>
            <p:cNvSpPr/>
            <p:nvPr/>
          </p:nvSpPr>
          <p:spPr>
            <a:xfrm>
              <a:off x="660400" y="1528137"/>
              <a:ext cx="393700" cy="393700"/>
            </a:xfrm>
            <a:prstGeom prst="ellipse">
              <a:avLst/>
            </a:prstGeom>
            <a:solidFill>
              <a:schemeClr val="accent2"/>
            </a:solidFill>
            <a:ln w="38100" cap="flat" cmpd="sng" algn="ctr">
              <a:solidFill>
                <a:schemeClr val="bg1"/>
              </a:solidFill>
              <a:prstDash val="solid"/>
              <a:miter lim="800000"/>
            </a:ln>
            <a:effectLst>
              <a:outerShdw dist="38100" dir="5400000" algn="t" rotWithShape="0">
                <a:prstClr val="black">
                  <a:alpha val="8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zh-CN" altLang="en-US" sz="1800" b="0" i="0" u="none" strike="noStrike" kern="0" cap="none" spc="0" normalizeH="0" baseline="0" noProof="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22" name="cloud-computing_314684"/>
            <p:cNvSpPr>
              <a:spLocks noChangeAspect="1"/>
            </p:cNvSpPr>
            <p:nvPr/>
          </p:nvSpPr>
          <p:spPr bwMode="auto">
            <a:xfrm>
              <a:off x="742118" y="1610016"/>
              <a:ext cx="230263" cy="229941"/>
            </a:xfrm>
            <a:custGeom>
              <a:avLst/>
              <a:gdLst>
                <a:gd name="connsiteX0" fmla="*/ 199404 w 608416"/>
                <a:gd name="connsiteY0" fmla="*/ 274640 h 607568"/>
                <a:gd name="connsiteX1" fmla="*/ 409013 w 608416"/>
                <a:gd name="connsiteY1" fmla="*/ 274640 h 607568"/>
                <a:gd name="connsiteX2" fmla="*/ 426992 w 608416"/>
                <a:gd name="connsiteY2" fmla="*/ 292590 h 607568"/>
                <a:gd name="connsiteX3" fmla="*/ 409013 w 608416"/>
                <a:gd name="connsiteY3" fmla="*/ 310541 h 607568"/>
                <a:gd name="connsiteX4" fmla="*/ 322188 w 608416"/>
                <a:gd name="connsiteY4" fmla="*/ 310541 h 607568"/>
                <a:gd name="connsiteX5" fmla="*/ 322188 w 608416"/>
                <a:gd name="connsiteY5" fmla="*/ 589617 h 607568"/>
                <a:gd name="connsiteX6" fmla="*/ 304208 w 608416"/>
                <a:gd name="connsiteY6" fmla="*/ 607568 h 607568"/>
                <a:gd name="connsiteX7" fmla="*/ 286229 w 608416"/>
                <a:gd name="connsiteY7" fmla="*/ 589617 h 607568"/>
                <a:gd name="connsiteX8" fmla="*/ 286229 w 608416"/>
                <a:gd name="connsiteY8" fmla="*/ 310541 h 607568"/>
                <a:gd name="connsiteX9" fmla="*/ 199404 w 608416"/>
                <a:gd name="connsiteY9" fmla="*/ 310541 h 607568"/>
                <a:gd name="connsiteX10" fmla="*/ 181424 w 608416"/>
                <a:gd name="connsiteY10" fmla="*/ 292590 h 607568"/>
                <a:gd name="connsiteX11" fmla="*/ 199404 w 608416"/>
                <a:gd name="connsiteY11" fmla="*/ 274640 h 607568"/>
                <a:gd name="connsiteX12" fmla="*/ 538360 w 608416"/>
                <a:gd name="connsiteY12" fmla="*/ 210638 h 607568"/>
                <a:gd name="connsiteX13" fmla="*/ 601500 w 608416"/>
                <a:gd name="connsiteY13" fmla="*/ 273691 h 607568"/>
                <a:gd name="connsiteX14" fmla="*/ 601500 w 608416"/>
                <a:gd name="connsiteY14" fmla="*/ 418820 h 607568"/>
                <a:gd name="connsiteX15" fmla="*/ 541125 w 608416"/>
                <a:gd name="connsiteY15" fmla="*/ 479112 h 607568"/>
                <a:gd name="connsiteX16" fmla="*/ 462315 w 608416"/>
                <a:gd name="connsiteY16" fmla="*/ 479112 h 607568"/>
                <a:gd name="connsiteX17" fmla="*/ 462315 w 608416"/>
                <a:gd name="connsiteY17" fmla="*/ 586348 h 607568"/>
                <a:gd name="connsiteX18" fmla="*/ 447566 w 608416"/>
                <a:gd name="connsiteY18" fmla="*/ 601076 h 607568"/>
                <a:gd name="connsiteX19" fmla="*/ 377666 w 608416"/>
                <a:gd name="connsiteY19" fmla="*/ 601076 h 607568"/>
                <a:gd name="connsiteX20" fmla="*/ 362918 w 608416"/>
                <a:gd name="connsiteY20" fmla="*/ 586348 h 607568"/>
                <a:gd name="connsiteX21" fmla="*/ 362918 w 608416"/>
                <a:gd name="connsiteY21" fmla="*/ 431707 h 607568"/>
                <a:gd name="connsiteX22" fmla="*/ 413922 w 608416"/>
                <a:gd name="connsiteY22" fmla="*/ 380774 h 607568"/>
                <a:gd name="connsiteX23" fmla="*/ 475373 w 608416"/>
                <a:gd name="connsiteY23" fmla="*/ 380774 h 607568"/>
                <a:gd name="connsiteX24" fmla="*/ 475373 w 608416"/>
                <a:gd name="connsiteY24" fmla="*/ 273691 h 607568"/>
                <a:gd name="connsiteX25" fmla="*/ 538360 w 608416"/>
                <a:gd name="connsiteY25" fmla="*/ 210638 h 607568"/>
                <a:gd name="connsiteX26" fmla="*/ 70055 w 608416"/>
                <a:gd name="connsiteY26" fmla="*/ 210638 h 607568"/>
                <a:gd name="connsiteX27" fmla="*/ 133042 w 608416"/>
                <a:gd name="connsiteY27" fmla="*/ 273691 h 607568"/>
                <a:gd name="connsiteX28" fmla="*/ 133042 w 608416"/>
                <a:gd name="connsiteY28" fmla="*/ 380774 h 607568"/>
                <a:gd name="connsiteX29" fmla="*/ 194493 w 608416"/>
                <a:gd name="connsiteY29" fmla="*/ 380774 h 607568"/>
                <a:gd name="connsiteX30" fmla="*/ 245497 w 608416"/>
                <a:gd name="connsiteY30" fmla="*/ 431707 h 607568"/>
                <a:gd name="connsiteX31" fmla="*/ 245497 w 608416"/>
                <a:gd name="connsiteY31" fmla="*/ 586348 h 607568"/>
                <a:gd name="connsiteX32" fmla="*/ 230749 w 608416"/>
                <a:gd name="connsiteY32" fmla="*/ 601076 h 607568"/>
                <a:gd name="connsiteX33" fmla="*/ 160849 w 608416"/>
                <a:gd name="connsiteY33" fmla="*/ 601076 h 607568"/>
                <a:gd name="connsiteX34" fmla="*/ 146100 w 608416"/>
                <a:gd name="connsiteY34" fmla="*/ 586348 h 607568"/>
                <a:gd name="connsiteX35" fmla="*/ 146100 w 608416"/>
                <a:gd name="connsiteY35" fmla="*/ 479112 h 607568"/>
                <a:gd name="connsiteX36" fmla="*/ 67290 w 608416"/>
                <a:gd name="connsiteY36" fmla="*/ 479112 h 607568"/>
                <a:gd name="connsiteX37" fmla="*/ 6915 w 608416"/>
                <a:gd name="connsiteY37" fmla="*/ 418820 h 607568"/>
                <a:gd name="connsiteX38" fmla="*/ 6915 w 608416"/>
                <a:gd name="connsiteY38" fmla="*/ 273691 h 607568"/>
                <a:gd name="connsiteX39" fmla="*/ 70055 w 608416"/>
                <a:gd name="connsiteY39" fmla="*/ 210638 h 607568"/>
                <a:gd name="connsiteX40" fmla="*/ 349065 w 608416"/>
                <a:gd name="connsiteY40" fmla="*/ 71077 h 607568"/>
                <a:gd name="connsiteX41" fmla="*/ 336314 w 608416"/>
                <a:gd name="connsiteY41" fmla="*/ 76255 h 607568"/>
                <a:gd name="connsiteX42" fmla="*/ 289307 w 608416"/>
                <a:gd name="connsiteY42" fmla="*/ 123358 h 607568"/>
                <a:gd name="connsiteX43" fmla="*/ 272101 w 608416"/>
                <a:gd name="connsiteY43" fmla="*/ 106174 h 607568"/>
                <a:gd name="connsiteX44" fmla="*/ 246600 w 608416"/>
                <a:gd name="connsiteY44" fmla="*/ 106174 h 607568"/>
                <a:gd name="connsiteX45" fmla="*/ 246600 w 608416"/>
                <a:gd name="connsiteY45" fmla="*/ 131490 h 607568"/>
                <a:gd name="connsiteX46" fmla="*/ 276556 w 608416"/>
                <a:gd name="connsiteY46" fmla="*/ 161409 h 607568"/>
                <a:gd name="connsiteX47" fmla="*/ 289307 w 608416"/>
                <a:gd name="connsiteY47" fmla="*/ 166626 h 607568"/>
                <a:gd name="connsiteX48" fmla="*/ 301903 w 608416"/>
                <a:gd name="connsiteY48" fmla="*/ 161409 h 607568"/>
                <a:gd name="connsiteX49" fmla="*/ 361816 w 608416"/>
                <a:gd name="connsiteY49" fmla="*/ 101724 h 607568"/>
                <a:gd name="connsiteX50" fmla="*/ 361816 w 608416"/>
                <a:gd name="connsiteY50" fmla="*/ 76255 h 607568"/>
                <a:gd name="connsiteX51" fmla="*/ 349065 w 608416"/>
                <a:gd name="connsiteY51" fmla="*/ 71077 h 607568"/>
                <a:gd name="connsiteX52" fmla="*/ 538450 w 608416"/>
                <a:gd name="connsiteY52" fmla="*/ 33730 h 607568"/>
                <a:gd name="connsiteX53" fmla="*/ 608416 w 608416"/>
                <a:gd name="connsiteY53" fmla="*/ 103696 h 607568"/>
                <a:gd name="connsiteX54" fmla="*/ 538450 w 608416"/>
                <a:gd name="connsiteY54" fmla="*/ 173662 h 607568"/>
                <a:gd name="connsiteX55" fmla="*/ 468484 w 608416"/>
                <a:gd name="connsiteY55" fmla="*/ 103696 h 607568"/>
                <a:gd name="connsiteX56" fmla="*/ 538450 w 608416"/>
                <a:gd name="connsiteY56" fmla="*/ 33730 h 607568"/>
                <a:gd name="connsiteX57" fmla="*/ 70001 w 608416"/>
                <a:gd name="connsiteY57" fmla="*/ 33730 h 607568"/>
                <a:gd name="connsiteX58" fmla="*/ 140002 w 608416"/>
                <a:gd name="connsiteY58" fmla="*/ 103696 h 607568"/>
                <a:gd name="connsiteX59" fmla="*/ 70001 w 608416"/>
                <a:gd name="connsiteY59" fmla="*/ 173662 h 607568"/>
                <a:gd name="connsiteX60" fmla="*/ 0 w 608416"/>
                <a:gd name="connsiteY60" fmla="*/ 103696 h 607568"/>
                <a:gd name="connsiteX61" fmla="*/ 70001 w 608416"/>
                <a:gd name="connsiteY61" fmla="*/ 33730 h 607568"/>
                <a:gd name="connsiteX62" fmla="*/ 304208 w 608416"/>
                <a:gd name="connsiteY62" fmla="*/ 0 h 607568"/>
                <a:gd name="connsiteX63" fmla="*/ 423110 w 608416"/>
                <a:gd name="connsiteY63" fmla="*/ 118909 h 607568"/>
                <a:gd name="connsiteX64" fmla="*/ 304208 w 608416"/>
                <a:gd name="connsiteY64" fmla="*/ 237664 h 607568"/>
                <a:gd name="connsiteX65" fmla="*/ 185305 w 608416"/>
                <a:gd name="connsiteY65" fmla="*/ 118909 h 607568"/>
                <a:gd name="connsiteX66" fmla="*/ 304208 w 608416"/>
                <a:gd name="connsiteY66" fmla="*/ 0 h 60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08416" h="607568">
                  <a:moveTo>
                    <a:pt x="199404" y="274640"/>
                  </a:moveTo>
                  <a:lnTo>
                    <a:pt x="409013" y="274640"/>
                  </a:lnTo>
                  <a:cubicBezTo>
                    <a:pt x="418848" y="274640"/>
                    <a:pt x="426992" y="282771"/>
                    <a:pt x="426992" y="292590"/>
                  </a:cubicBezTo>
                  <a:cubicBezTo>
                    <a:pt x="426992" y="302563"/>
                    <a:pt x="418848" y="310541"/>
                    <a:pt x="409013" y="310541"/>
                  </a:cubicBezTo>
                  <a:lnTo>
                    <a:pt x="322188" y="310541"/>
                  </a:lnTo>
                  <a:lnTo>
                    <a:pt x="322188" y="589617"/>
                  </a:lnTo>
                  <a:cubicBezTo>
                    <a:pt x="322188" y="599437"/>
                    <a:pt x="314197" y="607568"/>
                    <a:pt x="304208" y="607568"/>
                  </a:cubicBezTo>
                  <a:cubicBezTo>
                    <a:pt x="294220" y="607568"/>
                    <a:pt x="286229" y="599437"/>
                    <a:pt x="286229" y="589617"/>
                  </a:cubicBezTo>
                  <a:lnTo>
                    <a:pt x="286229" y="310541"/>
                  </a:lnTo>
                  <a:lnTo>
                    <a:pt x="199404" y="310541"/>
                  </a:lnTo>
                  <a:cubicBezTo>
                    <a:pt x="189569" y="310541"/>
                    <a:pt x="181424" y="302563"/>
                    <a:pt x="181424" y="292590"/>
                  </a:cubicBezTo>
                  <a:cubicBezTo>
                    <a:pt x="181424" y="282771"/>
                    <a:pt x="189569" y="274640"/>
                    <a:pt x="199404" y="274640"/>
                  </a:cubicBezTo>
                  <a:close/>
                  <a:moveTo>
                    <a:pt x="538360" y="210638"/>
                  </a:moveTo>
                  <a:cubicBezTo>
                    <a:pt x="573233" y="210638"/>
                    <a:pt x="601500" y="238866"/>
                    <a:pt x="601500" y="273691"/>
                  </a:cubicBezTo>
                  <a:lnTo>
                    <a:pt x="601500" y="418820"/>
                  </a:lnTo>
                  <a:cubicBezTo>
                    <a:pt x="601500" y="452111"/>
                    <a:pt x="574462" y="479112"/>
                    <a:pt x="541125" y="479112"/>
                  </a:cubicBezTo>
                  <a:lnTo>
                    <a:pt x="462315" y="479112"/>
                  </a:lnTo>
                  <a:lnTo>
                    <a:pt x="462315" y="586348"/>
                  </a:lnTo>
                  <a:cubicBezTo>
                    <a:pt x="462315" y="594479"/>
                    <a:pt x="455709" y="601076"/>
                    <a:pt x="447566" y="601076"/>
                  </a:cubicBezTo>
                  <a:lnTo>
                    <a:pt x="377666" y="601076"/>
                  </a:lnTo>
                  <a:cubicBezTo>
                    <a:pt x="369524" y="601076"/>
                    <a:pt x="362918" y="594479"/>
                    <a:pt x="362918" y="586348"/>
                  </a:cubicBezTo>
                  <a:lnTo>
                    <a:pt x="362918" y="431707"/>
                  </a:lnTo>
                  <a:cubicBezTo>
                    <a:pt x="362918" y="403633"/>
                    <a:pt x="385655" y="380774"/>
                    <a:pt x="413922" y="380774"/>
                  </a:cubicBezTo>
                  <a:lnTo>
                    <a:pt x="475373" y="380774"/>
                  </a:lnTo>
                  <a:lnTo>
                    <a:pt x="475373" y="273691"/>
                  </a:lnTo>
                  <a:cubicBezTo>
                    <a:pt x="475373" y="238866"/>
                    <a:pt x="503640" y="210638"/>
                    <a:pt x="538360" y="210638"/>
                  </a:cubicBezTo>
                  <a:close/>
                  <a:moveTo>
                    <a:pt x="70055" y="210638"/>
                  </a:moveTo>
                  <a:cubicBezTo>
                    <a:pt x="104775" y="210638"/>
                    <a:pt x="133042" y="238866"/>
                    <a:pt x="133042" y="273691"/>
                  </a:cubicBezTo>
                  <a:lnTo>
                    <a:pt x="133042" y="380774"/>
                  </a:lnTo>
                  <a:lnTo>
                    <a:pt x="194493" y="380774"/>
                  </a:lnTo>
                  <a:cubicBezTo>
                    <a:pt x="222761" y="380774"/>
                    <a:pt x="245497" y="403633"/>
                    <a:pt x="245497" y="431707"/>
                  </a:cubicBezTo>
                  <a:lnTo>
                    <a:pt x="245497" y="586348"/>
                  </a:lnTo>
                  <a:cubicBezTo>
                    <a:pt x="245497" y="594479"/>
                    <a:pt x="238891" y="601076"/>
                    <a:pt x="230749" y="601076"/>
                  </a:cubicBezTo>
                  <a:lnTo>
                    <a:pt x="160849" y="601076"/>
                  </a:lnTo>
                  <a:cubicBezTo>
                    <a:pt x="152706" y="601076"/>
                    <a:pt x="146100" y="594479"/>
                    <a:pt x="146100" y="586348"/>
                  </a:cubicBezTo>
                  <a:lnTo>
                    <a:pt x="146100" y="479112"/>
                  </a:lnTo>
                  <a:lnTo>
                    <a:pt x="67290" y="479112"/>
                  </a:lnTo>
                  <a:cubicBezTo>
                    <a:pt x="33953" y="479112"/>
                    <a:pt x="6915" y="452111"/>
                    <a:pt x="6915" y="418820"/>
                  </a:cubicBezTo>
                  <a:lnTo>
                    <a:pt x="6915" y="273691"/>
                  </a:lnTo>
                  <a:cubicBezTo>
                    <a:pt x="6915" y="238866"/>
                    <a:pt x="35182" y="210638"/>
                    <a:pt x="70055" y="210638"/>
                  </a:cubicBezTo>
                  <a:close/>
                  <a:moveTo>
                    <a:pt x="349065" y="71077"/>
                  </a:moveTo>
                  <a:cubicBezTo>
                    <a:pt x="344457" y="71077"/>
                    <a:pt x="339848" y="72803"/>
                    <a:pt x="336314" y="76255"/>
                  </a:cubicBezTo>
                  <a:lnTo>
                    <a:pt x="289307" y="123358"/>
                  </a:lnTo>
                  <a:lnTo>
                    <a:pt x="272101" y="106174"/>
                  </a:lnTo>
                  <a:cubicBezTo>
                    <a:pt x="265034" y="99116"/>
                    <a:pt x="253667" y="99116"/>
                    <a:pt x="246600" y="106174"/>
                  </a:cubicBezTo>
                  <a:cubicBezTo>
                    <a:pt x="239687" y="113232"/>
                    <a:pt x="239687" y="124586"/>
                    <a:pt x="246600" y="131490"/>
                  </a:cubicBezTo>
                  <a:lnTo>
                    <a:pt x="276556" y="161409"/>
                  </a:lnTo>
                  <a:cubicBezTo>
                    <a:pt x="280089" y="164938"/>
                    <a:pt x="284698" y="166626"/>
                    <a:pt x="289307" y="166626"/>
                  </a:cubicBezTo>
                  <a:cubicBezTo>
                    <a:pt x="293915" y="166626"/>
                    <a:pt x="298524" y="164938"/>
                    <a:pt x="301903" y="161409"/>
                  </a:cubicBezTo>
                  <a:lnTo>
                    <a:pt x="361816" y="101724"/>
                  </a:lnTo>
                  <a:cubicBezTo>
                    <a:pt x="368728" y="94667"/>
                    <a:pt x="368728" y="83313"/>
                    <a:pt x="361816" y="76255"/>
                  </a:cubicBezTo>
                  <a:cubicBezTo>
                    <a:pt x="358282" y="72803"/>
                    <a:pt x="353674" y="71077"/>
                    <a:pt x="349065" y="71077"/>
                  </a:cubicBezTo>
                  <a:close/>
                  <a:moveTo>
                    <a:pt x="538450" y="33730"/>
                  </a:moveTo>
                  <a:cubicBezTo>
                    <a:pt x="577091" y="33730"/>
                    <a:pt x="608416" y="65055"/>
                    <a:pt x="608416" y="103696"/>
                  </a:cubicBezTo>
                  <a:cubicBezTo>
                    <a:pt x="608416" y="142337"/>
                    <a:pt x="577091" y="173662"/>
                    <a:pt x="538450" y="173662"/>
                  </a:cubicBezTo>
                  <a:cubicBezTo>
                    <a:pt x="499809" y="173662"/>
                    <a:pt x="468484" y="142337"/>
                    <a:pt x="468484" y="103696"/>
                  </a:cubicBezTo>
                  <a:cubicBezTo>
                    <a:pt x="468484" y="65055"/>
                    <a:pt x="499809" y="33730"/>
                    <a:pt x="538450" y="33730"/>
                  </a:cubicBezTo>
                  <a:close/>
                  <a:moveTo>
                    <a:pt x="70001" y="33730"/>
                  </a:moveTo>
                  <a:cubicBezTo>
                    <a:pt x="108661" y="33730"/>
                    <a:pt x="140002" y="65055"/>
                    <a:pt x="140002" y="103696"/>
                  </a:cubicBezTo>
                  <a:cubicBezTo>
                    <a:pt x="140002" y="142337"/>
                    <a:pt x="108661" y="173662"/>
                    <a:pt x="70001" y="173662"/>
                  </a:cubicBezTo>
                  <a:cubicBezTo>
                    <a:pt x="31341" y="173662"/>
                    <a:pt x="0" y="142337"/>
                    <a:pt x="0" y="103696"/>
                  </a:cubicBezTo>
                  <a:cubicBezTo>
                    <a:pt x="0" y="65055"/>
                    <a:pt x="31341" y="33730"/>
                    <a:pt x="70001" y="33730"/>
                  </a:cubicBezTo>
                  <a:close/>
                  <a:moveTo>
                    <a:pt x="304208" y="0"/>
                  </a:moveTo>
                  <a:cubicBezTo>
                    <a:pt x="369804" y="0"/>
                    <a:pt x="423110" y="53394"/>
                    <a:pt x="423110" y="118909"/>
                  </a:cubicBezTo>
                  <a:cubicBezTo>
                    <a:pt x="423110" y="184424"/>
                    <a:pt x="369804" y="237664"/>
                    <a:pt x="304208" y="237664"/>
                  </a:cubicBezTo>
                  <a:cubicBezTo>
                    <a:pt x="238612" y="237664"/>
                    <a:pt x="185305" y="184424"/>
                    <a:pt x="185305" y="118909"/>
                  </a:cubicBezTo>
                  <a:cubicBezTo>
                    <a:pt x="185305" y="53394"/>
                    <a:pt x="238612" y="0"/>
                    <a:pt x="304208"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zh-CN" altLang="en-US" sz="1800" b="0" i="0" u="none" strike="noStrike" kern="1200" cap="none" spc="0" normalizeH="0" baseline="0" noProof="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grpSp>
      <p:grpSp>
        <p:nvGrpSpPr>
          <p:cNvPr id="81" name="组合 80"/>
          <p:cNvGrpSpPr/>
          <p:nvPr/>
        </p:nvGrpSpPr>
        <p:grpSpPr>
          <a:xfrm>
            <a:off x="2514148" y="3114476"/>
            <a:ext cx="8630414" cy="1237031"/>
            <a:chOff x="2660198" y="3121689"/>
            <a:chExt cx="8630414" cy="1070220"/>
          </a:xfrm>
        </p:grpSpPr>
        <p:sp>
          <p:nvSpPr>
            <p:cNvPr id="73" name="Rectangle 38"/>
            <p:cNvSpPr/>
            <p:nvPr/>
          </p:nvSpPr>
          <p:spPr>
            <a:xfrm>
              <a:off x="2660199" y="3121689"/>
              <a:ext cx="1985759" cy="286474"/>
            </a:xfrm>
            <a:prstGeom prst="rect">
              <a:avLst/>
            </a:prstGeom>
            <a:solidFill>
              <a:schemeClr val="accent3">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人力规划</a:t>
              </a:r>
              <a:endParaRPr kumimoji="0" lang="en-US" altLang="zh-CN"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74" name="Rectangle 38"/>
            <p:cNvSpPr/>
            <p:nvPr/>
          </p:nvSpPr>
          <p:spPr>
            <a:xfrm>
              <a:off x="4875084" y="3121689"/>
              <a:ext cx="1985759" cy="286474"/>
            </a:xfrm>
            <a:prstGeom prst="rect">
              <a:avLst/>
            </a:prstGeom>
            <a:solidFill>
              <a:schemeClr val="accent3">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岗职体系</a:t>
              </a:r>
              <a:endParaRPr kumimoji="0" lang="en-US" altLang="zh-CN"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75" name="Rectangle 38"/>
            <p:cNvSpPr/>
            <p:nvPr/>
          </p:nvSpPr>
          <p:spPr>
            <a:xfrm>
              <a:off x="7089969" y="3121689"/>
              <a:ext cx="1985759" cy="286474"/>
            </a:xfrm>
            <a:prstGeom prst="rect">
              <a:avLst/>
            </a:prstGeom>
            <a:solidFill>
              <a:schemeClr val="accent3">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薪酬激励</a:t>
              </a:r>
              <a:endParaRPr kumimoji="0" lang="en-US" altLang="zh-CN"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76" name="Rectangle 38"/>
            <p:cNvSpPr/>
            <p:nvPr/>
          </p:nvSpPr>
          <p:spPr>
            <a:xfrm>
              <a:off x="9304853" y="3121689"/>
              <a:ext cx="1985759" cy="286474"/>
            </a:xfrm>
            <a:prstGeom prst="rect">
              <a:avLst/>
            </a:prstGeom>
            <a:solidFill>
              <a:schemeClr val="accent3">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激励考核</a:t>
              </a:r>
              <a:endParaRPr kumimoji="0" lang="en-US" altLang="zh-CN"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77" name="矩形: 圆角 76"/>
            <p:cNvSpPr/>
            <p:nvPr/>
          </p:nvSpPr>
          <p:spPr>
            <a:xfrm>
              <a:off x="2660198" y="3408164"/>
              <a:ext cx="1985759" cy="783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1755" marR="0" lvl="0" indent="-71755" algn="just" defTabSz="914400" rtl="0" eaLnBrk="1" fontAlgn="auto" latinLnBrk="0" hangingPunct="1">
                <a:lnSpc>
                  <a:spcPct val="120000"/>
                </a:lnSpc>
                <a:spcBef>
                  <a:spcPts val="0"/>
                </a:spcBef>
                <a:spcAft>
                  <a:spcPts val="600"/>
                </a:spcAft>
                <a:buClrTx/>
                <a:buSzTx/>
                <a:buFont typeface="Arial" panose="020B0604020202020204" pitchFamily="34" charset="0"/>
                <a:buChar char="•"/>
                <a:defRPr/>
              </a:pPr>
              <a:endPar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78" name="矩形: 圆角 76"/>
            <p:cNvSpPr/>
            <p:nvPr/>
          </p:nvSpPr>
          <p:spPr>
            <a:xfrm>
              <a:off x="4875082" y="3408164"/>
              <a:ext cx="1985759" cy="783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1755" marR="0" lvl="0" indent="-71755" algn="just" defTabSz="914400" rtl="0" eaLnBrk="1" fontAlgn="auto" latinLnBrk="0" hangingPunct="1">
                <a:lnSpc>
                  <a:spcPct val="120000"/>
                </a:lnSpc>
                <a:spcBef>
                  <a:spcPts val="0"/>
                </a:spcBef>
                <a:spcAft>
                  <a:spcPts val="600"/>
                </a:spcAft>
                <a:buClrTx/>
                <a:buSzTx/>
                <a:buFont typeface="Arial" panose="020B0604020202020204" pitchFamily="34" charset="0"/>
                <a:buChar char="•"/>
                <a:defRPr/>
              </a:pPr>
              <a:endPar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79" name="矩形: 圆角 76"/>
            <p:cNvSpPr/>
            <p:nvPr/>
          </p:nvSpPr>
          <p:spPr>
            <a:xfrm>
              <a:off x="7089966" y="3408164"/>
              <a:ext cx="1985759" cy="783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1755" marR="0" lvl="0" indent="-71755" algn="just" defTabSz="914400" rtl="0" eaLnBrk="1" fontAlgn="auto" latinLnBrk="0" hangingPunct="1">
                <a:lnSpc>
                  <a:spcPct val="120000"/>
                </a:lnSpc>
                <a:spcBef>
                  <a:spcPts val="0"/>
                </a:spcBef>
                <a:spcAft>
                  <a:spcPts val="600"/>
                </a:spcAft>
                <a:buClrTx/>
                <a:buSzTx/>
                <a:buFont typeface="Arial" panose="020B0604020202020204" pitchFamily="34" charset="0"/>
                <a:buChar char="•"/>
                <a:defRPr/>
              </a:pPr>
              <a:endPar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80" name="矩形: 圆角 76"/>
            <p:cNvSpPr/>
            <p:nvPr/>
          </p:nvSpPr>
          <p:spPr>
            <a:xfrm>
              <a:off x="9304850" y="3408164"/>
              <a:ext cx="1985759" cy="783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1755" marR="0" lvl="0" indent="-71755" algn="just" defTabSz="914400" rtl="0" eaLnBrk="1" fontAlgn="auto" latinLnBrk="0" hangingPunct="1">
                <a:lnSpc>
                  <a:spcPct val="120000"/>
                </a:lnSpc>
                <a:spcBef>
                  <a:spcPts val="0"/>
                </a:spcBef>
                <a:spcAft>
                  <a:spcPts val="600"/>
                </a:spcAft>
                <a:buClrTx/>
                <a:buSzTx/>
                <a:buFont typeface="Arial" panose="020B0604020202020204" pitchFamily="34" charset="0"/>
                <a:buChar char="•"/>
                <a:defRPr/>
              </a:pPr>
              <a:endPar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p:txBody>
        </p:sp>
      </p:grpSp>
      <p:sp>
        <p:nvSpPr>
          <p:cNvPr id="97" name="文本框 21"/>
          <p:cNvSpPr txBox="1"/>
          <p:nvPr/>
        </p:nvSpPr>
        <p:spPr>
          <a:xfrm>
            <a:off x="2598861" y="3467460"/>
            <a:ext cx="1769139" cy="825539"/>
          </a:xfrm>
          <a:prstGeom prst="rect">
            <a:avLst/>
          </a:prstGeom>
          <a:noFill/>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4145" marR="0" lvl="0" indent="-144145"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人力资源管理诊断</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人力资源战略规划</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人才发展规划咨询</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98" name="文本框 21"/>
          <p:cNvSpPr txBox="1"/>
          <p:nvPr/>
        </p:nvSpPr>
        <p:spPr>
          <a:xfrm>
            <a:off x="4758861" y="3554001"/>
            <a:ext cx="1769139" cy="652442"/>
          </a:xfrm>
          <a:prstGeom prst="rect">
            <a:avLst/>
          </a:prstGeom>
          <a:noFill/>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岗位体系</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岗位价值评估</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职业发展体系</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员工任职资格</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99" name="文本框 21"/>
          <p:cNvSpPr txBox="1"/>
          <p:nvPr/>
        </p:nvSpPr>
        <p:spPr>
          <a:xfrm>
            <a:off x="9222861" y="3467461"/>
            <a:ext cx="1769139" cy="652442"/>
          </a:xfrm>
          <a:prstGeom prst="rect">
            <a:avLst/>
          </a:prstGeom>
          <a:noFill/>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4145" marR="0" lvl="0" indent="-144145"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解码与绩效考核体系</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短期激励体系</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中长期激励体系</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00" name="文本框 21"/>
          <p:cNvSpPr txBox="1"/>
          <p:nvPr/>
        </p:nvSpPr>
        <p:spPr>
          <a:xfrm>
            <a:off x="6990861" y="3467461"/>
            <a:ext cx="1769139" cy="652442"/>
          </a:xfrm>
          <a:prstGeom prst="rect">
            <a:avLst/>
          </a:prstGeom>
          <a:noFill/>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4145" marR="0" lvl="0" indent="-144145"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薪酬报告</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薪酬体系</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福利体系</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32" name="圆角矩形 84"/>
          <p:cNvSpPr/>
          <p:nvPr/>
        </p:nvSpPr>
        <p:spPr>
          <a:xfrm>
            <a:off x="666750" y="4494674"/>
            <a:ext cx="10858500" cy="1163440"/>
          </a:xfrm>
          <a:prstGeom prst="roundRect">
            <a:avLst>
              <a:gd name="adj" fmla="val 1095"/>
            </a:avLst>
          </a:prstGeom>
          <a:solidFill>
            <a:schemeClr val="tx2">
              <a:lumMod val="20000"/>
              <a:lumOff val="80000"/>
              <a:alpha val="42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en-US" altLang="zh-CN" sz="12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endParaRPr>
          </a:p>
        </p:txBody>
      </p:sp>
      <p:sp>
        <p:nvSpPr>
          <p:cNvPr id="33" name="矩形 32"/>
          <p:cNvSpPr/>
          <p:nvPr/>
        </p:nvSpPr>
        <p:spPr>
          <a:xfrm>
            <a:off x="1287819" y="4779013"/>
            <a:ext cx="1015348" cy="360186"/>
          </a:xfrm>
          <a:prstGeom prst="rect">
            <a:avLst/>
          </a:prstGeom>
          <a:noFill/>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战略人才</a:t>
            </a:r>
            <a:endParaRPr kumimoji="0" lang="en-US" altLang="zh-CN" sz="12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endParaRPr>
          </a:p>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管理咨询</a:t>
            </a:r>
            <a:endParaRPr kumimoji="0" lang="en-US" altLang="zh-CN" sz="12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endParaRPr>
          </a:p>
        </p:txBody>
      </p:sp>
      <p:grpSp>
        <p:nvGrpSpPr>
          <p:cNvPr id="34" name="Group 81"/>
          <p:cNvGrpSpPr/>
          <p:nvPr/>
        </p:nvGrpSpPr>
        <p:grpSpPr>
          <a:xfrm>
            <a:off x="850859" y="4811226"/>
            <a:ext cx="316780" cy="316780"/>
            <a:chOff x="660400" y="1528137"/>
            <a:chExt cx="393700" cy="393700"/>
          </a:xfrm>
        </p:grpSpPr>
        <p:sp>
          <p:nvSpPr>
            <p:cNvPr id="35" name="椭圆 34"/>
            <p:cNvSpPr/>
            <p:nvPr/>
          </p:nvSpPr>
          <p:spPr>
            <a:xfrm>
              <a:off x="660400" y="1528137"/>
              <a:ext cx="393700" cy="393700"/>
            </a:xfrm>
            <a:prstGeom prst="ellipse">
              <a:avLst/>
            </a:prstGeom>
            <a:solidFill>
              <a:schemeClr val="accent1"/>
            </a:solidFill>
            <a:ln w="38100" cap="flat" cmpd="sng" algn="ctr">
              <a:solidFill>
                <a:schemeClr val="bg1"/>
              </a:solidFill>
              <a:prstDash val="solid"/>
              <a:miter lim="800000"/>
            </a:ln>
            <a:effectLst>
              <a:outerShdw dist="38100" dir="5400000" algn="t" rotWithShape="0">
                <a:prstClr val="black">
                  <a:alpha val="8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zh-CN" altLang="en-US" sz="1800" b="0" i="0" u="none" strike="noStrike" kern="0" cap="none" spc="0" normalizeH="0" baseline="0" noProof="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36" name="cloud-computing_314684"/>
            <p:cNvSpPr>
              <a:spLocks noChangeAspect="1"/>
            </p:cNvSpPr>
            <p:nvPr/>
          </p:nvSpPr>
          <p:spPr bwMode="auto">
            <a:xfrm>
              <a:off x="757065" y="1609855"/>
              <a:ext cx="200368" cy="230263"/>
            </a:xfrm>
            <a:custGeom>
              <a:avLst/>
              <a:gdLst>
                <a:gd name="T0" fmla="*/ 2263 w 6954"/>
                <a:gd name="T1" fmla="*/ 6289 h 7989"/>
                <a:gd name="T2" fmla="*/ 4893 w 6954"/>
                <a:gd name="T3" fmla="*/ 5775 h 7989"/>
                <a:gd name="T4" fmla="*/ 4096 w 6954"/>
                <a:gd name="T5" fmla="*/ 6523 h 7989"/>
                <a:gd name="T6" fmla="*/ 5467 w 6954"/>
                <a:gd name="T7" fmla="*/ 6720 h 7989"/>
                <a:gd name="T8" fmla="*/ 6914 w 6954"/>
                <a:gd name="T9" fmla="*/ 6032 h 7989"/>
                <a:gd name="T10" fmla="*/ 6675 w 6954"/>
                <a:gd name="T11" fmla="*/ 6579 h 7989"/>
                <a:gd name="T12" fmla="*/ 2748 w 6954"/>
                <a:gd name="T13" fmla="*/ 7534 h 7989"/>
                <a:gd name="T14" fmla="*/ 1824 w 6954"/>
                <a:gd name="T15" fmla="*/ 7774 h 7989"/>
                <a:gd name="T16" fmla="*/ 1542 w 6954"/>
                <a:gd name="T17" fmla="*/ 6388 h 7989"/>
                <a:gd name="T18" fmla="*/ 1600 w 6954"/>
                <a:gd name="T19" fmla="*/ 4602 h 7989"/>
                <a:gd name="T20" fmla="*/ 1173 w 6954"/>
                <a:gd name="T21" fmla="*/ 4602 h 7989"/>
                <a:gd name="T22" fmla="*/ 1600 w 6954"/>
                <a:gd name="T23" fmla="*/ 6049 h 7989"/>
                <a:gd name="T24" fmla="*/ 2880 w 6954"/>
                <a:gd name="T25" fmla="*/ 4175 h 7989"/>
                <a:gd name="T26" fmla="*/ 2453 w 6954"/>
                <a:gd name="T27" fmla="*/ 4175 h 7989"/>
                <a:gd name="T28" fmla="*/ 2880 w 6954"/>
                <a:gd name="T29" fmla="*/ 5336 h 7989"/>
                <a:gd name="T30" fmla="*/ 4160 w 6954"/>
                <a:gd name="T31" fmla="*/ 3749 h 7989"/>
                <a:gd name="T32" fmla="*/ 3733 w 6954"/>
                <a:gd name="T33" fmla="*/ 3749 h 7989"/>
                <a:gd name="T34" fmla="*/ 4160 w 6954"/>
                <a:gd name="T35" fmla="*/ 5257 h 7989"/>
                <a:gd name="T36" fmla="*/ 5440 w 6954"/>
                <a:gd name="T37" fmla="*/ 2895 h 7989"/>
                <a:gd name="T38" fmla="*/ 5013 w 6954"/>
                <a:gd name="T39" fmla="*/ 2895 h 7989"/>
                <a:gd name="T40" fmla="*/ 5237 w 6954"/>
                <a:gd name="T41" fmla="*/ 5368 h 7989"/>
                <a:gd name="T42" fmla="*/ 6720 w 6954"/>
                <a:gd name="T43" fmla="*/ 5398 h 7989"/>
                <a:gd name="T44" fmla="*/ 6507 w 6954"/>
                <a:gd name="T45" fmla="*/ 1829 h 7989"/>
                <a:gd name="T46" fmla="*/ 6293 w 6954"/>
                <a:gd name="T47" fmla="*/ 5689 h 7989"/>
                <a:gd name="T48" fmla="*/ 6720 w 6954"/>
                <a:gd name="T49" fmla="*/ 5398 h 7989"/>
                <a:gd name="T50" fmla="*/ 213 w 6954"/>
                <a:gd name="T51" fmla="*/ 3962 h 7989"/>
                <a:gd name="T52" fmla="*/ 213 w 6954"/>
                <a:gd name="T53" fmla="*/ 3535 h 7989"/>
                <a:gd name="T54" fmla="*/ 5415 w 6954"/>
                <a:gd name="T55" fmla="*/ 720 h 7989"/>
                <a:gd name="T56" fmla="*/ 5276 w 6954"/>
                <a:gd name="T57" fmla="*/ 317 h 7989"/>
                <a:gd name="T58" fmla="*/ 6354 w 6954"/>
                <a:gd name="T59" fmla="*/ 171 h 7989"/>
                <a:gd name="T60" fmla="*/ 6500 w 6954"/>
                <a:gd name="T61" fmla="*/ 1249 h 7989"/>
                <a:gd name="T62" fmla="*/ 6128 w 6954"/>
                <a:gd name="T63" fmla="*/ 827 h 7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54" h="7989">
                  <a:moveTo>
                    <a:pt x="1542" y="6388"/>
                  </a:moveTo>
                  <a:lnTo>
                    <a:pt x="2263" y="6289"/>
                  </a:lnTo>
                  <a:cubicBezTo>
                    <a:pt x="2417" y="5902"/>
                    <a:pt x="2757" y="5708"/>
                    <a:pt x="3284" y="5708"/>
                  </a:cubicBezTo>
                  <a:cubicBezTo>
                    <a:pt x="4074" y="5708"/>
                    <a:pt x="4436" y="5584"/>
                    <a:pt x="4893" y="5775"/>
                  </a:cubicBezTo>
                  <a:cubicBezTo>
                    <a:pt x="5156" y="5884"/>
                    <a:pt x="5108" y="6113"/>
                    <a:pt x="4950" y="6259"/>
                  </a:cubicBezTo>
                  <a:cubicBezTo>
                    <a:pt x="4748" y="6445"/>
                    <a:pt x="4104" y="6225"/>
                    <a:pt x="4096" y="6523"/>
                  </a:cubicBezTo>
                  <a:cubicBezTo>
                    <a:pt x="4088" y="6822"/>
                    <a:pt x="4397" y="6720"/>
                    <a:pt x="4668" y="6720"/>
                  </a:cubicBezTo>
                  <a:lnTo>
                    <a:pt x="5467" y="6720"/>
                  </a:lnTo>
                  <a:lnTo>
                    <a:pt x="6652" y="5854"/>
                  </a:lnTo>
                  <a:cubicBezTo>
                    <a:pt x="6780" y="5761"/>
                    <a:pt x="6954" y="5879"/>
                    <a:pt x="6914" y="6032"/>
                  </a:cubicBezTo>
                  <a:lnTo>
                    <a:pt x="6832" y="6345"/>
                  </a:lnTo>
                  <a:cubicBezTo>
                    <a:pt x="6808" y="6438"/>
                    <a:pt x="6752" y="6521"/>
                    <a:pt x="6675" y="6579"/>
                  </a:cubicBezTo>
                  <a:lnTo>
                    <a:pt x="5401" y="7534"/>
                  </a:lnTo>
                  <a:lnTo>
                    <a:pt x="2748" y="7534"/>
                  </a:lnTo>
                  <a:lnTo>
                    <a:pt x="2452" y="7816"/>
                  </a:lnTo>
                  <a:cubicBezTo>
                    <a:pt x="2270" y="7989"/>
                    <a:pt x="1980" y="7969"/>
                    <a:pt x="1824" y="7774"/>
                  </a:cubicBezTo>
                  <a:lnTo>
                    <a:pt x="1267" y="7077"/>
                  </a:lnTo>
                  <a:cubicBezTo>
                    <a:pt x="1060" y="6818"/>
                    <a:pt x="1214" y="6433"/>
                    <a:pt x="1542" y="6388"/>
                  </a:cubicBezTo>
                  <a:close/>
                  <a:moveTo>
                    <a:pt x="1600" y="6049"/>
                  </a:moveTo>
                  <a:lnTo>
                    <a:pt x="1600" y="4602"/>
                  </a:lnTo>
                  <a:cubicBezTo>
                    <a:pt x="1600" y="4484"/>
                    <a:pt x="1504" y="4389"/>
                    <a:pt x="1387" y="4389"/>
                  </a:cubicBezTo>
                  <a:cubicBezTo>
                    <a:pt x="1269" y="4389"/>
                    <a:pt x="1173" y="4484"/>
                    <a:pt x="1173" y="4602"/>
                  </a:cubicBezTo>
                  <a:lnTo>
                    <a:pt x="1173" y="6107"/>
                  </a:lnTo>
                  <a:lnTo>
                    <a:pt x="1600" y="6049"/>
                  </a:lnTo>
                  <a:close/>
                  <a:moveTo>
                    <a:pt x="2880" y="5336"/>
                  </a:moveTo>
                  <a:lnTo>
                    <a:pt x="2880" y="4175"/>
                  </a:lnTo>
                  <a:cubicBezTo>
                    <a:pt x="2880" y="4058"/>
                    <a:pt x="2784" y="3962"/>
                    <a:pt x="2667" y="3962"/>
                  </a:cubicBezTo>
                  <a:cubicBezTo>
                    <a:pt x="2549" y="3962"/>
                    <a:pt x="2453" y="4058"/>
                    <a:pt x="2453" y="4175"/>
                  </a:cubicBezTo>
                  <a:lnTo>
                    <a:pt x="2453" y="5526"/>
                  </a:lnTo>
                  <a:cubicBezTo>
                    <a:pt x="2572" y="5439"/>
                    <a:pt x="2714" y="5375"/>
                    <a:pt x="2880" y="5336"/>
                  </a:cubicBezTo>
                  <a:close/>
                  <a:moveTo>
                    <a:pt x="4160" y="5257"/>
                  </a:moveTo>
                  <a:lnTo>
                    <a:pt x="4160" y="3749"/>
                  </a:lnTo>
                  <a:cubicBezTo>
                    <a:pt x="4160" y="3631"/>
                    <a:pt x="4064" y="3535"/>
                    <a:pt x="3947" y="3535"/>
                  </a:cubicBezTo>
                  <a:cubicBezTo>
                    <a:pt x="3829" y="3535"/>
                    <a:pt x="3733" y="3631"/>
                    <a:pt x="3733" y="3749"/>
                  </a:cubicBezTo>
                  <a:lnTo>
                    <a:pt x="3733" y="5280"/>
                  </a:lnTo>
                  <a:cubicBezTo>
                    <a:pt x="3890" y="5274"/>
                    <a:pt x="4031" y="5265"/>
                    <a:pt x="4160" y="5257"/>
                  </a:cubicBezTo>
                  <a:close/>
                  <a:moveTo>
                    <a:pt x="5440" y="5529"/>
                  </a:moveTo>
                  <a:lnTo>
                    <a:pt x="5440" y="2895"/>
                  </a:lnTo>
                  <a:cubicBezTo>
                    <a:pt x="5440" y="2778"/>
                    <a:pt x="5344" y="2682"/>
                    <a:pt x="5227" y="2682"/>
                  </a:cubicBezTo>
                  <a:cubicBezTo>
                    <a:pt x="5109" y="2682"/>
                    <a:pt x="5013" y="2778"/>
                    <a:pt x="5013" y="2895"/>
                  </a:cubicBezTo>
                  <a:lnTo>
                    <a:pt x="5013" y="5293"/>
                  </a:lnTo>
                  <a:cubicBezTo>
                    <a:pt x="5087" y="5312"/>
                    <a:pt x="5161" y="5336"/>
                    <a:pt x="5237" y="5368"/>
                  </a:cubicBezTo>
                  <a:cubicBezTo>
                    <a:pt x="5319" y="5402"/>
                    <a:pt x="5382" y="5461"/>
                    <a:pt x="5440" y="5529"/>
                  </a:cubicBezTo>
                  <a:close/>
                  <a:moveTo>
                    <a:pt x="6720" y="5398"/>
                  </a:moveTo>
                  <a:lnTo>
                    <a:pt x="6720" y="2042"/>
                  </a:lnTo>
                  <a:cubicBezTo>
                    <a:pt x="6720" y="1924"/>
                    <a:pt x="6624" y="1829"/>
                    <a:pt x="6507" y="1829"/>
                  </a:cubicBezTo>
                  <a:cubicBezTo>
                    <a:pt x="6389" y="1829"/>
                    <a:pt x="6293" y="1924"/>
                    <a:pt x="6293" y="2042"/>
                  </a:cubicBezTo>
                  <a:lnTo>
                    <a:pt x="6293" y="5689"/>
                  </a:lnTo>
                  <a:lnTo>
                    <a:pt x="6652" y="5427"/>
                  </a:lnTo>
                  <a:cubicBezTo>
                    <a:pt x="6672" y="5413"/>
                    <a:pt x="6695" y="5402"/>
                    <a:pt x="6720" y="5398"/>
                  </a:cubicBezTo>
                  <a:close/>
                  <a:moveTo>
                    <a:pt x="6128" y="827"/>
                  </a:moveTo>
                  <a:cubicBezTo>
                    <a:pt x="4799" y="2789"/>
                    <a:pt x="2583" y="3963"/>
                    <a:pt x="213" y="3962"/>
                  </a:cubicBezTo>
                  <a:cubicBezTo>
                    <a:pt x="96" y="3962"/>
                    <a:pt x="0" y="3866"/>
                    <a:pt x="0" y="3749"/>
                  </a:cubicBezTo>
                  <a:cubicBezTo>
                    <a:pt x="0" y="3631"/>
                    <a:pt x="96" y="3535"/>
                    <a:pt x="213" y="3535"/>
                  </a:cubicBezTo>
                  <a:cubicBezTo>
                    <a:pt x="2468" y="3535"/>
                    <a:pt x="4529" y="2416"/>
                    <a:pt x="5768" y="598"/>
                  </a:cubicBezTo>
                  <a:lnTo>
                    <a:pt x="5415" y="720"/>
                  </a:lnTo>
                  <a:cubicBezTo>
                    <a:pt x="5302" y="763"/>
                    <a:pt x="5175" y="705"/>
                    <a:pt x="5136" y="590"/>
                  </a:cubicBezTo>
                  <a:cubicBezTo>
                    <a:pt x="5097" y="476"/>
                    <a:pt x="5160" y="352"/>
                    <a:pt x="5276" y="317"/>
                  </a:cubicBezTo>
                  <a:lnTo>
                    <a:pt x="6083" y="39"/>
                  </a:lnTo>
                  <a:cubicBezTo>
                    <a:pt x="6194" y="0"/>
                    <a:pt x="6316" y="59"/>
                    <a:pt x="6354" y="171"/>
                  </a:cubicBezTo>
                  <a:lnTo>
                    <a:pt x="6632" y="978"/>
                  </a:lnTo>
                  <a:cubicBezTo>
                    <a:pt x="6670" y="1089"/>
                    <a:pt x="6611" y="1211"/>
                    <a:pt x="6500" y="1249"/>
                  </a:cubicBezTo>
                  <a:cubicBezTo>
                    <a:pt x="6388" y="1288"/>
                    <a:pt x="6267" y="1228"/>
                    <a:pt x="6228" y="1117"/>
                  </a:cubicBezTo>
                  <a:lnTo>
                    <a:pt x="6128" y="827"/>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zh-CN" altLang="en-US" sz="1800" b="0" i="0" u="none" strike="noStrike" kern="1200" cap="none" spc="0" normalizeH="0" baseline="0" noProof="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grpSp>
      <p:grpSp>
        <p:nvGrpSpPr>
          <p:cNvPr id="88" name="组合 87"/>
          <p:cNvGrpSpPr/>
          <p:nvPr/>
        </p:nvGrpSpPr>
        <p:grpSpPr>
          <a:xfrm>
            <a:off x="2514145" y="4609241"/>
            <a:ext cx="8630414" cy="944360"/>
            <a:chOff x="2660198" y="3121689"/>
            <a:chExt cx="8630414" cy="1070219"/>
          </a:xfrm>
        </p:grpSpPr>
        <p:sp>
          <p:nvSpPr>
            <p:cNvPr id="89" name="Rectangle 38"/>
            <p:cNvSpPr/>
            <p:nvPr/>
          </p:nvSpPr>
          <p:spPr>
            <a:xfrm>
              <a:off x="2660199" y="3121689"/>
              <a:ext cx="1985759" cy="286474"/>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专项人才建设规划</a:t>
              </a:r>
              <a:endParaRPr kumimoji="0" lang="en-US" altLang="zh-CN"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90" name="Rectangle 38"/>
            <p:cNvSpPr/>
            <p:nvPr/>
          </p:nvSpPr>
          <p:spPr>
            <a:xfrm>
              <a:off x="4875084" y="3121689"/>
              <a:ext cx="1985759" cy="286474"/>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人才标准与能力体系</a:t>
              </a:r>
              <a:endParaRPr kumimoji="0" lang="en-US" altLang="zh-CN"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91" name="Rectangle 38"/>
            <p:cNvSpPr/>
            <p:nvPr/>
          </p:nvSpPr>
          <p:spPr>
            <a:xfrm>
              <a:off x="7089969" y="3121689"/>
              <a:ext cx="1985759" cy="286474"/>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人才盘点一体化服务</a:t>
              </a:r>
              <a:endParaRPr kumimoji="0" lang="en-US" altLang="zh-CN"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92" name="Rectangle 38"/>
            <p:cNvSpPr/>
            <p:nvPr/>
          </p:nvSpPr>
          <p:spPr>
            <a:xfrm>
              <a:off x="9304853" y="3121689"/>
              <a:ext cx="1985759" cy="286474"/>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人才测评与服务</a:t>
              </a:r>
              <a:endParaRPr kumimoji="0" lang="en-US" altLang="zh-CN"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93" name="矩形: 圆角 76"/>
            <p:cNvSpPr/>
            <p:nvPr/>
          </p:nvSpPr>
          <p:spPr>
            <a:xfrm>
              <a:off x="2660198" y="3408164"/>
              <a:ext cx="1985759" cy="783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1755" marR="0" lvl="0" indent="-71755" algn="just" defTabSz="914400" rtl="0" eaLnBrk="1" fontAlgn="auto" latinLnBrk="0" hangingPunct="1">
                <a:lnSpc>
                  <a:spcPct val="120000"/>
                </a:lnSpc>
                <a:spcBef>
                  <a:spcPts val="0"/>
                </a:spcBef>
                <a:spcAft>
                  <a:spcPts val="600"/>
                </a:spcAft>
                <a:buClrTx/>
                <a:buSzTx/>
                <a:buFont typeface="Arial" panose="020B0604020202020204" pitchFamily="34" charset="0"/>
                <a:buChar char="•"/>
                <a:defRPr/>
              </a:pPr>
              <a:endPar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94" name="矩形: 圆角 76"/>
            <p:cNvSpPr/>
            <p:nvPr/>
          </p:nvSpPr>
          <p:spPr>
            <a:xfrm>
              <a:off x="4875082" y="3408164"/>
              <a:ext cx="1985759" cy="783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1755" marR="0" lvl="0" indent="-71755" algn="just" defTabSz="914400" rtl="0" eaLnBrk="1" fontAlgn="auto" latinLnBrk="0" hangingPunct="1">
                <a:lnSpc>
                  <a:spcPct val="120000"/>
                </a:lnSpc>
                <a:spcBef>
                  <a:spcPts val="0"/>
                </a:spcBef>
                <a:spcAft>
                  <a:spcPts val="600"/>
                </a:spcAft>
                <a:buClrTx/>
                <a:buSzTx/>
                <a:buFont typeface="Arial" panose="020B0604020202020204" pitchFamily="34" charset="0"/>
                <a:buChar char="•"/>
                <a:defRPr/>
              </a:pPr>
              <a:endPar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95" name="矩形: 圆角 76"/>
            <p:cNvSpPr/>
            <p:nvPr/>
          </p:nvSpPr>
          <p:spPr>
            <a:xfrm>
              <a:off x="7089966" y="3408164"/>
              <a:ext cx="1985759" cy="783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1755" marR="0" lvl="0" indent="-71755" algn="just" defTabSz="914400" rtl="0" eaLnBrk="1" fontAlgn="auto" latinLnBrk="0" hangingPunct="1">
                <a:lnSpc>
                  <a:spcPct val="120000"/>
                </a:lnSpc>
                <a:spcBef>
                  <a:spcPts val="0"/>
                </a:spcBef>
                <a:spcAft>
                  <a:spcPts val="600"/>
                </a:spcAft>
                <a:buClrTx/>
                <a:buSzTx/>
                <a:buFont typeface="Arial" panose="020B0604020202020204" pitchFamily="34" charset="0"/>
                <a:buChar char="•"/>
                <a:defRPr/>
              </a:pPr>
              <a:endPar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96" name="矩形: 圆角 76"/>
            <p:cNvSpPr/>
            <p:nvPr/>
          </p:nvSpPr>
          <p:spPr>
            <a:xfrm>
              <a:off x="9304850" y="3408164"/>
              <a:ext cx="1985759" cy="783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2" spcCol="36000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1755" marR="0" lvl="0" indent="-71755" algn="just" defTabSz="914400" rtl="0" eaLnBrk="1" fontAlgn="auto" latinLnBrk="0" hangingPunct="1">
                <a:lnSpc>
                  <a:spcPct val="120000"/>
                </a:lnSpc>
                <a:spcBef>
                  <a:spcPts val="0"/>
                </a:spcBef>
                <a:spcAft>
                  <a:spcPts val="600"/>
                </a:spcAft>
                <a:buClrTx/>
                <a:buSzTx/>
                <a:buFont typeface="Arial" panose="020B0604020202020204" pitchFamily="34" charset="0"/>
                <a:buChar char="•"/>
                <a:defRPr/>
              </a:pPr>
              <a:endPar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p:txBody>
        </p:sp>
      </p:grpSp>
      <p:sp>
        <p:nvSpPr>
          <p:cNvPr id="101" name="文本框 21"/>
          <p:cNvSpPr txBox="1"/>
          <p:nvPr/>
        </p:nvSpPr>
        <p:spPr>
          <a:xfrm>
            <a:off x="2598861" y="4907804"/>
            <a:ext cx="1769139" cy="652442"/>
          </a:xfrm>
          <a:prstGeom prst="rect">
            <a:avLst/>
          </a:prstGeom>
          <a:noFill/>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高管</a:t>
            </a:r>
            <a:r>
              <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a:t>
            </a: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经营管理人才</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科技人才</a:t>
            </a:r>
            <a:r>
              <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a:t>
            </a: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技能人才</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国际化人才</a:t>
            </a:r>
            <a:r>
              <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a:t>
            </a: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青年人才</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02" name="文本框 21"/>
          <p:cNvSpPr txBox="1"/>
          <p:nvPr/>
        </p:nvSpPr>
        <p:spPr>
          <a:xfrm>
            <a:off x="4758861" y="4907804"/>
            <a:ext cx="1769139" cy="652442"/>
          </a:xfrm>
          <a:prstGeom prst="rect">
            <a:avLst/>
          </a:prstGeom>
          <a:noFill/>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核心人才素质模型构建</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核心人才画像体系构建</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能力</a:t>
            </a:r>
            <a:r>
              <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a:t>
            </a: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培训</a:t>
            </a:r>
            <a:r>
              <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a:t>
            </a: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职业发展体系建设</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endParaRPr>
          </a:p>
        </p:txBody>
      </p:sp>
      <p:sp>
        <p:nvSpPr>
          <p:cNvPr id="103" name="文本框 21"/>
          <p:cNvSpPr txBox="1"/>
          <p:nvPr/>
        </p:nvSpPr>
        <p:spPr>
          <a:xfrm>
            <a:off x="9222861" y="4907804"/>
            <a:ext cx="1769139" cy="652442"/>
          </a:xfrm>
          <a:prstGeom prst="rect">
            <a:avLst/>
          </a:prstGeom>
          <a:noFill/>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人才标准化测评工具</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人才定制测评工具开发</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rPr>
              <a:t>人才测评结果解读服务</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endParaRPr>
          </a:p>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04" name="文本框 21"/>
          <p:cNvSpPr txBox="1"/>
          <p:nvPr/>
        </p:nvSpPr>
        <p:spPr>
          <a:xfrm>
            <a:off x="6990861" y="4907804"/>
            <a:ext cx="1769139" cy="652442"/>
          </a:xfrm>
          <a:prstGeom prst="rect">
            <a:avLst/>
          </a:prstGeom>
          <a:noFill/>
        </p:spPr>
        <p:txBody>
          <a:bodyPr wrap="non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组织与人才盘点实施</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关键人才高潜、继任计划</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a:p>
            <a:pPr marL="144145" marR="0" lvl="0" indent="-144145"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rPr>
              <a:t>关键人才培养与发展体系</a:t>
            </a:r>
            <a:endParaRPr kumimoji="0" lang="en-US" altLang="zh-CN" sz="11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52" name="圆角矩形 84"/>
          <p:cNvSpPr/>
          <p:nvPr/>
        </p:nvSpPr>
        <p:spPr>
          <a:xfrm>
            <a:off x="666750" y="5693168"/>
            <a:ext cx="10858500" cy="557289"/>
          </a:xfrm>
          <a:prstGeom prst="roundRect">
            <a:avLst>
              <a:gd name="adj" fmla="val 1095"/>
            </a:avLst>
          </a:prstGeom>
          <a:solidFill>
            <a:schemeClr val="tx2">
              <a:lumMod val="20000"/>
              <a:lumOff val="80000"/>
              <a:alpha val="42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en-US" altLang="zh-CN" sz="12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endParaRPr>
          </a:p>
        </p:txBody>
      </p:sp>
      <p:sp>
        <p:nvSpPr>
          <p:cNvPr id="53" name="矩形 52"/>
          <p:cNvSpPr/>
          <p:nvPr/>
        </p:nvSpPr>
        <p:spPr>
          <a:xfrm>
            <a:off x="1287819" y="5771862"/>
            <a:ext cx="1015348" cy="360186"/>
          </a:xfrm>
          <a:prstGeom prst="rect">
            <a:avLst/>
          </a:prstGeom>
          <a:noFill/>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数字化咨询</a:t>
            </a:r>
            <a:endParaRPr kumimoji="0" lang="en-US" altLang="zh-CN" sz="12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endParaRPr>
          </a:p>
        </p:txBody>
      </p:sp>
      <p:grpSp>
        <p:nvGrpSpPr>
          <p:cNvPr id="54" name="Group 81"/>
          <p:cNvGrpSpPr/>
          <p:nvPr/>
        </p:nvGrpSpPr>
        <p:grpSpPr>
          <a:xfrm>
            <a:off x="850859" y="5793565"/>
            <a:ext cx="316780" cy="316780"/>
            <a:chOff x="660400" y="1528137"/>
            <a:chExt cx="393700" cy="393700"/>
          </a:xfrm>
        </p:grpSpPr>
        <p:sp>
          <p:nvSpPr>
            <p:cNvPr id="55" name="椭圆 54"/>
            <p:cNvSpPr/>
            <p:nvPr/>
          </p:nvSpPr>
          <p:spPr>
            <a:xfrm>
              <a:off x="660400" y="1528137"/>
              <a:ext cx="393700" cy="393700"/>
            </a:xfrm>
            <a:prstGeom prst="ellipse">
              <a:avLst/>
            </a:prstGeom>
            <a:solidFill>
              <a:schemeClr val="accent1"/>
            </a:solidFill>
            <a:ln w="38100" cap="flat" cmpd="sng" algn="ctr">
              <a:solidFill>
                <a:schemeClr val="bg1"/>
              </a:solidFill>
              <a:prstDash val="solid"/>
              <a:miter lim="800000"/>
            </a:ln>
            <a:effectLst>
              <a:outerShdw dist="38100" dir="5400000" algn="t" rotWithShape="0">
                <a:prstClr val="black">
                  <a:alpha val="8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zh-CN" altLang="en-US" sz="1800" b="0" i="0" u="none" strike="noStrike" kern="0" cap="none" spc="0" normalizeH="0" baseline="0" noProof="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56" name="cloud-computing_314684"/>
            <p:cNvSpPr>
              <a:spLocks noChangeAspect="1"/>
            </p:cNvSpPr>
            <p:nvPr/>
          </p:nvSpPr>
          <p:spPr bwMode="auto">
            <a:xfrm>
              <a:off x="757065" y="1609855"/>
              <a:ext cx="200368" cy="230263"/>
            </a:xfrm>
            <a:custGeom>
              <a:avLst/>
              <a:gdLst>
                <a:gd name="T0" fmla="*/ 2263 w 6954"/>
                <a:gd name="T1" fmla="*/ 6289 h 7989"/>
                <a:gd name="T2" fmla="*/ 4893 w 6954"/>
                <a:gd name="T3" fmla="*/ 5775 h 7989"/>
                <a:gd name="T4" fmla="*/ 4096 w 6954"/>
                <a:gd name="T5" fmla="*/ 6523 h 7989"/>
                <a:gd name="T6" fmla="*/ 5467 w 6954"/>
                <a:gd name="T7" fmla="*/ 6720 h 7989"/>
                <a:gd name="T8" fmla="*/ 6914 w 6954"/>
                <a:gd name="T9" fmla="*/ 6032 h 7989"/>
                <a:gd name="T10" fmla="*/ 6675 w 6954"/>
                <a:gd name="T11" fmla="*/ 6579 h 7989"/>
                <a:gd name="T12" fmla="*/ 2748 w 6954"/>
                <a:gd name="T13" fmla="*/ 7534 h 7989"/>
                <a:gd name="T14" fmla="*/ 1824 w 6954"/>
                <a:gd name="T15" fmla="*/ 7774 h 7989"/>
                <a:gd name="T16" fmla="*/ 1542 w 6954"/>
                <a:gd name="T17" fmla="*/ 6388 h 7989"/>
                <a:gd name="T18" fmla="*/ 1600 w 6954"/>
                <a:gd name="T19" fmla="*/ 4602 h 7989"/>
                <a:gd name="T20" fmla="*/ 1173 w 6954"/>
                <a:gd name="T21" fmla="*/ 4602 h 7989"/>
                <a:gd name="T22" fmla="*/ 1600 w 6954"/>
                <a:gd name="T23" fmla="*/ 6049 h 7989"/>
                <a:gd name="T24" fmla="*/ 2880 w 6954"/>
                <a:gd name="T25" fmla="*/ 4175 h 7989"/>
                <a:gd name="T26" fmla="*/ 2453 w 6954"/>
                <a:gd name="T27" fmla="*/ 4175 h 7989"/>
                <a:gd name="T28" fmla="*/ 2880 w 6954"/>
                <a:gd name="T29" fmla="*/ 5336 h 7989"/>
                <a:gd name="T30" fmla="*/ 4160 w 6954"/>
                <a:gd name="T31" fmla="*/ 3749 h 7989"/>
                <a:gd name="T32" fmla="*/ 3733 w 6954"/>
                <a:gd name="T33" fmla="*/ 3749 h 7989"/>
                <a:gd name="T34" fmla="*/ 4160 w 6954"/>
                <a:gd name="T35" fmla="*/ 5257 h 7989"/>
                <a:gd name="T36" fmla="*/ 5440 w 6954"/>
                <a:gd name="T37" fmla="*/ 2895 h 7989"/>
                <a:gd name="T38" fmla="*/ 5013 w 6954"/>
                <a:gd name="T39" fmla="*/ 2895 h 7989"/>
                <a:gd name="T40" fmla="*/ 5237 w 6954"/>
                <a:gd name="T41" fmla="*/ 5368 h 7989"/>
                <a:gd name="T42" fmla="*/ 6720 w 6954"/>
                <a:gd name="T43" fmla="*/ 5398 h 7989"/>
                <a:gd name="T44" fmla="*/ 6507 w 6954"/>
                <a:gd name="T45" fmla="*/ 1829 h 7989"/>
                <a:gd name="T46" fmla="*/ 6293 w 6954"/>
                <a:gd name="T47" fmla="*/ 5689 h 7989"/>
                <a:gd name="T48" fmla="*/ 6720 w 6954"/>
                <a:gd name="T49" fmla="*/ 5398 h 7989"/>
                <a:gd name="T50" fmla="*/ 213 w 6954"/>
                <a:gd name="T51" fmla="*/ 3962 h 7989"/>
                <a:gd name="T52" fmla="*/ 213 w 6954"/>
                <a:gd name="T53" fmla="*/ 3535 h 7989"/>
                <a:gd name="T54" fmla="*/ 5415 w 6954"/>
                <a:gd name="T55" fmla="*/ 720 h 7989"/>
                <a:gd name="T56" fmla="*/ 5276 w 6954"/>
                <a:gd name="T57" fmla="*/ 317 h 7989"/>
                <a:gd name="T58" fmla="*/ 6354 w 6954"/>
                <a:gd name="T59" fmla="*/ 171 h 7989"/>
                <a:gd name="T60" fmla="*/ 6500 w 6954"/>
                <a:gd name="T61" fmla="*/ 1249 h 7989"/>
                <a:gd name="T62" fmla="*/ 6128 w 6954"/>
                <a:gd name="T63" fmla="*/ 827 h 7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54" h="7989">
                  <a:moveTo>
                    <a:pt x="1542" y="6388"/>
                  </a:moveTo>
                  <a:lnTo>
                    <a:pt x="2263" y="6289"/>
                  </a:lnTo>
                  <a:cubicBezTo>
                    <a:pt x="2417" y="5902"/>
                    <a:pt x="2757" y="5708"/>
                    <a:pt x="3284" y="5708"/>
                  </a:cubicBezTo>
                  <a:cubicBezTo>
                    <a:pt x="4074" y="5708"/>
                    <a:pt x="4436" y="5584"/>
                    <a:pt x="4893" y="5775"/>
                  </a:cubicBezTo>
                  <a:cubicBezTo>
                    <a:pt x="5156" y="5884"/>
                    <a:pt x="5108" y="6113"/>
                    <a:pt x="4950" y="6259"/>
                  </a:cubicBezTo>
                  <a:cubicBezTo>
                    <a:pt x="4748" y="6445"/>
                    <a:pt x="4104" y="6225"/>
                    <a:pt x="4096" y="6523"/>
                  </a:cubicBezTo>
                  <a:cubicBezTo>
                    <a:pt x="4088" y="6822"/>
                    <a:pt x="4397" y="6720"/>
                    <a:pt x="4668" y="6720"/>
                  </a:cubicBezTo>
                  <a:lnTo>
                    <a:pt x="5467" y="6720"/>
                  </a:lnTo>
                  <a:lnTo>
                    <a:pt x="6652" y="5854"/>
                  </a:lnTo>
                  <a:cubicBezTo>
                    <a:pt x="6780" y="5761"/>
                    <a:pt x="6954" y="5879"/>
                    <a:pt x="6914" y="6032"/>
                  </a:cubicBezTo>
                  <a:lnTo>
                    <a:pt x="6832" y="6345"/>
                  </a:lnTo>
                  <a:cubicBezTo>
                    <a:pt x="6808" y="6438"/>
                    <a:pt x="6752" y="6521"/>
                    <a:pt x="6675" y="6579"/>
                  </a:cubicBezTo>
                  <a:lnTo>
                    <a:pt x="5401" y="7534"/>
                  </a:lnTo>
                  <a:lnTo>
                    <a:pt x="2748" y="7534"/>
                  </a:lnTo>
                  <a:lnTo>
                    <a:pt x="2452" y="7816"/>
                  </a:lnTo>
                  <a:cubicBezTo>
                    <a:pt x="2270" y="7989"/>
                    <a:pt x="1980" y="7969"/>
                    <a:pt x="1824" y="7774"/>
                  </a:cubicBezTo>
                  <a:lnTo>
                    <a:pt x="1267" y="7077"/>
                  </a:lnTo>
                  <a:cubicBezTo>
                    <a:pt x="1060" y="6818"/>
                    <a:pt x="1214" y="6433"/>
                    <a:pt x="1542" y="6388"/>
                  </a:cubicBezTo>
                  <a:close/>
                  <a:moveTo>
                    <a:pt x="1600" y="6049"/>
                  </a:moveTo>
                  <a:lnTo>
                    <a:pt x="1600" y="4602"/>
                  </a:lnTo>
                  <a:cubicBezTo>
                    <a:pt x="1600" y="4484"/>
                    <a:pt x="1504" y="4389"/>
                    <a:pt x="1387" y="4389"/>
                  </a:cubicBezTo>
                  <a:cubicBezTo>
                    <a:pt x="1269" y="4389"/>
                    <a:pt x="1173" y="4484"/>
                    <a:pt x="1173" y="4602"/>
                  </a:cubicBezTo>
                  <a:lnTo>
                    <a:pt x="1173" y="6107"/>
                  </a:lnTo>
                  <a:lnTo>
                    <a:pt x="1600" y="6049"/>
                  </a:lnTo>
                  <a:close/>
                  <a:moveTo>
                    <a:pt x="2880" y="5336"/>
                  </a:moveTo>
                  <a:lnTo>
                    <a:pt x="2880" y="4175"/>
                  </a:lnTo>
                  <a:cubicBezTo>
                    <a:pt x="2880" y="4058"/>
                    <a:pt x="2784" y="3962"/>
                    <a:pt x="2667" y="3962"/>
                  </a:cubicBezTo>
                  <a:cubicBezTo>
                    <a:pt x="2549" y="3962"/>
                    <a:pt x="2453" y="4058"/>
                    <a:pt x="2453" y="4175"/>
                  </a:cubicBezTo>
                  <a:lnTo>
                    <a:pt x="2453" y="5526"/>
                  </a:lnTo>
                  <a:cubicBezTo>
                    <a:pt x="2572" y="5439"/>
                    <a:pt x="2714" y="5375"/>
                    <a:pt x="2880" y="5336"/>
                  </a:cubicBezTo>
                  <a:close/>
                  <a:moveTo>
                    <a:pt x="4160" y="5257"/>
                  </a:moveTo>
                  <a:lnTo>
                    <a:pt x="4160" y="3749"/>
                  </a:lnTo>
                  <a:cubicBezTo>
                    <a:pt x="4160" y="3631"/>
                    <a:pt x="4064" y="3535"/>
                    <a:pt x="3947" y="3535"/>
                  </a:cubicBezTo>
                  <a:cubicBezTo>
                    <a:pt x="3829" y="3535"/>
                    <a:pt x="3733" y="3631"/>
                    <a:pt x="3733" y="3749"/>
                  </a:cubicBezTo>
                  <a:lnTo>
                    <a:pt x="3733" y="5280"/>
                  </a:lnTo>
                  <a:cubicBezTo>
                    <a:pt x="3890" y="5274"/>
                    <a:pt x="4031" y="5265"/>
                    <a:pt x="4160" y="5257"/>
                  </a:cubicBezTo>
                  <a:close/>
                  <a:moveTo>
                    <a:pt x="5440" y="5529"/>
                  </a:moveTo>
                  <a:lnTo>
                    <a:pt x="5440" y="2895"/>
                  </a:lnTo>
                  <a:cubicBezTo>
                    <a:pt x="5440" y="2778"/>
                    <a:pt x="5344" y="2682"/>
                    <a:pt x="5227" y="2682"/>
                  </a:cubicBezTo>
                  <a:cubicBezTo>
                    <a:pt x="5109" y="2682"/>
                    <a:pt x="5013" y="2778"/>
                    <a:pt x="5013" y="2895"/>
                  </a:cubicBezTo>
                  <a:lnTo>
                    <a:pt x="5013" y="5293"/>
                  </a:lnTo>
                  <a:cubicBezTo>
                    <a:pt x="5087" y="5312"/>
                    <a:pt x="5161" y="5336"/>
                    <a:pt x="5237" y="5368"/>
                  </a:cubicBezTo>
                  <a:cubicBezTo>
                    <a:pt x="5319" y="5402"/>
                    <a:pt x="5382" y="5461"/>
                    <a:pt x="5440" y="5529"/>
                  </a:cubicBezTo>
                  <a:close/>
                  <a:moveTo>
                    <a:pt x="6720" y="5398"/>
                  </a:moveTo>
                  <a:lnTo>
                    <a:pt x="6720" y="2042"/>
                  </a:lnTo>
                  <a:cubicBezTo>
                    <a:pt x="6720" y="1924"/>
                    <a:pt x="6624" y="1829"/>
                    <a:pt x="6507" y="1829"/>
                  </a:cubicBezTo>
                  <a:cubicBezTo>
                    <a:pt x="6389" y="1829"/>
                    <a:pt x="6293" y="1924"/>
                    <a:pt x="6293" y="2042"/>
                  </a:cubicBezTo>
                  <a:lnTo>
                    <a:pt x="6293" y="5689"/>
                  </a:lnTo>
                  <a:lnTo>
                    <a:pt x="6652" y="5427"/>
                  </a:lnTo>
                  <a:cubicBezTo>
                    <a:pt x="6672" y="5413"/>
                    <a:pt x="6695" y="5402"/>
                    <a:pt x="6720" y="5398"/>
                  </a:cubicBezTo>
                  <a:close/>
                  <a:moveTo>
                    <a:pt x="6128" y="827"/>
                  </a:moveTo>
                  <a:cubicBezTo>
                    <a:pt x="4799" y="2789"/>
                    <a:pt x="2583" y="3963"/>
                    <a:pt x="213" y="3962"/>
                  </a:cubicBezTo>
                  <a:cubicBezTo>
                    <a:pt x="96" y="3962"/>
                    <a:pt x="0" y="3866"/>
                    <a:pt x="0" y="3749"/>
                  </a:cubicBezTo>
                  <a:cubicBezTo>
                    <a:pt x="0" y="3631"/>
                    <a:pt x="96" y="3535"/>
                    <a:pt x="213" y="3535"/>
                  </a:cubicBezTo>
                  <a:cubicBezTo>
                    <a:pt x="2468" y="3535"/>
                    <a:pt x="4529" y="2416"/>
                    <a:pt x="5768" y="598"/>
                  </a:cubicBezTo>
                  <a:lnTo>
                    <a:pt x="5415" y="720"/>
                  </a:lnTo>
                  <a:cubicBezTo>
                    <a:pt x="5302" y="763"/>
                    <a:pt x="5175" y="705"/>
                    <a:pt x="5136" y="590"/>
                  </a:cubicBezTo>
                  <a:cubicBezTo>
                    <a:pt x="5097" y="476"/>
                    <a:pt x="5160" y="352"/>
                    <a:pt x="5276" y="317"/>
                  </a:cubicBezTo>
                  <a:lnTo>
                    <a:pt x="6083" y="39"/>
                  </a:lnTo>
                  <a:cubicBezTo>
                    <a:pt x="6194" y="0"/>
                    <a:pt x="6316" y="59"/>
                    <a:pt x="6354" y="171"/>
                  </a:cubicBezTo>
                  <a:lnTo>
                    <a:pt x="6632" y="978"/>
                  </a:lnTo>
                  <a:cubicBezTo>
                    <a:pt x="6670" y="1089"/>
                    <a:pt x="6611" y="1211"/>
                    <a:pt x="6500" y="1249"/>
                  </a:cubicBezTo>
                  <a:cubicBezTo>
                    <a:pt x="6388" y="1288"/>
                    <a:pt x="6267" y="1228"/>
                    <a:pt x="6228" y="1117"/>
                  </a:cubicBezTo>
                  <a:lnTo>
                    <a:pt x="6128" y="827"/>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zh-CN" altLang="en-US" sz="1800" b="0" i="0" u="none" strike="noStrike" kern="1200" cap="none" spc="0" normalizeH="0" baseline="0" noProof="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grpSp>
      <p:sp>
        <p:nvSpPr>
          <p:cNvPr id="105" name="Rectangle 38"/>
          <p:cNvSpPr/>
          <p:nvPr/>
        </p:nvSpPr>
        <p:spPr>
          <a:xfrm>
            <a:off x="2524651" y="5820494"/>
            <a:ext cx="1985759" cy="286474"/>
          </a:xfrm>
          <a:prstGeom prst="rect">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人力资源数字化转型咨询</a:t>
            </a:r>
            <a:endParaRPr kumimoji="0" lang="en-US" altLang="zh-CN"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06" name="Rectangle 38"/>
          <p:cNvSpPr/>
          <p:nvPr/>
        </p:nvSpPr>
        <p:spPr>
          <a:xfrm>
            <a:off x="4739536" y="5820494"/>
            <a:ext cx="1985759" cy="286474"/>
          </a:xfrm>
          <a:prstGeom prst="rect">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共享服务中心建设</a:t>
            </a:r>
            <a:endParaRPr kumimoji="0" lang="en-US" altLang="zh-CN"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07" name="Rectangle 38"/>
          <p:cNvSpPr/>
          <p:nvPr/>
        </p:nvSpPr>
        <p:spPr>
          <a:xfrm>
            <a:off x="6954421" y="5820494"/>
            <a:ext cx="1985759" cy="286474"/>
          </a:xfrm>
          <a:prstGeom prst="rect">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数据治理与分析规划</a:t>
            </a:r>
            <a:endParaRPr kumimoji="0" lang="en-US" altLang="zh-CN"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08" name="Rectangle 38"/>
          <p:cNvSpPr/>
          <p:nvPr/>
        </p:nvSpPr>
        <p:spPr>
          <a:xfrm>
            <a:off x="9169305" y="5820494"/>
            <a:ext cx="1985759" cy="286474"/>
          </a:xfrm>
          <a:prstGeom prst="rect">
            <a:avLst/>
          </a:prstGeom>
          <a:solidFill>
            <a:srgbClr val="0070C0"/>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en-US" altLang="zh-CN" sz="1200" b="0" i="0" u="none" strike="noStrike" kern="0" cap="none" spc="0" normalizeH="0" baseline="0" noProof="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HR</a:t>
            </a:r>
            <a:r>
              <a:rPr kumimoji="0" lang="zh-CN" altLang="en-US" sz="1200" b="0" i="0" u="none" strike="noStrike" kern="0" cap="none" spc="0" normalizeH="0" baseline="0" noProof="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数据</a:t>
            </a:r>
            <a:r>
              <a:rPr kumimoji="0" lang="zh-CN" altLang="en-US"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分析平台</a:t>
            </a:r>
            <a:endParaRPr kumimoji="0" lang="en-US" altLang="zh-CN"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11086900" y="6438900"/>
            <a:ext cx="432000" cy="215900"/>
          </a:xfrm>
          <a:prstGeom prst="roundRect">
            <a:avLst>
              <a:gd name="adj" fmla="val 12255"/>
            </a:avLst>
          </a:prstGeom>
          <a:solidFill>
            <a:schemeClr val="bg1">
              <a:lumMod val="95000"/>
            </a:schemeClr>
          </a:solidFill>
        </p:spPr>
        <p:txBody>
          <a:bodyPr vert="horz" lIns="0" tIns="0" rIns="0" bIns="0" rtlCol="0" anchor="ctr"/>
          <a:lstStyle>
            <a:defPPr>
              <a:defRPr lang="zh-CN"/>
            </a:defPPr>
            <a:lvl1pPr marL="0" algn="ctr" defTabSz="914400" rtl="0" eaLnBrk="1" latinLnBrk="0" hangingPunct="1">
              <a:defRPr lang="zh-CN" altLang="en-US"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fld id="{7F65B630-C7FF-41C0-9923-C5E5E29EED81}" type="slidenum">
              <a:rPr kumimoji="0" lang="en-US" altLang="zh-CN" sz="800" b="0" i="0" u="none" strike="noStrike" kern="1200" cap="none" spc="0" normalizeH="0" baseline="0" noProof="0" smtClean="0">
                <a:ln>
                  <a:noFill/>
                </a:ln>
                <a:solidFill>
                  <a:srgbClr val="383838"/>
                </a:solidFill>
                <a:effectLst/>
                <a:uLnTx/>
                <a:uFillTx/>
                <a:latin typeface="汉仪旗黑-45S" panose="00020600040101010101" pitchFamily="18" charset="-122"/>
                <a:ea typeface="汉仪旗黑-45S" panose="00020600040101010101" pitchFamily="18" charset="-122"/>
                <a:cs typeface="+mn-cs"/>
              </a:rPr>
            </a:fld>
            <a:endParaRPr kumimoji="0" lang="en-US" altLang="en-US"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endParaRPr>
          </a:p>
        </p:txBody>
      </p:sp>
      <p:sp>
        <p:nvSpPr>
          <p:cNvPr id="3" name="页脚占位符 2"/>
          <p:cNvSpPr>
            <a:spLocks noGrp="1"/>
          </p:cNvSpPr>
          <p:nvPr>
            <p:ph type="ftr" sz="quarter" idx="11"/>
          </p:nvPr>
        </p:nvSpPr>
        <p:spPr>
          <a:xfrm>
            <a:off x="5016000" y="6438900"/>
            <a:ext cx="2160000" cy="215900"/>
          </a:xfrm>
          <a:prstGeom prst="rect">
            <a:avLst/>
          </a:prstGeom>
        </p:spPr>
        <p:txBody>
          <a:bodyPr vert="horz" lIns="91440" tIns="45720" rIns="91440" bIns="45720" rtlCol="0" anchor="ctr"/>
          <a:lstStyle>
            <a:defPPr>
              <a:defRPr lang="zh-CN"/>
            </a:defPPr>
            <a:lvl1pPr marL="0" algn="ctr" defTabSz="914400" rtl="0" eaLnBrk="1" latinLnBrk="0" hangingPunct="1">
              <a:defRPr lang="zh-CN" altLang="en-US"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rPr>
              <a:t>© </a:t>
            </a:r>
            <a:r>
              <a:rPr kumimoji="0" lang="zh-CN" altLang="en-US"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rPr>
              <a:t>中智管理咨询有限公司│保留所有权利</a:t>
            </a:r>
            <a:endParaRPr kumimoji="0" lang="zh-CN" altLang="en-US"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endParaRPr>
          </a:p>
        </p:txBody>
      </p:sp>
      <p:sp>
        <p:nvSpPr>
          <p:cNvPr id="4" name="标题 3"/>
          <p:cNvSpPr>
            <a:spLocks noGrp="1"/>
          </p:cNvSpPr>
          <p:nvPr>
            <p:ph type="title"/>
          </p:nvPr>
        </p:nvSpPr>
        <p:spPr/>
        <p:txBody>
          <a:bodyPr/>
          <a:lstStyle/>
          <a:p>
            <a:r>
              <a:rPr lang="zh-CN" altLang="en-US" b="0" dirty="0">
                <a:solidFill>
                  <a:schemeClr val="accent1"/>
                </a:solidFill>
                <a:latin typeface="汉仪旗黑-80S" panose="00020600040101010101" pitchFamily="18" charset="-122"/>
                <a:ea typeface="汉仪旗黑-80S" panose="00020600040101010101" pitchFamily="18" charset="-122"/>
                <a:cs typeface="+mn-ea"/>
                <a:sym typeface="+mn-lt"/>
              </a:rPr>
              <a:t>线上商城 </a:t>
            </a:r>
            <a:r>
              <a:rPr lang="en-US" altLang="zh-CN" b="0" dirty="0">
                <a:solidFill>
                  <a:schemeClr val="accent1"/>
                </a:solidFill>
                <a:latin typeface="汉仪旗黑-80S" panose="00020600040101010101" pitchFamily="18" charset="-122"/>
                <a:ea typeface="汉仪旗黑-80S" panose="00020600040101010101" pitchFamily="18" charset="-122"/>
                <a:cs typeface="+mn-ea"/>
                <a:sym typeface="+mn-lt"/>
              </a:rPr>
              <a:t>| </a:t>
            </a:r>
            <a:r>
              <a:rPr lang="zh-CN" altLang="en-US" b="0" dirty="0">
                <a:solidFill>
                  <a:schemeClr val="accent1"/>
                </a:solidFill>
                <a:latin typeface="汉仪旗黑-80S" panose="00020600040101010101" pitchFamily="18" charset="-122"/>
                <a:ea typeface="汉仪旗黑-80S" panose="00020600040101010101" pitchFamily="18" charset="-122"/>
                <a:cs typeface="+mn-ea"/>
                <a:sym typeface="+mn-lt"/>
              </a:rPr>
              <a:t>企业一站式线上采购专业服务，便捷优惠</a:t>
            </a:r>
            <a:endParaRPr lang="zh-CN" altLang="en-US" b="0" dirty="0">
              <a:latin typeface="汉仪旗黑-80S" panose="00020600040101010101" pitchFamily="18" charset="-122"/>
              <a:ea typeface="汉仪旗黑-80S" panose="00020600040101010101" pitchFamily="18" charset="-122"/>
            </a:endParaRPr>
          </a:p>
        </p:txBody>
      </p:sp>
      <p:grpSp>
        <p:nvGrpSpPr>
          <p:cNvPr id="6" name="组合 5"/>
          <p:cNvGrpSpPr/>
          <p:nvPr/>
        </p:nvGrpSpPr>
        <p:grpSpPr>
          <a:xfrm>
            <a:off x="0" y="1134541"/>
            <a:ext cx="12191999" cy="1285657"/>
            <a:chOff x="669924" y="1194070"/>
            <a:chExt cx="2442927" cy="1856798"/>
          </a:xfrm>
        </p:grpSpPr>
        <p:sp>
          <p:nvSpPr>
            <p:cNvPr id="69" name="矩形 68"/>
            <p:cNvSpPr/>
            <p:nvPr/>
          </p:nvSpPr>
          <p:spPr>
            <a:xfrm>
              <a:off x="669924" y="1194070"/>
              <a:ext cx="2442927" cy="1856798"/>
            </a:xfrm>
            <a:prstGeom prst="rect">
              <a:avLst/>
            </a:prstGeom>
            <a:blipFill>
              <a:blip r:embed="rId1" cstate="screen">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70" name="Rectangle 14_1"/>
            <p:cNvSpPr/>
            <p:nvPr/>
          </p:nvSpPr>
          <p:spPr>
            <a:xfrm>
              <a:off x="669924" y="1194070"/>
              <a:ext cx="2442927" cy="1856798"/>
            </a:xfrm>
            <a:prstGeom prst="rect">
              <a:avLst/>
            </a:prstGeom>
            <a:solidFill>
              <a:schemeClr val="accent1">
                <a:alpha val="81000"/>
              </a:schemeClr>
            </a:solidFill>
            <a:ln w="25400" cap="flat">
              <a:noFill/>
              <a:miter lim="400000"/>
            </a:ln>
            <a:effectLst/>
          </p:spPr>
          <p:txBody>
            <a:bodyPr wrap="none" lIns="90000" tIns="46800" rIns="90000" bIns="46800" anchor="ctr">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grpSp>
      <p:grpSp>
        <p:nvGrpSpPr>
          <p:cNvPr id="117" name="Group 72"/>
          <p:cNvGrpSpPr/>
          <p:nvPr/>
        </p:nvGrpSpPr>
        <p:grpSpPr>
          <a:xfrm>
            <a:off x="3047355" y="2492055"/>
            <a:ext cx="8477895" cy="1334076"/>
            <a:chOff x="3047354" y="2676091"/>
            <a:chExt cx="8477895" cy="1334076"/>
          </a:xfrm>
        </p:grpSpPr>
        <p:sp>
          <p:nvSpPr>
            <p:cNvPr id="118" name="圆角矩形 84"/>
            <p:cNvSpPr/>
            <p:nvPr/>
          </p:nvSpPr>
          <p:spPr>
            <a:xfrm>
              <a:off x="3047354" y="2676091"/>
              <a:ext cx="8477895" cy="1334076"/>
            </a:xfrm>
            <a:prstGeom prst="roundRect">
              <a:avLst>
                <a:gd name="adj" fmla="val 1095"/>
              </a:avLst>
            </a:prstGeom>
            <a:solidFill>
              <a:schemeClr val="tx2">
                <a:lumMod val="60000"/>
                <a:lumOff val="40000"/>
                <a:alpha val="42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en-US" altLang="zh-CN" sz="12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endParaRPr>
            </a:p>
          </p:txBody>
        </p:sp>
        <p:sp>
          <p:nvSpPr>
            <p:cNvPr id="119" name="矩形 118"/>
            <p:cNvSpPr/>
            <p:nvPr/>
          </p:nvSpPr>
          <p:spPr>
            <a:xfrm>
              <a:off x="3695758" y="3083212"/>
              <a:ext cx="1015348" cy="360186"/>
            </a:xfrm>
            <a:prstGeom prst="rect">
              <a:avLst/>
            </a:prstGeom>
            <a:noFill/>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600"/>
                </a:spcAft>
                <a:buClrTx/>
                <a:buSzTx/>
                <a:buFontTx/>
                <a:buNone/>
                <a:defRPr/>
              </a:pPr>
              <a:r>
                <a:rPr kumimoji="0" lang="zh-CN" altLang="en-US" sz="14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数据报告</a:t>
              </a:r>
              <a:endParaRPr kumimoji="0" lang="en-US" altLang="zh-CN" sz="14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endParaRPr>
            </a:p>
          </p:txBody>
        </p:sp>
        <p:grpSp>
          <p:nvGrpSpPr>
            <p:cNvPr id="120" name="Group 62"/>
            <p:cNvGrpSpPr/>
            <p:nvPr/>
          </p:nvGrpSpPr>
          <p:grpSpPr>
            <a:xfrm>
              <a:off x="3258798" y="3104915"/>
              <a:ext cx="316780" cy="316780"/>
              <a:chOff x="660400" y="1528137"/>
              <a:chExt cx="393700" cy="393700"/>
            </a:xfrm>
          </p:grpSpPr>
          <p:sp>
            <p:nvSpPr>
              <p:cNvPr id="127" name="椭圆 126"/>
              <p:cNvSpPr/>
              <p:nvPr/>
            </p:nvSpPr>
            <p:spPr>
              <a:xfrm>
                <a:off x="660400" y="1528137"/>
                <a:ext cx="393700" cy="393700"/>
              </a:xfrm>
              <a:prstGeom prst="ellipse">
                <a:avLst/>
              </a:prstGeom>
              <a:solidFill>
                <a:schemeClr val="accent1"/>
              </a:solidFill>
              <a:ln w="38100" cap="flat" cmpd="sng" algn="ctr">
                <a:solidFill>
                  <a:schemeClr val="bg1"/>
                </a:solidFill>
                <a:prstDash val="solid"/>
                <a:miter lim="800000"/>
              </a:ln>
              <a:effectLst>
                <a:outerShdw dist="38100" dir="5400000" algn="t" rotWithShape="0">
                  <a:prstClr val="black">
                    <a:alpha val="8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zh-CN" altLang="en-US" sz="1800" b="0" i="0" u="none" strike="noStrike" kern="0" cap="none" spc="0" normalizeH="0" baseline="0" noProof="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28" name="cloud-computing_314684"/>
              <p:cNvSpPr>
                <a:spLocks noChangeAspect="1"/>
              </p:cNvSpPr>
              <p:nvPr/>
            </p:nvSpPr>
            <p:spPr bwMode="auto">
              <a:xfrm>
                <a:off x="742119" y="1612096"/>
                <a:ext cx="230263" cy="225774"/>
              </a:xfrm>
              <a:custGeom>
                <a:avLst/>
                <a:gdLst>
                  <a:gd name="T0" fmla="*/ 2493 w 2933"/>
                  <a:gd name="T1" fmla="*/ 680 h 2880"/>
                  <a:gd name="T2" fmla="*/ 2493 w 2933"/>
                  <a:gd name="T3" fmla="*/ 469 h 2880"/>
                  <a:gd name="T4" fmla="*/ 2049 w 2933"/>
                  <a:gd name="T5" fmla="*/ 0 h 2880"/>
                  <a:gd name="T6" fmla="*/ 0 w 2933"/>
                  <a:gd name="T7" fmla="*/ 0 h 2880"/>
                  <a:gd name="T8" fmla="*/ 0 w 2933"/>
                  <a:gd name="T9" fmla="*/ 2880 h 2880"/>
                  <a:gd name="T10" fmla="*/ 2638 w 2933"/>
                  <a:gd name="T11" fmla="*/ 2880 h 2880"/>
                  <a:gd name="T12" fmla="*/ 2933 w 2933"/>
                  <a:gd name="T13" fmla="*/ 2526 h 2880"/>
                  <a:gd name="T14" fmla="*/ 2933 w 2933"/>
                  <a:gd name="T15" fmla="*/ 680 h 2880"/>
                  <a:gd name="T16" fmla="*/ 2493 w 2933"/>
                  <a:gd name="T17" fmla="*/ 680 h 2880"/>
                  <a:gd name="T18" fmla="*/ 1973 w 2933"/>
                  <a:gd name="T19" fmla="*/ 2253 h 2880"/>
                  <a:gd name="T20" fmla="*/ 520 w 2933"/>
                  <a:gd name="T21" fmla="*/ 2253 h 2880"/>
                  <a:gd name="T22" fmla="*/ 520 w 2933"/>
                  <a:gd name="T23" fmla="*/ 1933 h 2880"/>
                  <a:gd name="T24" fmla="*/ 1973 w 2933"/>
                  <a:gd name="T25" fmla="*/ 1933 h 2880"/>
                  <a:gd name="T26" fmla="*/ 1973 w 2933"/>
                  <a:gd name="T27" fmla="*/ 2253 h 2880"/>
                  <a:gd name="T28" fmla="*/ 1973 w 2933"/>
                  <a:gd name="T29" fmla="*/ 1640 h 2880"/>
                  <a:gd name="T30" fmla="*/ 520 w 2933"/>
                  <a:gd name="T31" fmla="*/ 1640 h 2880"/>
                  <a:gd name="T32" fmla="*/ 520 w 2933"/>
                  <a:gd name="T33" fmla="*/ 1320 h 2880"/>
                  <a:gd name="T34" fmla="*/ 1973 w 2933"/>
                  <a:gd name="T35" fmla="*/ 1320 h 2880"/>
                  <a:gd name="T36" fmla="*/ 1973 w 2933"/>
                  <a:gd name="T37" fmla="*/ 1640 h 2880"/>
                  <a:gd name="T38" fmla="*/ 1973 w 2933"/>
                  <a:gd name="T39" fmla="*/ 1026 h 2880"/>
                  <a:gd name="T40" fmla="*/ 520 w 2933"/>
                  <a:gd name="T41" fmla="*/ 1026 h 2880"/>
                  <a:gd name="T42" fmla="*/ 520 w 2933"/>
                  <a:gd name="T43" fmla="*/ 520 h 2880"/>
                  <a:gd name="T44" fmla="*/ 1973 w 2933"/>
                  <a:gd name="T45" fmla="*/ 520 h 2880"/>
                  <a:gd name="T46" fmla="*/ 1973 w 2933"/>
                  <a:gd name="T47" fmla="*/ 1026 h 2880"/>
                  <a:gd name="T48" fmla="*/ 2693 w 2933"/>
                  <a:gd name="T49" fmla="*/ 2526 h 2880"/>
                  <a:gd name="T50" fmla="*/ 2638 w 2933"/>
                  <a:gd name="T51" fmla="*/ 2640 h 2880"/>
                  <a:gd name="T52" fmla="*/ 2493 w 2933"/>
                  <a:gd name="T53" fmla="*/ 2640 h 2880"/>
                  <a:gd name="T54" fmla="*/ 2493 w 2933"/>
                  <a:gd name="T55" fmla="*/ 920 h 2880"/>
                  <a:gd name="T56" fmla="*/ 2693 w 2933"/>
                  <a:gd name="T57" fmla="*/ 920 h 2880"/>
                  <a:gd name="T58" fmla="*/ 2693 w 2933"/>
                  <a:gd name="T59" fmla="*/ 2526 h 2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33" h="2880">
                    <a:moveTo>
                      <a:pt x="2493" y="680"/>
                    </a:moveTo>
                    <a:lnTo>
                      <a:pt x="2493" y="469"/>
                    </a:lnTo>
                    <a:lnTo>
                      <a:pt x="2049" y="0"/>
                    </a:lnTo>
                    <a:lnTo>
                      <a:pt x="0" y="0"/>
                    </a:lnTo>
                    <a:lnTo>
                      <a:pt x="0" y="2880"/>
                    </a:lnTo>
                    <a:lnTo>
                      <a:pt x="2638" y="2880"/>
                    </a:lnTo>
                    <a:cubicBezTo>
                      <a:pt x="2826" y="2880"/>
                      <a:pt x="2933" y="2700"/>
                      <a:pt x="2933" y="2526"/>
                    </a:cubicBezTo>
                    <a:lnTo>
                      <a:pt x="2933" y="680"/>
                    </a:lnTo>
                    <a:lnTo>
                      <a:pt x="2493" y="680"/>
                    </a:lnTo>
                    <a:close/>
                    <a:moveTo>
                      <a:pt x="1973" y="2253"/>
                    </a:moveTo>
                    <a:lnTo>
                      <a:pt x="520" y="2253"/>
                    </a:lnTo>
                    <a:lnTo>
                      <a:pt x="520" y="1933"/>
                    </a:lnTo>
                    <a:lnTo>
                      <a:pt x="1973" y="1933"/>
                    </a:lnTo>
                    <a:lnTo>
                      <a:pt x="1973" y="2253"/>
                    </a:lnTo>
                    <a:close/>
                    <a:moveTo>
                      <a:pt x="1973" y="1640"/>
                    </a:moveTo>
                    <a:lnTo>
                      <a:pt x="520" y="1640"/>
                    </a:lnTo>
                    <a:lnTo>
                      <a:pt x="520" y="1320"/>
                    </a:lnTo>
                    <a:lnTo>
                      <a:pt x="1973" y="1320"/>
                    </a:lnTo>
                    <a:lnTo>
                      <a:pt x="1973" y="1640"/>
                    </a:lnTo>
                    <a:close/>
                    <a:moveTo>
                      <a:pt x="1973" y="1026"/>
                    </a:moveTo>
                    <a:lnTo>
                      <a:pt x="520" y="1026"/>
                    </a:lnTo>
                    <a:lnTo>
                      <a:pt x="520" y="520"/>
                    </a:lnTo>
                    <a:lnTo>
                      <a:pt x="1973" y="520"/>
                    </a:lnTo>
                    <a:lnTo>
                      <a:pt x="1973" y="1026"/>
                    </a:lnTo>
                    <a:close/>
                    <a:moveTo>
                      <a:pt x="2693" y="2526"/>
                    </a:moveTo>
                    <a:cubicBezTo>
                      <a:pt x="2693" y="2582"/>
                      <a:pt x="2668" y="2640"/>
                      <a:pt x="2638" y="2640"/>
                    </a:cubicBezTo>
                    <a:lnTo>
                      <a:pt x="2493" y="2640"/>
                    </a:lnTo>
                    <a:lnTo>
                      <a:pt x="2493" y="920"/>
                    </a:lnTo>
                    <a:lnTo>
                      <a:pt x="2693" y="920"/>
                    </a:lnTo>
                    <a:lnTo>
                      <a:pt x="2693" y="2526"/>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zh-CN" altLang="en-US" sz="1800" b="0" i="0" u="none" strike="noStrike" kern="1200" cap="none" spc="0" normalizeH="0" baseline="0" noProof="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grpSp>
        <p:sp>
          <p:nvSpPr>
            <p:cNvPr id="121" name="Rectangle 38"/>
            <p:cNvSpPr/>
            <p:nvPr/>
          </p:nvSpPr>
          <p:spPr>
            <a:xfrm>
              <a:off x="4944001" y="2763047"/>
              <a:ext cx="1985759" cy="286474"/>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薪酬报告</a:t>
              </a:r>
              <a:endParaRPr kumimoji="0" lang="en-US" altLang="zh-CN"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22" name="Rectangle 38"/>
            <p:cNvSpPr/>
            <p:nvPr/>
          </p:nvSpPr>
          <p:spPr>
            <a:xfrm>
              <a:off x="7158886" y="2763047"/>
              <a:ext cx="1985759" cy="286474"/>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福利报告</a:t>
              </a:r>
              <a:endParaRPr kumimoji="0" lang="en-US" altLang="zh-CN"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23" name="Rectangle 38"/>
            <p:cNvSpPr/>
            <p:nvPr/>
          </p:nvSpPr>
          <p:spPr>
            <a:xfrm>
              <a:off x="9373771" y="2763047"/>
              <a:ext cx="1985759" cy="286474"/>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效能报告</a:t>
              </a:r>
              <a:endParaRPr kumimoji="0" lang="en-US" altLang="zh-CN"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24" name="矩形: 圆角 76"/>
            <p:cNvSpPr/>
            <p:nvPr/>
          </p:nvSpPr>
          <p:spPr>
            <a:xfrm>
              <a:off x="4944000" y="3049522"/>
              <a:ext cx="1985759" cy="883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spcCol="36000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1755" marR="0" lvl="0" indent="-71755" algn="just"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行业薪酬报告</a:t>
              </a:r>
              <a:endParaRPr kumimoji="0" lang="en-US" altLang="zh-CN"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a:p>
              <a:pPr marL="71755" marR="0" lvl="0" indent="-71755" algn="just"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城市薪酬报告</a:t>
              </a:r>
              <a:endParaRPr kumimoji="0" lang="en-US" altLang="zh-CN"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a:p>
              <a:pPr marL="71755" marR="0" lvl="0" indent="-71755" algn="just"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岗位薪酬报告</a:t>
              </a:r>
              <a:endPar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25" name="矩形: 圆角 76"/>
            <p:cNvSpPr/>
            <p:nvPr/>
          </p:nvSpPr>
          <p:spPr>
            <a:xfrm>
              <a:off x="7158884" y="3049521"/>
              <a:ext cx="1985759" cy="883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spcCol="36000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1755" marR="0" lvl="0" indent="-71755" algn="just"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福利策略与趋势报告</a:t>
              </a:r>
              <a:endPar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a:p>
              <a:pPr marL="71755" marR="0" lvl="0" indent="-71755" algn="just"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住房用车及其他工作津补贴</a:t>
              </a:r>
              <a:endPar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a:p>
              <a:pPr marL="71755" marR="0" lvl="0" indent="-71755" algn="just"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假期及年节福利</a:t>
              </a:r>
              <a:endPar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a:p>
              <a:pPr marL="71755" marR="0" lvl="0" indent="-71755" algn="just"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差旅与异地派遣     等等</a:t>
              </a:r>
              <a:endPar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26" name="矩形: 圆角 76"/>
            <p:cNvSpPr/>
            <p:nvPr/>
          </p:nvSpPr>
          <p:spPr>
            <a:xfrm>
              <a:off x="9373768" y="3049522"/>
              <a:ext cx="1985759" cy="883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spcCol="36000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1755" marR="0" lvl="0" indent="-71755" algn="just"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行业效能报告</a:t>
              </a:r>
              <a:endParaRPr kumimoji="0" lang="en-US" altLang="zh-CN"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a:p>
              <a:pPr marL="71755" marR="0" lvl="0" indent="-71755" algn="just"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效能指标报告</a:t>
              </a:r>
              <a:endPar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p:txBody>
        </p:sp>
      </p:grpSp>
      <p:grpSp>
        <p:nvGrpSpPr>
          <p:cNvPr id="97" name="Group 85"/>
          <p:cNvGrpSpPr/>
          <p:nvPr/>
        </p:nvGrpSpPr>
        <p:grpSpPr>
          <a:xfrm>
            <a:off x="3041004" y="5242375"/>
            <a:ext cx="8477895" cy="481084"/>
            <a:chOff x="3041004" y="4777987"/>
            <a:chExt cx="8477895" cy="481084"/>
          </a:xfrm>
        </p:grpSpPr>
        <p:sp>
          <p:nvSpPr>
            <p:cNvPr id="98" name="圆角矩形 84"/>
            <p:cNvSpPr/>
            <p:nvPr/>
          </p:nvSpPr>
          <p:spPr>
            <a:xfrm>
              <a:off x="3041004" y="4777987"/>
              <a:ext cx="8477895" cy="481084"/>
            </a:xfrm>
            <a:prstGeom prst="roundRect">
              <a:avLst>
                <a:gd name="adj" fmla="val 1095"/>
              </a:avLst>
            </a:prstGeom>
            <a:solidFill>
              <a:schemeClr val="tx2">
                <a:lumMod val="40000"/>
                <a:lumOff val="60000"/>
                <a:alpha val="42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en-US" altLang="zh-CN" sz="12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endParaRPr>
            </a:p>
          </p:txBody>
        </p:sp>
        <p:sp>
          <p:nvSpPr>
            <p:cNvPr id="99" name="矩形 98"/>
            <p:cNvSpPr/>
            <p:nvPr/>
          </p:nvSpPr>
          <p:spPr>
            <a:xfrm>
              <a:off x="3689409" y="4830600"/>
              <a:ext cx="1015348" cy="360186"/>
            </a:xfrm>
            <a:prstGeom prst="rect">
              <a:avLst/>
            </a:prstGeom>
            <a:noFill/>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600"/>
                </a:spcAft>
                <a:buClrTx/>
                <a:buSzTx/>
                <a:buFontTx/>
                <a:buNone/>
                <a:defRPr/>
              </a:pPr>
              <a:r>
                <a:rPr kumimoji="0" lang="zh-CN" altLang="en-US" sz="14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特色刊物</a:t>
              </a:r>
              <a:endParaRPr kumimoji="0" lang="en-US" altLang="zh-CN" sz="14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endParaRPr>
            </a:p>
          </p:txBody>
        </p:sp>
        <p:grpSp>
          <p:nvGrpSpPr>
            <p:cNvPr id="100" name="Group 64"/>
            <p:cNvGrpSpPr/>
            <p:nvPr/>
          </p:nvGrpSpPr>
          <p:grpSpPr>
            <a:xfrm>
              <a:off x="3252449" y="4852303"/>
              <a:ext cx="316780" cy="316780"/>
              <a:chOff x="3653032" y="1393160"/>
              <a:chExt cx="393700" cy="393700"/>
            </a:xfrm>
          </p:grpSpPr>
          <p:sp>
            <p:nvSpPr>
              <p:cNvPr id="103" name="椭圆 102"/>
              <p:cNvSpPr/>
              <p:nvPr/>
            </p:nvSpPr>
            <p:spPr>
              <a:xfrm>
                <a:off x="3653032" y="1393160"/>
                <a:ext cx="393700" cy="393700"/>
              </a:xfrm>
              <a:prstGeom prst="ellipse">
                <a:avLst/>
              </a:prstGeom>
              <a:solidFill>
                <a:schemeClr val="accent2"/>
              </a:solidFill>
              <a:ln w="38100" cap="flat" cmpd="sng" algn="ctr">
                <a:solidFill>
                  <a:schemeClr val="bg1"/>
                </a:solidFill>
                <a:prstDash val="solid"/>
                <a:miter lim="800000"/>
              </a:ln>
              <a:effectLst>
                <a:outerShdw dist="38100" dir="5400000" algn="t" rotWithShape="0">
                  <a:prstClr val="black">
                    <a:alpha val="8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zh-CN" altLang="en-US" sz="1800" b="0" i="0" u="none" strike="noStrike" kern="0" cap="none" spc="0" normalizeH="0" baseline="0" noProof="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04" name="cloud-computing_314684"/>
              <p:cNvSpPr>
                <a:spLocks noChangeAspect="1"/>
              </p:cNvSpPr>
              <p:nvPr/>
            </p:nvSpPr>
            <p:spPr bwMode="auto">
              <a:xfrm>
                <a:off x="3734750" y="1480357"/>
                <a:ext cx="230263" cy="219310"/>
              </a:xfrm>
              <a:custGeom>
                <a:avLst/>
                <a:gdLst>
                  <a:gd name="connsiteX0" fmla="*/ 69048 w 609763"/>
                  <a:gd name="connsiteY0" fmla="*/ 467002 h 580760"/>
                  <a:gd name="connsiteX1" fmla="*/ 84749 w 609763"/>
                  <a:gd name="connsiteY1" fmla="*/ 482703 h 580760"/>
                  <a:gd name="connsiteX2" fmla="*/ 69048 w 609763"/>
                  <a:gd name="connsiteY2" fmla="*/ 498404 h 580760"/>
                  <a:gd name="connsiteX3" fmla="*/ 53347 w 609763"/>
                  <a:gd name="connsiteY3" fmla="*/ 482703 h 580760"/>
                  <a:gd name="connsiteX4" fmla="*/ 69048 w 609763"/>
                  <a:gd name="connsiteY4" fmla="*/ 467002 h 580760"/>
                  <a:gd name="connsiteX5" fmla="*/ 69048 w 609763"/>
                  <a:gd name="connsiteY5" fmla="*/ 327212 h 580760"/>
                  <a:gd name="connsiteX6" fmla="*/ 84749 w 609763"/>
                  <a:gd name="connsiteY6" fmla="*/ 342913 h 580760"/>
                  <a:gd name="connsiteX7" fmla="*/ 69048 w 609763"/>
                  <a:gd name="connsiteY7" fmla="*/ 358614 h 580760"/>
                  <a:gd name="connsiteX8" fmla="*/ 53347 w 609763"/>
                  <a:gd name="connsiteY8" fmla="*/ 342913 h 580760"/>
                  <a:gd name="connsiteX9" fmla="*/ 69048 w 609763"/>
                  <a:gd name="connsiteY9" fmla="*/ 327212 h 580760"/>
                  <a:gd name="connsiteX10" fmla="*/ 443351 w 609763"/>
                  <a:gd name="connsiteY10" fmla="*/ 299768 h 580760"/>
                  <a:gd name="connsiteX11" fmla="*/ 370388 w 609763"/>
                  <a:gd name="connsiteY11" fmla="*/ 324702 h 580760"/>
                  <a:gd name="connsiteX12" fmla="*/ 358882 w 609763"/>
                  <a:gd name="connsiteY12" fmla="*/ 368686 h 580760"/>
                  <a:gd name="connsiteX13" fmla="*/ 363653 w 609763"/>
                  <a:gd name="connsiteY13" fmla="*/ 378772 h 580760"/>
                  <a:gd name="connsiteX14" fmla="*/ 347096 w 609763"/>
                  <a:gd name="connsiteY14" fmla="*/ 410429 h 580760"/>
                  <a:gd name="connsiteX15" fmla="*/ 360285 w 609763"/>
                  <a:gd name="connsiteY15" fmla="*/ 417153 h 580760"/>
                  <a:gd name="connsiteX16" fmla="*/ 359163 w 609763"/>
                  <a:gd name="connsiteY16" fmla="*/ 426118 h 580760"/>
                  <a:gd name="connsiteX17" fmla="*/ 365056 w 609763"/>
                  <a:gd name="connsiteY17" fmla="*/ 441526 h 580760"/>
                  <a:gd name="connsiteX18" fmla="*/ 363933 w 609763"/>
                  <a:gd name="connsiteY18" fmla="*/ 455534 h 580760"/>
                  <a:gd name="connsiteX19" fmla="*/ 381332 w 609763"/>
                  <a:gd name="connsiteY19" fmla="*/ 463658 h 580760"/>
                  <a:gd name="connsiteX20" fmla="*/ 404063 w 609763"/>
                  <a:gd name="connsiteY20" fmla="*/ 460016 h 580760"/>
                  <a:gd name="connsiteX21" fmla="*/ 392277 w 609763"/>
                  <a:gd name="connsiteY21" fmla="*/ 489993 h 580760"/>
                  <a:gd name="connsiteX22" fmla="*/ 499476 w 609763"/>
                  <a:gd name="connsiteY22" fmla="*/ 489993 h 580760"/>
                  <a:gd name="connsiteX23" fmla="*/ 468888 w 609763"/>
                  <a:gd name="connsiteY23" fmla="*/ 437884 h 580760"/>
                  <a:gd name="connsiteX24" fmla="*/ 499196 w 609763"/>
                  <a:gd name="connsiteY24" fmla="*/ 360842 h 580760"/>
                  <a:gd name="connsiteX25" fmla="*/ 443351 w 609763"/>
                  <a:gd name="connsiteY25" fmla="*/ 299768 h 580760"/>
                  <a:gd name="connsiteX26" fmla="*/ 394522 w 609763"/>
                  <a:gd name="connsiteY26" fmla="*/ 208438 h 580760"/>
                  <a:gd name="connsiteX27" fmla="*/ 405466 w 609763"/>
                  <a:gd name="connsiteY27" fmla="*/ 213481 h 580760"/>
                  <a:gd name="connsiteX28" fmla="*/ 416972 w 609763"/>
                  <a:gd name="connsiteY28" fmla="*/ 244578 h 580760"/>
                  <a:gd name="connsiteX29" fmla="*/ 431845 w 609763"/>
                  <a:gd name="connsiteY29" fmla="*/ 252702 h 580760"/>
                  <a:gd name="connsiteX30" fmla="*/ 441106 w 609763"/>
                  <a:gd name="connsiteY30" fmla="*/ 245699 h 580760"/>
                  <a:gd name="connsiteX31" fmla="*/ 455137 w 609763"/>
                  <a:gd name="connsiteY31" fmla="*/ 215162 h 580760"/>
                  <a:gd name="connsiteX32" fmla="*/ 466082 w 609763"/>
                  <a:gd name="connsiteY32" fmla="*/ 211240 h 580760"/>
                  <a:gd name="connsiteX33" fmla="*/ 534555 w 609763"/>
                  <a:gd name="connsiteY33" fmla="*/ 242617 h 580760"/>
                  <a:gd name="connsiteX34" fmla="*/ 538764 w 609763"/>
                  <a:gd name="connsiteY34" fmla="*/ 253823 h 580760"/>
                  <a:gd name="connsiteX35" fmla="*/ 524733 w 609763"/>
                  <a:gd name="connsiteY35" fmla="*/ 284080 h 580760"/>
                  <a:gd name="connsiteX36" fmla="*/ 529223 w 609763"/>
                  <a:gd name="connsiteY36" fmla="*/ 300329 h 580760"/>
                  <a:gd name="connsiteX37" fmla="*/ 541009 w 609763"/>
                  <a:gd name="connsiteY37" fmla="*/ 301729 h 580760"/>
                  <a:gd name="connsiteX38" fmla="*/ 572439 w 609763"/>
                  <a:gd name="connsiteY38" fmla="*/ 290243 h 580760"/>
                  <a:gd name="connsiteX39" fmla="*/ 583103 w 609763"/>
                  <a:gd name="connsiteY39" fmla="*/ 295286 h 580760"/>
                  <a:gd name="connsiteX40" fmla="*/ 609201 w 609763"/>
                  <a:gd name="connsiteY40" fmla="*/ 365885 h 580760"/>
                  <a:gd name="connsiteX41" fmla="*/ 604431 w 609763"/>
                  <a:gd name="connsiteY41" fmla="*/ 376530 h 580760"/>
                  <a:gd name="connsiteX42" fmla="*/ 573001 w 609763"/>
                  <a:gd name="connsiteY42" fmla="*/ 388297 h 580760"/>
                  <a:gd name="connsiteX43" fmla="*/ 565143 w 609763"/>
                  <a:gd name="connsiteY43" fmla="*/ 396982 h 580760"/>
                  <a:gd name="connsiteX44" fmla="*/ 572159 w 609763"/>
                  <a:gd name="connsiteY44" fmla="*/ 412110 h 580760"/>
                  <a:gd name="connsiteX45" fmla="*/ 602466 w 609763"/>
                  <a:gd name="connsiteY45" fmla="*/ 426118 h 580760"/>
                  <a:gd name="connsiteX46" fmla="*/ 606395 w 609763"/>
                  <a:gd name="connsiteY46" fmla="*/ 437044 h 580760"/>
                  <a:gd name="connsiteX47" fmla="*/ 574965 w 609763"/>
                  <a:gd name="connsiteY47" fmla="*/ 505681 h 580760"/>
                  <a:gd name="connsiteX48" fmla="*/ 563740 w 609763"/>
                  <a:gd name="connsiteY48" fmla="*/ 509604 h 580760"/>
                  <a:gd name="connsiteX49" fmla="*/ 533432 w 609763"/>
                  <a:gd name="connsiteY49" fmla="*/ 495596 h 580760"/>
                  <a:gd name="connsiteX50" fmla="*/ 517156 w 609763"/>
                  <a:gd name="connsiteY50" fmla="*/ 500358 h 580760"/>
                  <a:gd name="connsiteX51" fmla="*/ 515753 w 609763"/>
                  <a:gd name="connsiteY51" fmla="*/ 511845 h 580760"/>
                  <a:gd name="connsiteX52" fmla="*/ 527258 w 609763"/>
                  <a:gd name="connsiteY52" fmla="*/ 543222 h 580760"/>
                  <a:gd name="connsiteX53" fmla="*/ 522488 w 609763"/>
                  <a:gd name="connsiteY53" fmla="*/ 554148 h 580760"/>
                  <a:gd name="connsiteX54" fmla="*/ 451489 w 609763"/>
                  <a:gd name="connsiteY54" fmla="*/ 580202 h 580760"/>
                  <a:gd name="connsiteX55" fmla="*/ 440825 w 609763"/>
                  <a:gd name="connsiteY55" fmla="*/ 575160 h 580760"/>
                  <a:gd name="connsiteX56" fmla="*/ 429320 w 609763"/>
                  <a:gd name="connsiteY56" fmla="*/ 543782 h 580760"/>
                  <a:gd name="connsiteX57" fmla="*/ 414727 w 609763"/>
                  <a:gd name="connsiteY57" fmla="*/ 535658 h 580760"/>
                  <a:gd name="connsiteX58" fmla="*/ 405186 w 609763"/>
                  <a:gd name="connsiteY58" fmla="*/ 542942 h 580760"/>
                  <a:gd name="connsiteX59" fmla="*/ 391154 w 609763"/>
                  <a:gd name="connsiteY59" fmla="*/ 573198 h 580760"/>
                  <a:gd name="connsiteX60" fmla="*/ 380210 w 609763"/>
                  <a:gd name="connsiteY60" fmla="*/ 577401 h 580760"/>
                  <a:gd name="connsiteX61" fmla="*/ 311456 w 609763"/>
                  <a:gd name="connsiteY61" fmla="*/ 545743 h 580760"/>
                  <a:gd name="connsiteX62" fmla="*/ 307527 w 609763"/>
                  <a:gd name="connsiteY62" fmla="*/ 534537 h 580760"/>
                  <a:gd name="connsiteX63" fmla="*/ 321559 w 609763"/>
                  <a:gd name="connsiteY63" fmla="*/ 504561 h 580760"/>
                  <a:gd name="connsiteX64" fmla="*/ 317069 w 609763"/>
                  <a:gd name="connsiteY64" fmla="*/ 488312 h 580760"/>
                  <a:gd name="connsiteX65" fmla="*/ 305282 w 609763"/>
                  <a:gd name="connsiteY65" fmla="*/ 486631 h 580760"/>
                  <a:gd name="connsiteX66" fmla="*/ 273852 w 609763"/>
                  <a:gd name="connsiteY66" fmla="*/ 498397 h 580760"/>
                  <a:gd name="connsiteX67" fmla="*/ 263188 w 609763"/>
                  <a:gd name="connsiteY67" fmla="*/ 493355 h 580760"/>
                  <a:gd name="connsiteX68" fmla="*/ 236809 w 609763"/>
                  <a:gd name="connsiteY68" fmla="*/ 422756 h 580760"/>
                  <a:gd name="connsiteX69" fmla="*/ 241861 w 609763"/>
                  <a:gd name="connsiteY69" fmla="*/ 411830 h 580760"/>
                  <a:gd name="connsiteX70" fmla="*/ 273291 w 609763"/>
                  <a:gd name="connsiteY70" fmla="*/ 400344 h 580760"/>
                  <a:gd name="connsiteX71" fmla="*/ 281429 w 609763"/>
                  <a:gd name="connsiteY71" fmla="*/ 385776 h 580760"/>
                  <a:gd name="connsiteX72" fmla="*/ 274133 w 609763"/>
                  <a:gd name="connsiteY72" fmla="*/ 376530 h 580760"/>
                  <a:gd name="connsiteX73" fmla="*/ 243825 w 609763"/>
                  <a:gd name="connsiteY73" fmla="*/ 362523 h 580760"/>
                  <a:gd name="connsiteX74" fmla="*/ 239896 w 609763"/>
                  <a:gd name="connsiteY74" fmla="*/ 351317 h 580760"/>
                  <a:gd name="connsiteX75" fmla="*/ 271327 w 609763"/>
                  <a:gd name="connsiteY75" fmla="*/ 282959 h 580760"/>
                  <a:gd name="connsiteX76" fmla="*/ 282552 w 609763"/>
                  <a:gd name="connsiteY76" fmla="*/ 278757 h 580760"/>
                  <a:gd name="connsiteX77" fmla="*/ 312859 w 609763"/>
                  <a:gd name="connsiteY77" fmla="*/ 292764 h 580760"/>
                  <a:gd name="connsiteX78" fmla="*/ 328855 w 609763"/>
                  <a:gd name="connsiteY78" fmla="*/ 288282 h 580760"/>
                  <a:gd name="connsiteX79" fmla="*/ 330539 w 609763"/>
                  <a:gd name="connsiteY79" fmla="*/ 276796 h 580760"/>
                  <a:gd name="connsiteX80" fmla="*/ 318752 w 609763"/>
                  <a:gd name="connsiteY80" fmla="*/ 245418 h 580760"/>
                  <a:gd name="connsiteX81" fmla="*/ 323804 w 609763"/>
                  <a:gd name="connsiteY81" fmla="*/ 234492 h 580760"/>
                  <a:gd name="connsiteX82" fmla="*/ 69048 w 609763"/>
                  <a:gd name="connsiteY82" fmla="*/ 187422 h 580760"/>
                  <a:gd name="connsiteX83" fmla="*/ 84749 w 609763"/>
                  <a:gd name="connsiteY83" fmla="*/ 203123 h 580760"/>
                  <a:gd name="connsiteX84" fmla="*/ 69048 w 609763"/>
                  <a:gd name="connsiteY84" fmla="*/ 218824 h 580760"/>
                  <a:gd name="connsiteX85" fmla="*/ 53347 w 609763"/>
                  <a:gd name="connsiteY85" fmla="*/ 203123 h 580760"/>
                  <a:gd name="connsiteX86" fmla="*/ 69048 w 609763"/>
                  <a:gd name="connsiteY86" fmla="*/ 187422 h 580760"/>
                  <a:gd name="connsiteX87" fmla="*/ 70434 w 609763"/>
                  <a:gd name="connsiteY87" fmla="*/ 0 h 580760"/>
                  <a:gd name="connsiteX88" fmla="*/ 409976 w 609763"/>
                  <a:gd name="connsiteY88" fmla="*/ 0 h 580760"/>
                  <a:gd name="connsiteX89" fmla="*/ 436635 w 609763"/>
                  <a:gd name="connsiteY89" fmla="*/ 21853 h 580760"/>
                  <a:gd name="connsiteX90" fmla="*/ 480130 w 609763"/>
                  <a:gd name="connsiteY90" fmla="*/ 180149 h 580760"/>
                  <a:gd name="connsiteX91" fmla="*/ 480410 w 609763"/>
                  <a:gd name="connsiteY91" fmla="*/ 181270 h 580760"/>
                  <a:gd name="connsiteX92" fmla="*/ 480410 w 609763"/>
                  <a:gd name="connsiteY92" fmla="*/ 192196 h 580760"/>
                  <a:gd name="connsiteX93" fmla="*/ 475920 w 609763"/>
                  <a:gd name="connsiteY93" fmla="*/ 189955 h 580760"/>
                  <a:gd name="connsiteX94" fmla="*/ 458522 w 609763"/>
                  <a:gd name="connsiteY94" fmla="*/ 187713 h 580760"/>
                  <a:gd name="connsiteX95" fmla="*/ 458522 w 609763"/>
                  <a:gd name="connsiteY95" fmla="*/ 181270 h 580760"/>
                  <a:gd name="connsiteX96" fmla="*/ 436635 w 609763"/>
                  <a:gd name="connsiteY96" fmla="*/ 159697 h 580760"/>
                  <a:gd name="connsiteX97" fmla="*/ 43775 w 609763"/>
                  <a:gd name="connsiteY97" fmla="*/ 159697 h 580760"/>
                  <a:gd name="connsiteX98" fmla="*/ 21888 w 609763"/>
                  <a:gd name="connsiteY98" fmla="*/ 181270 h 580760"/>
                  <a:gd name="connsiteX99" fmla="*/ 21888 w 609763"/>
                  <a:gd name="connsiteY99" fmla="*/ 224977 h 580760"/>
                  <a:gd name="connsiteX100" fmla="*/ 43775 w 609763"/>
                  <a:gd name="connsiteY100" fmla="*/ 246830 h 580760"/>
                  <a:gd name="connsiteX101" fmla="*/ 295486 w 609763"/>
                  <a:gd name="connsiteY101" fmla="*/ 246830 h 580760"/>
                  <a:gd name="connsiteX102" fmla="*/ 296889 w 609763"/>
                  <a:gd name="connsiteY102" fmla="*/ 253274 h 580760"/>
                  <a:gd name="connsiteX103" fmla="*/ 299976 w 609763"/>
                  <a:gd name="connsiteY103" fmla="*/ 261118 h 580760"/>
                  <a:gd name="connsiteX104" fmla="*/ 292119 w 609763"/>
                  <a:gd name="connsiteY104" fmla="*/ 257756 h 580760"/>
                  <a:gd name="connsiteX105" fmla="*/ 250307 w 609763"/>
                  <a:gd name="connsiteY105" fmla="*/ 273166 h 580760"/>
                  <a:gd name="connsiteX106" fmla="*/ 238241 w 609763"/>
                  <a:gd name="connsiteY106" fmla="*/ 299222 h 580760"/>
                  <a:gd name="connsiteX107" fmla="*/ 43775 w 609763"/>
                  <a:gd name="connsiteY107" fmla="*/ 299222 h 580760"/>
                  <a:gd name="connsiteX108" fmla="*/ 21888 w 609763"/>
                  <a:gd name="connsiteY108" fmla="*/ 321075 h 580760"/>
                  <a:gd name="connsiteX109" fmla="*/ 21888 w 609763"/>
                  <a:gd name="connsiteY109" fmla="*/ 364781 h 580760"/>
                  <a:gd name="connsiteX110" fmla="*/ 43775 w 609763"/>
                  <a:gd name="connsiteY110" fmla="*/ 386634 h 580760"/>
                  <a:gd name="connsiteX111" fmla="*/ 240486 w 609763"/>
                  <a:gd name="connsiteY111" fmla="*/ 386634 h 580760"/>
                  <a:gd name="connsiteX112" fmla="*/ 241889 w 609763"/>
                  <a:gd name="connsiteY112" fmla="*/ 387195 h 580760"/>
                  <a:gd name="connsiteX113" fmla="*/ 233751 w 609763"/>
                  <a:gd name="connsiteY113" fmla="*/ 389997 h 580760"/>
                  <a:gd name="connsiteX114" fmla="*/ 214950 w 609763"/>
                  <a:gd name="connsiteY114" fmla="*/ 430621 h 580760"/>
                  <a:gd name="connsiteX115" fmla="*/ 218317 w 609763"/>
                  <a:gd name="connsiteY115" fmla="*/ 439026 h 580760"/>
                  <a:gd name="connsiteX116" fmla="*/ 43775 w 609763"/>
                  <a:gd name="connsiteY116" fmla="*/ 439026 h 580760"/>
                  <a:gd name="connsiteX117" fmla="*/ 21888 w 609763"/>
                  <a:gd name="connsiteY117" fmla="*/ 460879 h 580760"/>
                  <a:gd name="connsiteX118" fmla="*/ 21888 w 609763"/>
                  <a:gd name="connsiteY118" fmla="*/ 504586 h 580760"/>
                  <a:gd name="connsiteX119" fmla="*/ 43775 w 609763"/>
                  <a:gd name="connsiteY119" fmla="*/ 526439 h 580760"/>
                  <a:gd name="connsiteX120" fmla="*/ 285945 w 609763"/>
                  <a:gd name="connsiteY120" fmla="*/ 526439 h 580760"/>
                  <a:gd name="connsiteX121" fmla="*/ 285103 w 609763"/>
                  <a:gd name="connsiteY121" fmla="*/ 548012 h 580760"/>
                  <a:gd name="connsiteX122" fmla="*/ 43775 w 609763"/>
                  <a:gd name="connsiteY122" fmla="*/ 548012 h 580760"/>
                  <a:gd name="connsiteX123" fmla="*/ 0 w 609763"/>
                  <a:gd name="connsiteY123" fmla="*/ 504586 h 580760"/>
                  <a:gd name="connsiteX124" fmla="*/ 0 w 609763"/>
                  <a:gd name="connsiteY124" fmla="*/ 460879 h 580760"/>
                  <a:gd name="connsiteX125" fmla="*/ 280 w 609763"/>
                  <a:gd name="connsiteY125" fmla="*/ 459479 h 580760"/>
                  <a:gd name="connsiteX126" fmla="*/ 11505 w 609763"/>
                  <a:gd name="connsiteY126" fmla="*/ 394199 h 580760"/>
                  <a:gd name="connsiteX127" fmla="*/ 0 w 609763"/>
                  <a:gd name="connsiteY127" fmla="*/ 364781 h 580760"/>
                  <a:gd name="connsiteX128" fmla="*/ 0 w 609763"/>
                  <a:gd name="connsiteY128" fmla="*/ 321075 h 580760"/>
                  <a:gd name="connsiteX129" fmla="*/ 280 w 609763"/>
                  <a:gd name="connsiteY129" fmla="*/ 319954 h 580760"/>
                  <a:gd name="connsiteX130" fmla="*/ 11505 w 609763"/>
                  <a:gd name="connsiteY130" fmla="*/ 254394 h 580760"/>
                  <a:gd name="connsiteX131" fmla="*/ 0 w 609763"/>
                  <a:gd name="connsiteY131" fmla="*/ 224977 h 580760"/>
                  <a:gd name="connsiteX132" fmla="*/ 0 w 609763"/>
                  <a:gd name="connsiteY132" fmla="*/ 181270 h 580760"/>
                  <a:gd name="connsiteX133" fmla="*/ 280 w 609763"/>
                  <a:gd name="connsiteY133" fmla="*/ 180149 h 580760"/>
                  <a:gd name="connsiteX134" fmla="*/ 43775 w 609763"/>
                  <a:gd name="connsiteY134" fmla="*/ 21853 h 580760"/>
                  <a:gd name="connsiteX135" fmla="*/ 70434 w 609763"/>
                  <a:gd name="connsiteY135" fmla="*/ 0 h 58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609763" h="580760">
                    <a:moveTo>
                      <a:pt x="69048" y="467002"/>
                    </a:moveTo>
                    <a:cubicBezTo>
                      <a:pt x="77719" y="467002"/>
                      <a:pt x="84749" y="474032"/>
                      <a:pt x="84749" y="482703"/>
                    </a:cubicBezTo>
                    <a:cubicBezTo>
                      <a:pt x="84749" y="491374"/>
                      <a:pt x="77719" y="498404"/>
                      <a:pt x="69048" y="498404"/>
                    </a:cubicBezTo>
                    <a:cubicBezTo>
                      <a:pt x="60377" y="498404"/>
                      <a:pt x="53347" y="491374"/>
                      <a:pt x="53347" y="482703"/>
                    </a:cubicBezTo>
                    <a:cubicBezTo>
                      <a:pt x="53347" y="474032"/>
                      <a:pt x="60377" y="467002"/>
                      <a:pt x="69048" y="467002"/>
                    </a:cubicBezTo>
                    <a:close/>
                    <a:moveTo>
                      <a:pt x="69048" y="327212"/>
                    </a:moveTo>
                    <a:cubicBezTo>
                      <a:pt x="77719" y="327212"/>
                      <a:pt x="84749" y="334242"/>
                      <a:pt x="84749" y="342913"/>
                    </a:cubicBezTo>
                    <a:cubicBezTo>
                      <a:pt x="84749" y="351584"/>
                      <a:pt x="77719" y="358614"/>
                      <a:pt x="69048" y="358614"/>
                    </a:cubicBezTo>
                    <a:cubicBezTo>
                      <a:pt x="60377" y="358614"/>
                      <a:pt x="53347" y="351584"/>
                      <a:pt x="53347" y="342913"/>
                    </a:cubicBezTo>
                    <a:cubicBezTo>
                      <a:pt x="53347" y="334242"/>
                      <a:pt x="60377" y="327212"/>
                      <a:pt x="69048" y="327212"/>
                    </a:cubicBezTo>
                    <a:close/>
                    <a:moveTo>
                      <a:pt x="443351" y="299768"/>
                    </a:moveTo>
                    <a:cubicBezTo>
                      <a:pt x="408273" y="295286"/>
                      <a:pt x="381894" y="303130"/>
                      <a:pt x="370388" y="324702"/>
                    </a:cubicBezTo>
                    <a:cubicBezTo>
                      <a:pt x="358882" y="346274"/>
                      <a:pt x="358040" y="365324"/>
                      <a:pt x="358882" y="368686"/>
                    </a:cubicBezTo>
                    <a:cubicBezTo>
                      <a:pt x="359724" y="372328"/>
                      <a:pt x="363653" y="378772"/>
                      <a:pt x="363653" y="378772"/>
                    </a:cubicBezTo>
                    <a:cubicBezTo>
                      <a:pt x="363653" y="378772"/>
                      <a:pt x="345973" y="405947"/>
                      <a:pt x="347096" y="410429"/>
                    </a:cubicBezTo>
                    <a:cubicBezTo>
                      <a:pt x="348218" y="414912"/>
                      <a:pt x="360285" y="417153"/>
                      <a:pt x="360285" y="417153"/>
                    </a:cubicBezTo>
                    <a:cubicBezTo>
                      <a:pt x="360285" y="417153"/>
                      <a:pt x="361408" y="420234"/>
                      <a:pt x="359163" y="426118"/>
                    </a:cubicBezTo>
                    <a:cubicBezTo>
                      <a:pt x="356918" y="432281"/>
                      <a:pt x="363372" y="439005"/>
                      <a:pt x="365056" y="441526"/>
                    </a:cubicBezTo>
                    <a:cubicBezTo>
                      <a:pt x="367020" y="444048"/>
                      <a:pt x="362530" y="451332"/>
                      <a:pt x="363933" y="455534"/>
                    </a:cubicBezTo>
                    <a:cubicBezTo>
                      <a:pt x="365617" y="459736"/>
                      <a:pt x="372913" y="464779"/>
                      <a:pt x="381332" y="463658"/>
                    </a:cubicBezTo>
                    <a:cubicBezTo>
                      <a:pt x="389470" y="462818"/>
                      <a:pt x="400415" y="460857"/>
                      <a:pt x="404063" y="460016"/>
                    </a:cubicBezTo>
                    <a:cubicBezTo>
                      <a:pt x="412482" y="479907"/>
                      <a:pt x="392277" y="489993"/>
                      <a:pt x="392277" y="489993"/>
                    </a:cubicBezTo>
                    <a:lnTo>
                      <a:pt x="499476" y="489993"/>
                    </a:lnTo>
                    <a:cubicBezTo>
                      <a:pt x="499476" y="489993"/>
                      <a:pt x="468327" y="465059"/>
                      <a:pt x="468888" y="437884"/>
                    </a:cubicBezTo>
                    <a:cubicBezTo>
                      <a:pt x="469169" y="422476"/>
                      <a:pt x="499476" y="403145"/>
                      <a:pt x="499196" y="360842"/>
                    </a:cubicBezTo>
                    <a:cubicBezTo>
                      <a:pt x="499196" y="339550"/>
                      <a:pt x="478429" y="304251"/>
                      <a:pt x="443351" y="299768"/>
                    </a:cubicBezTo>
                    <a:close/>
                    <a:moveTo>
                      <a:pt x="394522" y="208438"/>
                    </a:moveTo>
                    <a:cubicBezTo>
                      <a:pt x="399012" y="206757"/>
                      <a:pt x="403782" y="208998"/>
                      <a:pt x="405466" y="213481"/>
                    </a:cubicBezTo>
                    <a:lnTo>
                      <a:pt x="416972" y="244578"/>
                    </a:lnTo>
                    <a:cubicBezTo>
                      <a:pt x="418656" y="249060"/>
                      <a:pt x="428478" y="252702"/>
                      <a:pt x="431845" y="252702"/>
                    </a:cubicBezTo>
                    <a:cubicBezTo>
                      <a:pt x="434932" y="252983"/>
                      <a:pt x="439141" y="249621"/>
                      <a:pt x="441106" y="245699"/>
                    </a:cubicBezTo>
                    <a:lnTo>
                      <a:pt x="455137" y="215162"/>
                    </a:lnTo>
                    <a:cubicBezTo>
                      <a:pt x="456821" y="211240"/>
                      <a:pt x="461872" y="209279"/>
                      <a:pt x="466082" y="211240"/>
                    </a:cubicBezTo>
                    <a:lnTo>
                      <a:pt x="534555" y="242617"/>
                    </a:lnTo>
                    <a:cubicBezTo>
                      <a:pt x="538764" y="244578"/>
                      <a:pt x="540728" y="249621"/>
                      <a:pt x="538764" y="253823"/>
                    </a:cubicBezTo>
                    <a:lnTo>
                      <a:pt x="524733" y="284080"/>
                    </a:lnTo>
                    <a:cubicBezTo>
                      <a:pt x="522768" y="288282"/>
                      <a:pt x="527258" y="297807"/>
                      <a:pt x="529223" y="300329"/>
                    </a:cubicBezTo>
                    <a:cubicBezTo>
                      <a:pt x="531468" y="302570"/>
                      <a:pt x="536519" y="303410"/>
                      <a:pt x="541009" y="301729"/>
                    </a:cubicBezTo>
                    <a:lnTo>
                      <a:pt x="572439" y="290243"/>
                    </a:lnTo>
                    <a:cubicBezTo>
                      <a:pt x="576649" y="288562"/>
                      <a:pt x="581700" y="290803"/>
                      <a:pt x="583103" y="295286"/>
                    </a:cubicBezTo>
                    <a:lnTo>
                      <a:pt x="609201" y="365885"/>
                    </a:lnTo>
                    <a:cubicBezTo>
                      <a:pt x="610885" y="370087"/>
                      <a:pt x="608640" y="375130"/>
                      <a:pt x="604431" y="376530"/>
                    </a:cubicBezTo>
                    <a:lnTo>
                      <a:pt x="573001" y="388297"/>
                    </a:lnTo>
                    <a:cubicBezTo>
                      <a:pt x="568511" y="389698"/>
                      <a:pt x="565143" y="393620"/>
                      <a:pt x="565143" y="396982"/>
                    </a:cubicBezTo>
                    <a:cubicBezTo>
                      <a:pt x="565143" y="400063"/>
                      <a:pt x="567949" y="410149"/>
                      <a:pt x="572159" y="412110"/>
                    </a:cubicBezTo>
                    <a:lnTo>
                      <a:pt x="602466" y="426118"/>
                    </a:lnTo>
                    <a:cubicBezTo>
                      <a:pt x="606676" y="428079"/>
                      <a:pt x="608360" y="433122"/>
                      <a:pt x="606395" y="437044"/>
                    </a:cubicBezTo>
                    <a:lnTo>
                      <a:pt x="574965" y="505681"/>
                    </a:lnTo>
                    <a:cubicBezTo>
                      <a:pt x="573001" y="509884"/>
                      <a:pt x="567949" y="511565"/>
                      <a:pt x="563740" y="509604"/>
                    </a:cubicBezTo>
                    <a:lnTo>
                      <a:pt x="533432" y="495596"/>
                    </a:lnTo>
                    <a:cubicBezTo>
                      <a:pt x="529223" y="493915"/>
                      <a:pt x="519681" y="498117"/>
                      <a:pt x="517156" y="500358"/>
                    </a:cubicBezTo>
                    <a:cubicBezTo>
                      <a:pt x="514911" y="502320"/>
                      <a:pt x="514069" y="507642"/>
                      <a:pt x="515753" y="511845"/>
                    </a:cubicBezTo>
                    <a:lnTo>
                      <a:pt x="527258" y="543222"/>
                    </a:lnTo>
                    <a:cubicBezTo>
                      <a:pt x="528942" y="547704"/>
                      <a:pt x="526697" y="552467"/>
                      <a:pt x="522488" y="554148"/>
                    </a:cubicBezTo>
                    <a:lnTo>
                      <a:pt x="451489" y="580202"/>
                    </a:lnTo>
                    <a:cubicBezTo>
                      <a:pt x="447280" y="581883"/>
                      <a:pt x="442228" y="579642"/>
                      <a:pt x="440825" y="575160"/>
                    </a:cubicBezTo>
                    <a:lnTo>
                      <a:pt x="429320" y="543782"/>
                    </a:lnTo>
                    <a:cubicBezTo>
                      <a:pt x="427636" y="539580"/>
                      <a:pt x="417814" y="535938"/>
                      <a:pt x="414727" y="535658"/>
                    </a:cubicBezTo>
                    <a:cubicBezTo>
                      <a:pt x="411359" y="535658"/>
                      <a:pt x="407150" y="538740"/>
                      <a:pt x="405186" y="542942"/>
                    </a:cubicBezTo>
                    <a:lnTo>
                      <a:pt x="391154" y="573198"/>
                    </a:lnTo>
                    <a:cubicBezTo>
                      <a:pt x="389470" y="577401"/>
                      <a:pt x="384419" y="579362"/>
                      <a:pt x="380210" y="577401"/>
                    </a:cubicBezTo>
                    <a:lnTo>
                      <a:pt x="311456" y="545743"/>
                    </a:lnTo>
                    <a:cubicBezTo>
                      <a:pt x="307527" y="543782"/>
                      <a:pt x="305563" y="538740"/>
                      <a:pt x="307527" y="534537"/>
                    </a:cubicBezTo>
                    <a:lnTo>
                      <a:pt x="321559" y="504561"/>
                    </a:lnTo>
                    <a:cubicBezTo>
                      <a:pt x="323523" y="500078"/>
                      <a:pt x="319033" y="490833"/>
                      <a:pt x="317069" y="488312"/>
                    </a:cubicBezTo>
                    <a:cubicBezTo>
                      <a:pt x="314824" y="485790"/>
                      <a:pt x="309492" y="485230"/>
                      <a:pt x="305282" y="486631"/>
                    </a:cubicBezTo>
                    <a:lnTo>
                      <a:pt x="273852" y="498397"/>
                    </a:lnTo>
                    <a:cubicBezTo>
                      <a:pt x="269643" y="500078"/>
                      <a:pt x="264591" y="497557"/>
                      <a:pt x="263188" y="493355"/>
                    </a:cubicBezTo>
                    <a:lnTo>
                      <a:pt x="236809" y="422756"/>
                    </a:lnTo>
                    <a:cubicBezTo>
                      <a:pt x="235406" y="418273"/>
                      <a:pt x="237651" y="413511"/>
                      <a:pt x="241861" y="411830"/>
                    </a:cubicBezTo>
                    <a:lnTo>
                      <a:pt x="273291" y="400344"/>
                    </a:lnTo>
                    <a:cubicBezTo>
                      <a:pt x="277500" y="398663"/>
                      <a:pt x="281148" y="388857"/>
                      <a:pt x="281429" y="385776"/>
                    </a:cubicBezTo>
                    <a:cubicBezTo>
                      <a:pt x="281710" y="382694"/>
                      <a:pt x="278342" y="378211"/>
                      <a:pt x="274133" y="376530"/>
                    </a:cubicBezTo>
                    <a:lnTo>
                      <a:pt x="243825" y="362523"/>
                    </a:lnTo>
                    <a:cubicBezTo>
                      <a:pt x="239616" y="360562"/>
                      <a:pt x="237932" y="355519"/>
                      <a:pt x="239896" y="351317"/>
                    </a:cubicBezTo>
                    <a:lnTo>
                      <a:pt x="271327" y="282959"/>
                    </a:lnTo>
                    <a:cubicBezTo>
                      <a:pt x="273291" y="278757"/>
                      <a:pt x="278342" y="277076"/>
                      <a:pt x="282552" y="278757"/>
                    </a:cubicBezTo>
                    <a:lnTo>
                      <a:pt x="312859" y="292764"/>
                    </a:lnTo>
                    <a:cubicBezTo>
                      <a:pt x="317069" y="294726"/>
                      <a:pt x="326610" y="290243"/>
                      <a:pt x="328855" y="288282"/>
                    </a:cubicBezTo>
                    <a:cubicBezTo>
                      <a:pt x="331381" y="286321"/>
                      <a:pt x="331942" y="280998"/>
                      <a:pt x="330539" y="276796"/>
                    </a:cubicBezTo>
                    <a:lnTo>
                      <a:pt x="318752" y="245418"/>
                    </a:lnTo>
                    <a:cubicBezTo>
                      <a:pt x="317349" y="240936"/>
                      <a:pt x="319594" y="236173"/>
                      <a:pt x="323804" y="234492"/>
                    </a:cubicBezTo>
                    <a:close/>
                    <a:moveTo>
                      <a:pt x="69048" y="187422"/>
                    </a:moveTo>
                    <a:cubicBezTo>
                      <a:pt x="77719" y="187422"/>
                      <a:pt x="84749" y="194452"/>
                      <a:pt x="84749" y="203123"/>
                    </a:cubicBezTo>
                    <a:cubicBezTo>
                      <a:pt x="84749" y="211794"/>
                      <a:pt x="77719" y="218824"/>
                      <a:pt x="69048" y="218824"/>
                    </a:cubicBezTo>
                    <a:cubicBezTo>
                      <a:pt x="60377" y="218824"/>
                      <a:pt x="53347" y="211794"/>
                      <a:pt x="53347" y="203123"/>
                    </a:cubicBezTo>
                    <a:cubicBezTo>
                      <a:pt x="53347" y="194452"/>
                      <a:pt x="60377" y="187422"/>
                      <a:pt x="69048" y="187422"/>
                    </a:cubicBezTo>
                    <a:close/>
                    <a:moveTo>
                      <a:pt x="70434" y="0"/>
                    </a:moveTo>
                    <a:lnTo>
                      <a:pt x="409976" y="0"/>
                    </a:lnTo>
                    <a:cubicBezTo>
                      <a:pt x="423165" y="0"/>
                      <a:pt x="435231" y="9806"/>
                      <a:pt x="436635" y="21853"/>
                    </a:cubicBezTo>
                    <a:lnTo>
                      <a:pt x="480130" y="180149"/>
                    </a:lnTo>
                    <a:cubicBezTo>
                      <a:pt x="480130" y="180429"/>
                      <a:pt x="480410" y="180989"/>
                      <a:pt x="480410" y="181270"/>
                    </a:cubicBezTo>
                    <a:lnTo>
                      <a:pt x="480410" y="192196"/>
                    </a:lnTo>
                    <a:lnTo>
                      <a:pt x="475920" y="189955"/>
                    </a:lnTo>
                    <a:cubicBezTo>
                      <a:pt x="470308" y="187433"/>
                      <a:pt x="464415" y="186873"/>
                      <a:pt x="458522" y="187713"/>
                    </a:cubicBezTo>
                    <a:lnTo>
                      <a:pt x="458522" y="181270"/>
                    </a:lnTo>
                    <a:cubicBezTo>
                      <a:pt x="458522" y="169502"/>
                      <a:pt x="448701" y="159697"/>
                      <a:pt x="436635" y="159697"/>
                    </a:cubicBezTo>
                    <a:lnTo>
                      <a:pt x="43775" y="159697"/>
                    </a:lnTo>
                    <a:cubicBezTo>
                      <a:pt x="31709" y="159697"/>
                      <a:pt x="21888" y="169502"/>
                      <a:pt x="21888" y="181270"/>
                    </a:cubicBezTo>
                    <a:lnTo>
                      <a:pt x="21888" y="224977"/>
                    </a:lnTo>
                    <a:cubicBezTo>
                      <a:pt x="21888" y="237024"/>
                      <a:pt x="31709" y="246830"/>
                      <a:pt x="43775" y="246830"/>
                    </a:cubicBezTo>
                    <a:lnTo>
                      <a:pt x="295486" y="246830"/>
                    </a:lnTo>
                    <a:cubicBezTo>
                      <a:pt x="295767" y="249071"/>
                      <a:pt x="296328" y="251312"/>
                      <a:pt x="296889" y="253274"/>
                    </a:cubicBezTo>
                    <a:lnTo>
                      <a:pt x="299976" y="261118"/>
                    </a:lnTo>
                    <a:lnTo>
                      <a:pt x="292119" y="257756"/>
                    </a:lnTo>
                    <a:cubicBezTo>
                      <a:pt x="276685" y="250752"/>
                      <a:pt x="257323" y="258037"/>
                      <a:pt x="250307" y="273166"/>
                    </a:cubicBezTo>
                    <a:lnTo>
                      <a:pt x="238241" y="299222"/>
                    </a:lnTo>
                    <a:lnTo>
                      <a:pt x="43775" y="299222"/>
                    </a:lnTo>
                    <a:cubicBezTo>
                      <a:pt x="31709" y="299222"/>
                      <a:pt x="21888" y="309027"/>
                      <a:pt x="21888" y="321075"/>
                    </a:cubicBezTo>
                    <a:lnTo>
                      <a:pt x="21888" y="364781"/>
                    </a:lnTo>
                    <a:cubicBezTo>
                      <a:pt x="21888" y="376829"/>
                      <a:pt x="31709" y="386634"/>
                      <a:pt x="43775" y="386634"/>
                    </a:cubicBezTo>
                    <a:lnTo>
                      <a:pt x="240486" y="386634"/>
                    </a:lnTo>
                    <a:lnTo>
                      <a:pt x="241889" y="387195"/>
                    </a:lnTo>
                    <a:lnTo>
                      <a:pt x="233751" y="389997"/>
                    </a:lnTo>
                    <a:cubicBezTo>
                      <a:pt x="217756" y="396160"/>
                      <a:pt x="209337" y="414091"/>
                      <a:pt x="214950" y="430621"/>
                    </a:cubicBezTo>
                    <a:lnTo>
                      <a:pt x="218317" y="439026"/>
                    </a:lnTo>
                    <a:lnTo>
                      <a:pt x="43775" y="439026"/>
                    </a:lnTo>
                    <a:cubicBezTo>
                      <a:pt x="31709" y="439026"/>
                      <a:pt x="21888" y="448832"/>
                      <a:pt x="21888" y="460879"/>
                    </a:cubicBezTo>
                    <a:lnTo>
                      <a:pt x="21888" y="504586"/>
                    </a:lnTo>
                    <a:cubicBezTo>
                      <a:pt x="21888" y="516633"/>
                      <a:pt x="31709" y="526439"/>
                      <a:pt x="43775" y="526439"/>
                    </a:cubicBezTo>
                    <a:lnTo>
                      <a:pt x="285945" y="526439"/>
                    </a:lnTo>
                    <a:cubicBezTo>
                      <a:pt x="283139" y="533163"/>
                      <a:pt x="282858" y="540728"/>
                      <a:pt x="285103" y="548012"/>
                    </a:cubicBezTo>
                    <a:lnTo>
                      <a:pt x="43775" y="548012"/>
                    </a:lnTo>
                    <a:cubicBezTo>
                      <a:pt x="19643" y="548012"/>
                      <a:pt x="0" y="528681"/>
                      <a:pt x="0" y="504586"/>
                    </a:cubicBezTo>
                    <a:lnTo>
                      <a:pt x="0" y="460879"/>
                    </a:lnTo>
                    <a:cubicBezTo>
                      <a:pt x="0" y="460319"/>
                      <a:pt x="280" y="460039"/>
                      <a:pt x="280" y="459479"/>
                    </a:cubicBezTo>
                    <a:lnTo>
                      <a:pt x="11505" y="394199"/>
                    </a:lnTo>
                    <a:cubicBezTo>
                      <a:pt x="4490" y="386354"/>
                      <a:pt x="0" y="375988"/>
                      <a:pt x="0" y="364781"/>
                    </a:cubicBezTo>
                    <a:lnTo>
                      <a:pt x="0" y="321075"/>
                    </a:lnTo>
                    <a:cubicBezTo>
                      <a:pt x="0" y="320795"/>
                      <a:pt x="280" y="320234"/>
                      <a:pt x="280" y="319954"/>
                    </a:cubicBezTo>
                    <a:lnTo>
                      <a:pt x="11505" y="254394"/>
                    </a:lnTo>
                    <a:cubicBezTo>
                      <a:pt x="4490" y="246550"/>
                      <a:pt x="0" y="236183"/>
                      <a:pt x="0" y="224977"/>
                    </a:cubicBezTo>
                    <a:lnTo>
                      <a:pt x="0" y="181270"/>
                    </a:lnTo>
                    <a:cubicBezTo>
                      <a:pt x="0" y="180989"/>
                      <a:pt x="280" y="180429"/>
                      <a:pt x="280" y="180149"/>
                    </a:cubicBezTo>
                    <a:lnTo>
                      <a:pt x="43775" y="21853"/>
                    </a:lnTo>
                    <a:cubicBezTo>
                      <a:pt x="45178" y="9806"/>
                      <a:pt x="56964" y="0"/>
                      <a:pt x="70434"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zh-CN" altLang="en-US" sz="1800" b="0" i="0" u="none" strike="noStrike" kern="1200" cap="none" spc="0" normalizeH="0" baseline="0" noProof="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grpSp>
        <p:sp>
          <p:nvSpPr>
            <p:cNvPr id="101" name="Rectangle 38"/>
            <p:cNvSpPr/>
            <p:nvPr/>
          </p:nvSpPr>
          <p:spPr>
            <a:xfrm>
              <a:off x="4939223" y="4870551"/>
              <a:ext cx="1984187" cy="2864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600"/>
                </a:spcAft>
                <a:buClrTx/>
                <a:buSzTx/>
                <a:buFontTx/>
                <a:buNone/>
                <a:defRPr/>
              </a:pPr>
              <a:r>
                <a:rPr kumimoji="0" lang="en-US" altLang="zh-CN" sz="1200" b="0" i="0" u="none" strike="noStrike" kern="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ea"/>
                  <a:sym typeface="+mn-lt"/>
                </a:rPr>
                <a:t>《</a:t>
              </a:r>
              <a:r>
                <a:rPr kumimoji="0" lang="zh-CN" altLang="en-US" sz="1200" b="0" i="0" u="none" strike="noStrike" kern="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ea"/>
                  <a:sym typeface="+mn-lt"/>
                </a:rPr>
                <a:t>人力资本双月观察</a:t>
              </a:r>
              <a:r>
                <a:rPr kumimoji="0" lang="en-US" altLang="zh-CN" sz="1200" b="0" i="0" u="none" strike="noStrike" kern="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ea"/>
                  <a:sym typeface="+mn-lt"/>
                </a:rPr>
                <a:t>》</a:t>
              </a:r>
              <a:endParaRPr kumimoji="0" lang="en-US" altLang="zh-CN" sz="1200" b="0" i="0" u="none" strike="noStrike" kern="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02" name="Rectangle 38"/>
            <p:cNvSpPr/>
            <p:nvPr/>
          </p:nvSpPr>
          <p:spPr>
            <a:xfrm>
              <a:off x="7152534" y="4870551"/>
              <a:ext cx="1984187" cy="2864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600"/>
                </a:spcAft>
                <a:buClrTx/>
                <a:buSzTx/>
                <a:buFontTx/>
                <a:buNone/>
                <a:defRPr/>
              </a:pPr>
              <a:r>
                <a:rPr kumimoji="0" lang="en-US" altLang="zh-CN" sz="1200" b="0" i="0" u="none" strike="noStrike" kern="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ea"/>
                  <a:sym typeface="+mn-lt"/>
                </a:rPr>
                <a:t>《</a:t>
              </a:r>
              <a:r>
                <a:rPr kumimoji="0" lang="zh-CN" altLang="en-US" sz="1200" b="0" i="0" u="none" strike="noStrike" kern="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ea"/>
                  <a:sym typeface="+mn-lt"/>
                </a:rPr>
                <a:t>国企改革专刊</a:t>
              </a:r>
              <a:r>
                <a:rPr kumimoji="0" lang="en-US" altLang="zh-CN" sz="1200" b="0" i="0" u="none" strike="noStrike" kern="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ea"/>
                  <a:sym typeface="+mn-lt"/>
                </a:rPr>
                <a:t>》</a:t>
              </a:r>
              <a:endParaRPr kumimoji="0" lang="en-US" altLang="zh-CN" sz="1200" b="0" i="0" u="none" strike="noStrike" kern="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ea"/>
                <a:sym typeface="+mn-lt"/>
              </a:endParaRPr>
            </a:p>
          </p:txBody>
        </p:sp>
      </p:grpSp>
      <p:grpSp>
        <p:nvGrpSpPr>
          <p:cNvPr id="44" name="组合 43"/>
          <p:cNvGrpSpPr/>
          <p:nvPr/>
        </p:nvGrpSpPr>
        <p:grpSpPr>
          <a:xfrm>
            <a:off x="744092" y="1264550"/>
            <a:ext cx="10713973" cy="1026605"/>
            <a:chOff x="744092" y="1149185"/>
            <a:chExt cx="10713973" cy="1026605"/>
          </a:xfrm>
        </p:grpSpPr>
        <p:grpSp>
          <p:nvGrpSpPr>
            <p:cNvPr id="45" name="组合 44"/>
            <p:cNvGrpSpPr/>
            <p:nvPr/>
          </p:nvGrpSpPr>
          <p:grpSpPr>
            <a:xfrm>
              <a:off x="744092" y="1149185"/>
              <a:ext cx="5081354" cy="1026605"/>
              <a:chOff x="588644" y="1149185"/>
              <a:chExt cx="5081354" cy="1026605"/>
            </a:xfrm>
          </p:grpSpPr>
          <p:grpSp>
            <p:nvGrpSpPr>
              <p:cNvPr id="53" name="组合 52"/>
              <p:cNvGrpSpPr/>
              <p:nvPr/>
            </p:nvGrpSpPr>
            <p:grpSpPr>
              <a:xfrm>
                <a:off x="748665" y="1149185"/>
                <a:ext cx="4921333" cy="1026605"/>
                <a:chOff x="660400" y="1419196"/>
                <a:chExt cx="5109264" cy="1026605"/>
              </a:xfrm>
            </p:grpSpPr>
            <p:sp>
              <p:nvSpPr>
                <p:cNvPr id="57" name="矩形 56"/>
                <p:cNvSpPr/>
                <p:nvPr/>
              </p:nvSpPr>
              <p:spPr>
                <a:xfrm>
                  <a:off x="660400" y="1419196"/>
                  <a:ext cx="5109264" cy="338554"/>
                </a:xfrm>
                <a:prstGeom prst="rect">
                  <a:avLst/>
                </a:prstGeom>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企业一站式线上采购专业服务</a:t>
                  </a:r>
                  <a:endParaRPr kumimoji="0" lang="zh-CN" altLang="en-US" sz="1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sp>
              <p:nvSpPr>
                <p:cNvPr id="58" name="矩形 57"/>
                <p:cNvSpPr/>
                <p:nvPr/>
              </p:nvSpPr>
              <p:spPr>
                <a:xfrm>
                  <a:off x="660400" y="1799887"/>
                  <a:ext cx="5109264" cy="645914"/>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中智咨询线上商城秉承“助力企业管理提升，提供专业知识服务”的宗旨，为企业提供一站式线上采购平台。</a:t>
                  </a:r>
                  <a:endParaRPr kumimoji="0" lang="en-US" altLang="zh-CN" sz="1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grpSp>
          <p:grpSp>
            <p:nvGrpSpPr>
              <p:cNvPr id="54" name="组合 53"/>
              <p:cNvGrpSpPr/>
              <p:nvPr/>
            </p:nvGrpSpPr>
            <p:grpSpPr>
              <a:xfrm>
                <a:off x="588644" y="1249882"/>
                <a:ext cx="137160" cy="853907"/>
                <a:chOff x="588644" y="1249882"/>
                <a:chExt cx="137160" cy="853907"/>
              </a:xfrm>
            </p:grpSpPr>
            <p:cxnSp>
              <p:nvCxnSpPr>
                <p:cNvPr id="55" name="直接连接符 54"/>
                <p:cNvCxnSpPr>
                  <a:stCxn id="56" idx="4"/>
                </p:cNvCxnSpPr>
                <p:nvPr/>
              </p:nvCxnSpPr>
              <p:spPr>
                <a:xfrm>
                  <a:off x="657224" y="1387042"/>
                  <a:ext cx="0" cy="71674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6" name="椭圆 55"/>
                <p:cNvSpPr/>
                <p:nvPr/>
              </p:nvSpPr>
              <p:spPr>
                <a:xfrm>
                  <a:off x="588644" y="1249882"/>
                  <a:ext cx="137160" cy="13716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grpSp>
        </p:grpSp>
        <p:grpSp>
          <p:nvGrpSpPr>
            <p:cNvPr id="46" name="组合 45"/>
            <p:cNvGrpSpPr/>
            <p:nvPr/>
          </p:nvGrpSpPr>
          <p:grpSpPr>
            <a:xfrm>
              <a:off x="6376711" y="1149185"/>
              <a:ext cx="5081354" cy="1026604"/>
              <a:chOff x="6532159" y="1149185"/>
              <a:chExt cx="5081354" cy="1026604"/>
            </a:xfrm>
          </p:grpSpPr>
          <p:grpSp>
            <p:nvGrpSpPr>
              <p:cNvPr id="47" name="组合 46"/>
              <p:cNvGrpSpPr/>
              <p:nvPr/>
            </p:nvGrpSpPr>
            <p:grpSpPr>
              <a:xfrm>
                <a:off x="6692180" y="1149185"/>
                <a:ext cx="4921333" cy="1026604"/>
                <a:chOff x="6409636" y="1419196"/>
                <a:chExt cx="5109264" cy="1026604"/>
              </a:xfrm>
            </p:grpSpPr>
            <p:sp>
              <p:nvSpPr>
                <p:cNvPr id="51" name="矩形 50"/>
                <p:cNvSpPr/>
                <p:nvPr/>
              </p:nvSpPr>
              <p:spPr>
                <a:xfrm>
                  <a:off x="6409636" y="1799887"/>
                  <a:ext cx="5109264" cy="645913"/>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企业和人力资源从业者可根据自身需求随时随地线上下单购买所需产品或课程，节省沟通成本提高采购效率的同时，以更便利的途径、更优惠的价格获取中智咨询相关产品和服务，帮助企业更从容地应对当下企业管理挑战！</a:t>
                  </a:r>
                  <a:endParaRPr kumimoji="0" lang="en-US" altLang="zh-CN" sz="1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52" name="矩形 51"/>
                <p:cNvSpPr/>
                <p:nvPr/>
              </p:nvSpPr>
              <p:spPr>
                <a:xfrm>
                  <a:off x="6409636" y="1419196"/>
                  <a:ext cx="5109264" cy="338554"/>
                </a:xfrm>
                <a:prstGeom prst="rect">
                  <a:avLst/>
                </a:prstGeom>
              </p:spPr>
              <p:txBody>
                <a:bodyPr wrap="non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便捷</a:t>
                  </a:r>
                  <a:r>
                    <a:rPr kumimoji="0" lang="en-US" altLang="zh-CN" sz="1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&amp;</a:t>
                  </a:r>
                  <a:r>
                    <a:rPr kumimoji="0" lang="zh-CN" altLang="en-US" sz="1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专属优惠</a:t>
                  </a:r>
                  <a:endParaRPr kumimoji="0" lang="zh-CN" altLang="en-US" sz="1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grpSp>
          <p:grpSp>
            <p:nvGrpSpPr>
              <p:cNvPr id="48" name="组合 47"/>
              <p:cNvGrpSpPr/>
              <p:nvPr/>
            </p:nvGrpSpPr>
            <p:grpSpPr>
              <a:xfrm>
                <a:off x="6532159" y="1249882"/>
                <a:ext cx="137160" cy="925907"/>
                <a:chOff x="588644" y="1249882"/>
                <a:chExt cx="137160" cy="925907"/>
              </a:xfrm>
            </p:grpSpPr>
            <p:cxnSp>
              <p:nvCxnSpPr>
                <p:cNvPr id="49" name="直接连接符 48"/>
                <p:cNvCxnSpPr>
                  <a:stCxn id="50" idx="4"/>
                </p:cNvCxnSpPr>
                <p:nvPr/>
              </p:nvCxnSpPr>
              <p:spPr>
                <a:xfrm>
                  <a:off x="657224" y="1387042"/>
                  <a:ext cx="0" cy="788747"/>
                </a:xfrm>
                <a:prstGeom prst="line">
                  <a:avLst/>
                </a:prstGeom>
                <a:ln w="31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0" name="椭圆 49"/>
                <p:cNvSpPr/>
                <p:nvPr/>
              </p:nvSpPr>
              <p:spPr>
                <a:xfrm>
                  <a:off x="588644" y="1249882"/>
                  <a:ext cx="137160" cy="13716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grpSp>
        </p:grpSp>
      </p:grpSp>
      <p:grpSp>
        <p:nvGrpSpPr>
          <p:cNvPr id="105" name="Group 73"/>
          <p:cNvGrpSpPr/>
          <p:nvPr/>
        </p:nvGrpSpPr>
        <p:grpSpPr>
          <a:xfrm>
            <a:off x="3041005" y="3870233"/>
            <a:ext cx="8477895" cy="1334076"/>
            <a:chOff x="3047354" y="2676091"/>
            <a:chExt cx="8477895" cy="1334076"/>
          </a:xfrm>
        </p:grpSpPr>
        <p:sp>
          <p:nvSpPr>
            <p:cNvPr id="106" name="圆角矩形 84"/>
            <p:cNvSpPr/>
            <p:nvPr/>
          </p:nvSpPr>
          <p:spPr>
            <a:xfrm>
              <a:off x="3047354" y="2676091"/>
              <a:ext cx="8477895" cy="1334076"/>
            </a:xfrm>
            <a:prstGeom prst="roundRect">
              <a:avLst>
                <a:gd name="adj" fmla="val 1095"/>
              </a:avLst>
            </a:prstGeom>
            <a:solidFill>
              <a:schemeClr val="tx2">
                <a:lumMod val="60000"/>
                <a:lumOff val="40000"/>
                <a:alpha val="42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en-US" altLang="zh-CN" sz="12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endParaRPr>
            </a:p>
          </p:txBody>
        </p:sp>
        <p:sp>
          <p:nvSpPr>
            <p:cNvPr id="107" name="矩形 106"/>
            <p:cNvSpPr/>
            <p:nvPr/>
          </p:nvSpPr>
          <p:spPr>
            <a:xfrm>
              <a:off x="3648451" y="3083209"/>
              <a:ext cx="1151043" cy="360186"/>
            </a:xfrm>
            <a:prstGeom prst="rect">
              <a:avLst/>
            </a:prstGeom>
            <a:noFill/>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600"/>
                </a:spcAft>
                <a:buClrTx/>
                <a:buSzTx/>
                <a:buFontTx/>
                <a:buNone/>
                <a:defRPr/>
              </a:pPr>
              <a:r>
                <a:rPr kumimoji="0" lang="zh-CN" altLang="en-US" sz="14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热点</a:t>
              </a:r>
              <a:r>
                <a:rPr kumimoji="0" lang="en-US" altLang="zh-CN" sz="14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a:t>
              </a:r>
              <a:r>
                <a:rPr kumimoji="0" lang="zh-CN" altLang="en-US" sz="14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管理实践报告</a:t>
              </a:r>
              <a:endParaRPr kumimoji="0" lang="en-US" altLang="zh-CN" sz="14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endParaRPr>
            </a:p>
          </p:txBody>
        </p:sp>
        <p:grpSp>
          <p:nvGrpSpPr>
            <p:cNvPr id="108" name="Group 62"/>
            <p:cNvGrpSpPr/>
            <p:nvPr/>
          </p:nvGrpSpPr>
          <p:grpSpPr>
            <a:xfrm>
              <a:off x="3258798" y="3104915"/>
              <a:ext cx="316780" cy="316780"/>
              <a:chOff x="660400" y="1528137"/>
              <a:chExt cx="393700" cy="393700"/>
            </a:xfrm>
          </p:grpSpPr>
          <p:sp>
            <p:nvSpPr>
              <p:cNvPr id="115" name="椭圆 114"/>
              <p:cNvSpPr/>
              <p:nvPr/>
            </p:nvSpPr>
            <p:spPr>
              <a:xfrm>
                <a:off x="660400" y="1528137"/>
                <a:ext cx="393700" cy="393700"/>
              </a:xfrm>
              <a:prstGeom prst="ellipse">
                <a:avLst/>
              </a:prstGeom>
              <a:solidFill>
                <a:schemeClr val="accent1"/>
              </a:solidFill>
              <a:ln w="38100" cap="flat" cmpd="sng" algn="ctr">
                <a:solidFill>
                  <a:schemeClr val="bg1"/>
                </a:solidFill>
                <a:prstDash val="solid"/>
                <a:miter lim="800000"/>
              </a:ln>
              <a:effectLst>
                <a:outerShdw dist="38100" dir="5400000" algn="t" rotWithShape="0">
                  <a:prstClr val="black">
                    <a:alpha val="8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zh-CN" altLang="en-US" sz="1800" b="0" i="0" u="none" strike="noStrike" kern="0" cap="none" spc="0" normalizeH="0" baseline="0" noProof="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16" name="cloud-computing_314684"/>
              <p:cNvSpPr>
                <a:spLocks noChangeAspect="1"/>
              </p:cNvSpPr>
              <p:nvPr/>
            </p:nvSpPr>
            <p:spPr bwMode="auto">
              <a:xfrm>
                <a:off x="745866" y="1609852"/>
                <a:ext cx="222768" cy="230263"/>
              </a:xfrm>
              <a:custGeom>
                <a:avLst/>
                <a:gdLst>
                  <a:gd name="connsiteX0" fmla="*/ 167856 w 421124"/>
                  <a:gd name="connsiteY0" fmla="*/ 295419 h 435291"/>
                  <a:gd name="connsiteX1" fmla="*/ 253168 w 421124"/>
                  <a:gd name="connsiteY1" fmla="*/ 295419 h 435291"/>
                  <a:gd name="connsiteX2" fmla="*/ 253168 w 421124"/>
                  <a:gd name="connsiteY2" fmla="*/ 320715 h 435291"/>
                  <a:gd name="connsiteX3" fmla="*/ 167856 w 421124"/>
                  <a:gd name="connsiteY3" fmla="*/ 320715 h 435291"/>
                  <a:gd name="connsiteX4" fmla="*/ 142280 w 421124"/>
                  <a:gd name="connsiteY4" fmla="*/ 269753 h 435291"/>
                  <a:gd name="connsiteX5" fmla="*/ 142280 w 421124"/>
                  <a:gd name="connsiteY5" fmla="*/ 346305 h 435291"/>
                  <a:gd name="connsiteX6" fmla="*/ 279130 w 421124"/>
                  <a:gd name="connsiteY6" fmla="*/ 346305 h 435291"/>
                  <a:gd name="connsiteX7" fmla="*/ 279130 w 421124"/>
                  <a:gd name="connsiteY7" fmla="*/ 269753 h 435291"/>
                  <a:gd name="connsiteX8" fmla="*/ 36856 w 421124"/>
                  <a:gd name="connsiteY8" fmla="*/ 227070 h 435291"/>
                  <a:gd name="connsiteX9" fmla="*/ 384268 w 421124"/>
                  <a:gd name="connsiteY9" fmla="*/ 227070 h 435291"/>
                  <a:gd name="connsiteX10" fmla="*/ 421123 w 421124"/>
                  <a:gd name="connsiteY10" fmla="*/ 264274 h 435291"/>
                  <a:gd name="connsiteX11" fmla="*/ 421123 w 421124"/>
                  <a:gd name="connsiteY11" fmla="*/ 398420 h 435291"/>
                  <a:gd name="connsiteX12" fmla="*/ 384268 w 421124"/>
                  <a:gd name="connsiteY12" fmla="*/ 435291 h 435291"/>
                  <a:gd name="connsiteX13" fmla="*/ 36856 w 421124"/>
                  <a:gd name="connsiteY13" fmla="*/ 435291 h 435291"/>
                  <a:gd name="connsiteX14" fmla="*/ 1 w 421124"/>
                  <a:gd name="connsiteY14" fmla="*/ 398134 h 435291"/>
                  <a:gd name="connsiteX15" fmla="*/ 1 w 421124"/>
                  <a:gd name="connsiteY15" fmla="*/ 263989 h 435291"/>
                  <a:gd name="connsiteX16" fmla="*/ 36856 w 421124"/>
                  <a:gd name="connsiteY16" fmla="*/ 227070 h 435291"/>
                  <a:gd name="connsiteX17" fmla="*/ 96847 w 421124"/>
                  <a:gd name="connsiteY17" fmla="*/ 131110 h 435291"/>
                  <a:gd name="connsiteX18" fmla="*/ 82657 w 421124"/>
                  <a:gd name="connsiteY18" fmla="*/ 145307 h 435291"/>
                  <a:gd name="connsiteX19" fmla="*/ 96847 w 421124"/>
                  <a:gd name="connsiteY19" fmla="*/ 159457 h 435291"/>
                  <a:gd name="connsiteX20" fmla="*/ 271464 w 421124"/>
                  <a:gd name="connsiteY20" fmla="*/ 159457 h 435291"/>
                  <a:gd name="connsiteX21" fmla="*/ 285655 w 421124"/>
                  <a:gd name="connsiteY21" fmla="*/ 145307 h 435291"/>
                  <a:gd name="connsiteX22" fmla="*/ 271464 w 421124"/>
                  <a:gd name="connsiteY22" fmla="*/ 131110 h 435291"/>
                  <a:gd name="connsiteX23" fmla="*/ 96847 w 421124"/>
                  <a:gd name="connsiteY23" fmla="*/ 79895 h 435291"/>
                  <a:gd name="connsiteX24" fmla="*/ 82657 w 421124"/>
                  <a:gd name="connsiteY24" fmla="*/ 94093 h 435291"/>
                  <a:gd name="connsiteX25" fmla="*/ 96847 w 421124"/>
                  <a:gd name="connsiteY25" fmla="*/ 108242 h 435291"/>
                  <a:gd name="connsiteX26" fmla="*/ 180037 w 421124"/>
                  <a:gd name="connsiteY26" fmla="*/ 108242 h 435291"/>
                  <a:gd name="connsiteX27" fmla="*/ 194227 w 421124"/>
                  <a:gd name="connsiteY27" fmla="*/ 94093 h 435291"/>
                  <a:gd name="connsiteX28" fmla="*/ 180037 w 421124"/>
                  <a:gd name="connsiteY28" fmla="*/ 79895 h 435291"/>
                  <a:gd name="connsiteX29" fmla="*/ 96847 w 421124"/>
                  <a:gd name="connsiteY29" fmla="*/ 28347 h 435291"/>
                  <a:gd name="connsiteX30" fmla="*/ 82657 w 421124"/>
                  <a:gd name="connsiteY30" fmla="*/ 42544 h 435291"/>
                  <a:gd name="connsiteX31" fmla="*/ 96847 w 421124"/>
                  <a:gd name="connsiteY31" fmla="*/ 56741 h 435291"/>
                  <a:gd name="connsiteX32" fmla="*/ 180037 w 421124"/>
                  <a:gd name="connsiteY32" fmla="*/ 56741 h 435291"/>
                  <a:gd name="connsiteX33" fmla="*/ 194227 w 421124"/>
                  <a:gd name="connsiteY33" fmla="*/ 42544 h 435291"/>
                  <a:gd name="connsiteX34" fmla="*/ 180037 w 421124"/>
                  <a:gd name="connsiteY34" fmla="*/ 28347 h 435291"/>
                  <a:gd name="connsiteX35" fmla="*/ 281242 w 421124"/>
                  <a:gd name="connsiteY35" fmla="*/ 11606 h 435291"/>
                  <a:gd name="connsiteX36" fmla="*/ 367447 w 421124"/>
                  <a:gd name="connsiteY36" fmla="*/ 87494 h 435291"/>
                  <a:gd name="connsiteX37" fmla="*/ 281242 w 421124"/>
                  <a:gd name="connsiteY37" fmla="*/ 87494 h 435291"/>
                  <a:gd name="connsiteX38" fmla="*/ 50800 w 421124"/>
                  <a:gd name="connsiteY38" fmla="*/ 0 h 435291"/>
                  <a:gd name="connsiteX39" fmla="*/ 255607 w 421124"/>
                  <a:gd name="connsiteY39" fmla="*/ 0 h 435291"/>
                  <a:gd name="connsiteX40" fmla="*/ 255607 w 421124"/>
                  <a:gd name="connsiteY40" fmla="*/ 113435 h 435291"/>
                  <a:gd name="connsiteX41" fmla="*/ 370225 w 421124"/>
                  <a:gd name="connsiteY41" fmla="*/ 113435 h 435291"/>
                  <a:gd name="connsiteX42" fmla="*/ 370225 w 421124"/>
                  <a:gd name="connsiteY42" fmla="*/ 199095 h 435291"/>
                  <a:gd name="connsiteX43" fmla="*/ 50800 w 421124"/>
                  <a:gd name="connsiteY43" fmla="*/ 199095 h 43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21124" h="435291">
                    <a:moveTo>
                      <a:pt x="167856" y="295419"/>
                    </a:moveTo>
                    <a:lnTo>
                      <a:pt x="253168" y="295419"/>
                    </a:lnTo>
                    <a:lnTo>
                      <a:pt x="253168" y="320715"/>
                    </a:lnTo>
                    <a:lnTo>
                      <a:pt x="167856" y="320715"/>
                    </a:lnTo>
                    <a:close/>
                    <a:moveTo>
                      <a:pt x="142280" y="269753"/>
                    </a:moveTo>
                    <a:lnTo>
                      <a:pt x="142280" y="346305"/>
                    </a:lnTo>
                    <a:lnTo>
                      <a:pt x="279130" y="346305"/>
                    </a:lnTo>
                    <a:lnTo>
                      <a:pt x="279130" y="269753"/>
                    </a:lnTo>
                    <a:close/>
                    <a:moveTo>
                      <a:pt x="36856" y="227070"/>
                    </a:moveTo>
                    <a:lnTo>
                      <a:pt x="384268" y="227070"/>
                    </a:lnTo>
                    <a:cubicBezTo>
                      <a:pt x="404743" y="227070"/>
                      <a:pt x="421313" y="243791"/>
                      <a:pt x="421123" y="264274"/>
                    </a:cubicBezTo>
                    <a:lnTo>
                      <a:pt x="421123" y="398420"/>
                    </a:lnTo>
                    <a:cubicBezTo>
                      <a:pt x="421123" y="418809"/>
                      <a:pt x="404647" y="435291"/>
                      <a:pt x="384268" y="435291"/>
                    </a:cubicBezTo>
                    <a:lnTo>
                      <a:pt x="36856" y="435291"/>
                    </a:lnTo>
                    <a:cubicBezTo>
                      <a:pt x="16381" y="435291"/>
                      <a:pt x="-189" y="418618"/>
                      <a:pt x="1" y="398134"/>
                    </a:cubicBezTo>
                    <a:lnTo>
                      <a:pt x="1" y="263989"/>
                    </a:lnTo>
                    <a:cubicBezTo>
                      <a:pt x="144" y="243648"/>
                      <a:pt x="16572" y="227261"/>
                      <a:pt x="36856" y="227070"/>
                    </a:cubicBezTo>
                    <a:close/>
                    <a:moveTo>
                      <a:pt x="96847" y="131110"/>
                    </a:moveTo>
                    <a:cubicBezTo>
                      <a:pt x="88990" y="131110"/>
                      <a:pt x="82657" y="137447"/>
                      <a:pt x="82657" y="145307"/>
                    </a:cubicBezTo>
                    <a:cubicBezTo>
                      <a:pt x="82657" y="153121"/>
                      <a:pt x="88990" y="159457"/>
                      <a:pt x="96847" y="159457"/>
                    </a:cubicBezTo>
                    <a:lnTo>
                      <a:pt x="271464" y="159457"/>
                    </a:lnTo>
                    <a:cubicBezTo>
                      <a:pt x="279274" y="159457"/>
                      <a:pt x="285655" y="153121"/>
                      <a:pt x="285655" y="145307"/>
                    </a:cubicBezTo>
                    <a:cubicBezTo>
                      <a:pt x="285655" y="137447"/>
                      <a:pt x="279274" y="131110"/>
                      <a:pt x="271464" y="131110"/>
                    </a:cubicBezTo>
                    <a:close/>
                    <a:moveTo>
                      <a:pt x="96847" y="79895"/>
                    </a:moveTo>
                    <a:cubicBezTo>
                      <a:pt x="88990" y="79895"/>
                      <a:pt x="82657" y="86232"/>
                      <a:pt x="82657" y="94093"/>
                    </a:cubicBezTo>
                    <a:cubicBezTo>
                      <a:pt x="82657" y="101906"/>
                      <a:pt x="88990" y="108242"/>
                      <a:pt x="96847" y="108242"/>
                    </a:cubicBezTo>
                    <a:lnTo>
                      <a:pt x="180037" y="108242"/>
                    </a:lnTo>
                    <a:cubicBezTo>
                      <a:pt x="187846" y="108242"/>
                      <a:pt x="194227" y="101906"/>
                      <a:pt x="194227" y="94093"/>
                    </a:cubicBezTo>
                    <a:cubicBezTo>
                      <a:pt x="194227" y="86232"/>
                      <a:pt x="187846" y="79895"/>
                      <a:pt x="180037" y="79895"/>
                    </a:cubicBezTo>
                    <a:close/>
                    <a:moveTo>
                      <a:pt x="96847" y="28347"/>
                    </a:moveTo>
                    <a:cubicBezTo>
                      <a:pt x="88990" y="28347"/>
                      <a:pt x="82657" y="34731"/>
                      <a:pt x="82657" y="42544"/>
                    </a:cubicBezTo>
                    <a:cubicBezTo>
                      <a:pt x="82657" y="50357"/>
                      <a:pt x="88990" y="56741"/>
                      <a:pt x="96847" y="56741"/>
                    </a:cubicBezTo>
                    <a:lnTo>
                      <a:pt x="180037" y="56741"/>
                    </a:lnTo>
                    <a:cubicBezTo>
                      <a:pt x="187846" y="56741"/>
                      <a:pt x="194227" y="50357"/>
                      <a:pt x="194227" y="42544"/>
                    </a:cubicBezTo>
                    <a:cubicBezTo>
                      <a:pt x="194227" y="34731"/>
                      <a:pt x="187846" y="28347"/>
                      <a:pt x="180037" y="28347"/>
                    </a:cubicBezTo>
                    <a:close/>
                    <a:moveTo>
                      <a:pt x="281242" y="11606"/>
                    </a:moveTo>
                    <a:lnTo>
                      <a:pt x="367447" y="87494"/>
                    </a:lnTo>
                    <a:lnTo>
                      <a:pt x="281242" y="87494"/>
                    </a:lnTo>
                    <a:close/>
                    <a:moveTo>
                      <a:pt x="50800" y="0"/>
                    </a:moveTo>
                    <a:lnTo>
                      <a:pt x="255607" y="0"/>
                    </a:lnTo>
                    <a:lnTo>
                      <a:pt x="255607" y="113435"/>
                    </a:lnTo>
                    <a:lnTo>
                      <a:pt x="370225" y="113435"/>
                    </a:lnTo>
                    <a:lnTo>
                      <a:pt x="370225" y="199095"/>
                    </a:lnTo>
                    <a:lnTo>
                      <a:pt x="50800" y="199095"/>
                    </a:ln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zh-CN" altLang="en-US" sz="1800" b="0" i="0" u="none" strike="noStrike" kern="1200" cap="none" spc="0" normalizeH="0" baseline="0" noProof="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grpSp>
        <p:sp>
          <p:nvSpPr>
            <p:cNvPr id="109" name="Rectangle 38"/>
            <p:cNvSpPr/>
            <p:nvPr/>
          </p:nvSpPr>
          <p:spPr>
            <a:xfrm>
              <a:off x="4944001" y="2763047"/>
              <a:ext cx="1985759" cy="286474"/>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市场趋势报告</a:t>
              </a:r>
              <a:endParaRPr kumimoji="0" lang="en-US" altLang="zh-CN"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10" name="Rectangle 38"/>
            <p:cNvSpPr/>
            <p:nvPr/>
          </p:nvSpPr>
          <p:spPr>
            <a:xfrm>
              <a:off x="7158886" y="2763047"/>
              <a:ext cx="1985759" cy="286474"/>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热点调研报告</a:t>
              </a:r>
              <a:endParaRPr kumimoji="0" lang="en-US" altLang="zh-CN"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11" name="Rectangle 38"/>
            <p:cNvSpPr/>
            <p:nvPr/>
          </p:nvSpPr>
          <p:spPr>
            <a:xfrm>
              <a:off x="9373771" y="2763047"/>
              <a:ext cx="1985759" cy="286474"/>
            </a:xfrm>
            <a:prstGeom prst="rect">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rPr>
                <a:t>智库研究报告</a:t>
              </a:r>
              <a:endParaRPr kumimoji="0" lang="en-US" altLang="zh-CN" sz="1200" b="0" i="0" u="none" strike="noStrike" kern="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12" name="矩形: 圆角 76"/>
            <p:cNvSpPr/>
            <p:nvPr/>
          </p:nvSpPr>
          <p:spPr>
            <a:xfrm>
              <a:off x="4944000" y="3049522"/>
              <a:ext cx="1985759" cy="883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spcCol="36000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1755" marR="0" lvl="0" indent="-71755" algn="just"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企业经营布局和人才发展报告</a:t>
              </a:r>
              <a:endParaRPr kumimoji="0" lang="en-US" altLang="zh-CN"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a:p>
              <a:pPr marL="71755" marR="0" lvl="0" indent="-71755" algn="just"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城市薪酬差异系数报告</a:t>
              </a:r>
              <a:endParaRPr kumimoji="0" lang="en-US" altLang="zh-CN"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a:p>
              <a:pPr marL="71755" marR="0" lvl="0" indent="-71755" algn="just"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人力资源市场关键指标报告</a:t>
              </a:r>
              <a:endParaRPr kumimoji="0" lang="en-US" altLang="zh-CN"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a:p>
              <a:pPr marL="71755" marR="0" lvl="0" indent="-71755" algn="just"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数字化转型白皮书   等等</a:t>
              </a:r>
              <a:endParaRPr kumimoji="0" lang="en-US" altLang="zh-CN"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13" name="矩形: 圆角 76"/>
            <p:cNvSpPr/>
            <p:nvPr/>
          </p:nvSpPr>
          <p:spPr>
            <a:xfrm>
              <a:off x="7158884" y="3049521"/>
              <a:ext cx="1985759" cy="883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spcCol="36000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1755" marR="0" lvl="0" indent="-71755" algn="just"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蓝领用工和薪酬管理</a:t>
              </a:r>
              <a:endPar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a:p>
              <a:pPr marL="71755" marR="0" lvl="0" indent="-71755" algn="just"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应届生招聘和薪酬</a:t>
              </a:r>
              <a:endPar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a:p>
              <a:pPr marL="71755" marR="0" lvl="0" indent="-71755" algn="just"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绩效管理</a:t>
              </a:r>
              <a:endParaRPr kumimoji="0" lang="en-US" altLang="zh-CN"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a:p>
              <a:pPr marL="71755" marR="0" lvl="0" indent="-71755" algn="just"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中长期激励</a:t>
              </a:r>
              <a:r>
                <a:rPr kumimoji="0" lang="en-US" altLang="zh-CN"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  </a:t>
              </a:r>
              <a:r>
                <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等等</a:t>
              </a:r>
              <a:endPar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14" name="矩形: 圆角 76"/>
            <p:cNvSpPr/>
            <p:nvPr/>
          </p:nvSpPr>
          <p:spPr>
            <a:xfrm>
              <a:off x="9373768" y="3049522"/>
              <a:ext cx="1985759" cy="883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spcCol="360000" rtlCol="0" anchor="t"/>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1755" marR="0" lvl="0" indent="-71755" algn="just"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国际标杆上市公司高管薪酬研究</a:t>
              </a:r>
              <a:endParaRPr kumimoji="0" lang="en-US" altLang="zh-CN"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a:p>
              <a:pPr marL="71755" marR="0" lvl="0" indent="-71755" algn="just"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en-US" altLang="zh-CN"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A</a:t>
              </a:r>
              <a:r>
                <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股上市公司高管薪酬研究</a:t>
              </a:r>
              <a:endParaRPr kumimoji="0" lang="en-US" altLang="zh-CN"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a:p>
              <a:pPr marL="71755" marR="0" lvl="0" indent="-71755" algn="just"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en-US" altLang="zh-CN"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A</a:t>
              </a:r>
              <a:r>
                <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股上市公司股权激励研究</a:t>
              </a:r>
              <a:endParaRPr kumimoji="0" lang="en-US" altLang="zh-CN"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a:p>
              <a:pPr marL="71755" marR="0" lvl="0" indent="-71755" algn="just" defTabSz="914400" rtl="0" eaLnBrk="1" fontAlgn="auto" latinLnBrk="0" hangingPunct="1">
                <a:lnSpc>
                  <a:spcPct val="100000"/>
                </a:lnSpc>
                <a:spcBef>
                  <a:spcPts val="0"/>
                </a:spcBef>
                <a:spcAft>
                  <a:spcPts val="600"/>
                </a:spcAft>
                <a:buClrTx/>
                <a:buSzTx/>
                <a:buFont typeface="Arial" panose="020B0604020202020204" pitchFamily="34" charset="0"/>
                <a:buChar char="•"/>
                <a:defRPr/>
              </a:pPr>
              <a:r>
                <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世界</a:t>
              </a:r>
              <a:r>
                <a:rPr kumimoji="0" lang="en-US" altLang="zh-CN"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500</a:t>
              </a:r>
              <a:r>
                <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rPr>
                <a:t>强典型行业标杆企业 等等</a:t>
              </a:r>
              <a:endParaRPr kumimoji="0" lang="zh-CN" altLang="en-US" sz="900" b="0" i="0" u="none" strike="noStrike" kern="0" cap="none" spc="0" normalizeH="0" baseline="0" noProof="0" dirty="0">
                <a:ln>
                  <a:noFill/>
                </a:ln>
                <a:solidFill>
                  <a:srgbClr val="383838">
                    <a:lumMod val="75000"/>
                    <a:lumOff val="25000"/>
                  </a:srgbClr>
                </a:solidFill>
                <a:effectLst/>
                <a:uLnTx/>
                <a:uFillTx/>
                <a:latin typeface="汉仪旗黑-80S" panose="00020600040101010101" pitchFamily="18" charset="-122"/>
                <a:ea typeface="汉仪旗黑-80S" panose="00020600040101010101" pitchFamily="18" charset="-122"/>
                <a:cs typeface="+mn-ea"/>
                <a:sym typeface="+mn-lt"/>
              </a:endParaRPr>
            </a:p>
          </p:txBody>
        </p:sp>
      </p:grpSp>
      <p:grpSp>
        <p:nvGrpSpPr>
          <p:cNvPr id="89" name="组合 88"/>
          <p:cNvGrpSpPr/>
          <p:nvPr/>
        </p:nvGrpSpPr>
        <p:grpSpPr>
          <a:xfrm>
            <a:off x="3041003" y="5764533"/>
            <a:ext cx="8477895" cy="481084"/>
            <a:chOff x="3041004" y="4777987"/>
            <a:chExt cx="8477895" cy="481084"/>
          </a:xfrm>
        </p:grpSpPr>
        <p:sp>
          <p:nvSpPr>
            <p:cNvPr id="90" name="圆角矩形 84"/>
            <p:cNvSpPr/>
            <p:nvPr/>
          </p:nvSpPr>
          <p:spPr>
            <a:xfrm>
              <a:off x="3041004" y="4777987"/>
              <a:ext cx="8477895" cy="481084"/>
            </a:xfrm>
            <a:prstGeom prst="roundRect">
              <a:avLst>
                <a:gd name="adj" fmla="val 1095"/>
              </a:avLst>
            </a:prstGeom>
            <a:solidFill>
              <a:schemeClr val="tx2">
                <a:lumMod val="40000"/>
                <a:lumOff val="60000"/>
                <a:alpha val="42000"/>
              </a:schemeClr>
            </a:solidFill>
            <a:ln w="31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en-US" altLang="zh-CN" sz="12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ea"/>
              </a:endParaRPr>
            </a:p>
          </p:txBody>
        </p:sp>
        <p:sp>
          <p:nvSpPr>
            <p:cNvPr id="91" name="矩形 90"/>
            <p:cNvSpPr/>
            <p:nvPr/>
          </p:nvSpPr>
          <p:spPr>
            <a:xfrm>
              <a:off x="3642102" y="4830600"/>
              <a:ext cx="1128253" cy="360186"/>
            </a:xfrm>
            <a:prstGeom prst="rect">
              <a:avLst/>
            </a:prstGeom>
            <a:noFill/>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600"/>
                </a:spcAft>
                <a:buClrTx/>
                <a:buSzTx/>
                <a:buFontTx/>
                <a:buNone/>
                <a:defRPr/>
              </a:pPr>
              <a:r>
                <a:rPr kumimoji="0" lang="zh-CN" altLang="en-US" sz="14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培训</a:t>
              </a:r>
              <a:r>
                <a:rPr kumimoji="0" lang="en-US" altLang="zh-CN" sz="14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a:t>
              </a:r>
              <a:r>
                <a:rPr kumimoji="0" lang="zh-CN" altLang="en-US" sz="14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课程</a:t>
              </a:r>
              <a:endParaRPr kumimoji="0" lang="en-US" altLang="zh-CN" sz="1400" b="0" i="0" u="none" strike="noStrike" kern="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endParaRPr>
            </a:p>
          </p:txBody>
        </p:sp>
        <p:grpSp>
          <p:nvGrpSpPr>
            <p:cNvPr id="92" name="Group 64"/>
            <p:cNvGrpSpPr/>
            <p:nvPr/>
          </p:nvGrpSpPr>
          <p:grpSpPr>
            <a:xfrm>
              <a:off x="3252449" y="4852303"/>
              <a:ext cx="316780" cy="316780"/>
              <a:chOff x="3653032" y="1393160"/>
              <a:chExt cx="393700" cy="393700"/>
            </a:xfrm>
          </p:grpSpPr>
          <p:sp>
            <p:nvSpPr>
              <p:cNvPr id="95" name="椭圆 94"/>
              <p:cNvSpPr/>
              <p:nvPr/>
            </p:nvSpPr>
            <p:spPr>
              <a:xfrm>
                <a:off x="3653032" y="1393160"/>
                <a:ext cx="393700" cy="393700"/>
              </a:xfrm>
              <a:prstGeom prst="ellipse">
                <a:avLst/>
              </a:prstGeom>
              <a:solidFill>
                <a:schemeClr val="accent2"/>
              </a:solidFill>
              <a:ln w="38100" cap="flat" cmpd="sng" algn="ctr">
                <a:solidFill>
                  <a:schemeClr val="bg1"/>
                </a:solidFill>
                <a:prstDash val="solid"/>
                <a:miter lim="800000"/>
              </a:ln>
              <a:effectLst>
                <a:outerShdw dist="38100" dir="5400000" algn="t" rotWithShape="0">
                  <a:prstClr val="black">
                    <a:alpha val="8000"/>
                  </a:prstClr>
                </a:outerShdw>
              </a:effectLst>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zh-CN" altLang="en-US" sz="1800" b="0" i="0" u="none" strike="noStrike" kern="0" cap="none" spc="0" normalizeH="0" baseline="0" noProof="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96" name="cloud-computing_314684"/>
              <p:cNvSpPr>
                <a:spLocks noChangeAspect="1"/>
              </p:cNvSpPr>
              <p:nvPr/>
            </p:nvSpPr>
            <p:spPr bwMode="auto">
              <a:xfrm>
                <a:off x="3734750" y="1475041"/>
                <a:ext cx="230263" cy="229943"/>
              </a:xfrm>
              <a:custGeom>
                <a:avLst/>
                <a:gdLst>
                  <a:gd name="connsiteX0" fmla="*/ 199404 w 608416"/>
                  <a:gd name="connsiteY0" fmla="*/ 274640 h 607568"/>
                  <a:gd name="connsiteX1" fmla="*/ 409013 w 608416"/>
                  <a:gd name="connsiteY1" fmla="*/ 274640 h 607568"/>
                  <a:gd name="connsiteX2" fmla="*/ 426992 w 608416"/>
                  <a:gd name="connsiteY2" fmla="*/ 292590 h 607568"/>
                  <a:gd name="connsiteX3" fmla="*/ 409013 w 608416"/>
                  <a:gd name="connsiteY3" fmla="*/ 310541 h 607568"/>
                  <a:gd name="connsiteX4" fmla="*/ 322188 w 608416"/>
                  <a:gd name="connsiteY4" fmla="*/ 310541 h 607568"/>
                  <a:gd name="connsiteX5" fmla="*/ 322188 w 608416"/>
                  <a:gd name="connsiteY5" fmla="*/ 589617 h 607568"/>
                  <a:gd name="connsiteX6" fmla="*/ 304208 w 608416"/>
                  <a:gd name="connsiteY6" fmla="*/ 607568 h 607568"/>
                  <a:gd name="connsiteX7" fmla="*/ 286229 w 608416"/>
                  <a:gd name="connsiteY7" fmla="*/ 589617 h 607568"/>
                  <a:gd name="connsiteX8" fmla="*/ 286229 w 608416"/>
                  <a:gd name="connsiteY8" fmla="*/ 310541 h 607568"/>
                  <a:gd name="connsiteX9" fmla="*/ 199404 w 608416"/>
                  <a:gd name="connsiteY9" fmla="*/ 310541 h 607568"/>
                  <a:gd name="connsiteX10" fmla="*/ 181424 w 608416"/>
                  <a:gd name="connsiteY10" fmla="*/ 292590 h 607568"/>
                  <a:gd name="connsiteX11" fmla="*/ 199404 w 608416"/>
                  <a:gd name="connsiteY11" fmla="*/ 274640 h 607568"/>
                  <a:gd name="connsiteX12" fmla="*/ 538360 w 608416"/>
                  <a:gd name="connsiteY12" fmla="*/ 210638 h 607568"/>
                  <a:gd name="connsiteX13" fmla="*/ 601500 w 608416"/>
                  <a:gd name="connsiteY13" fmla="*/ 273691 h 607568"/>
                  <a:gd name="connsiteX14" fmla="*/ 601500 w 608416"/>
                  <a:gd name="connsiteY14" fmla="*/ 418820 h 607568"/>
                  <a:gd name="connsiteX15" fmla="*/ 541125 w 608416"/>
                  <a:gd name="connsiteY15" fmla="*/ 479112 h 607568"/>
                  <a:gd name="connsiteX16" fmla="*/ 462315 w 608416"/>
                  <a:gd name="connsiteY16" fmla="*/ 479112 h 607568"/>
                  <a:gd name="connsiteX17" fmla="*/ 462315 w 608416"/>
                  <a:gd name="connsiteY17" fmla="*/ 586348 h 607568"/>
                  <a:gd name="connsiteX18" fmla="*/ 447566 w 608416"/>
                  <a:gd name="connsiteY18" fmla="*/ 601076 h 607568"/>
                  <a:gd name="connsiteX19" fmla="*/ 377666 w 608416"/>
                  <a:gd name="connsiteY19" fmla="*/ 601076 h 607568"/>
                  <a:gd name="connsiteX20" fmla="*/ 362918 w 608416"/>
                  <a:gd name="connsiteY20" fmla="*/ 586348 h 607568"/>
                  <a:gd name="connsiteX21" fmla="*/ 362918 w 608416"/>
                  <a:gd name="connsiteY21" fmla="*/ 431707 h 607568"/>
                  <a:gd name="connsiteX22" fmla="*/ 413922 w 608416"/>
                  <a:gd name="connsiteY22" fmla="*/ 380774 h 607568"/>
                  <a:gd name="connsiteX23" fmla="*/ 475373 w 608416"/>
                  <a:gd name="connsiteY23" fmla="*/ 380774 h 607568"/>
                  <a:gd name="connsiteX24" fmla="*/ 475373 w 608416"/>
                  <a:gd name="connsiteY24" fmla="*/ 273691 h 607568"/>
                  <a:gd name="connsiteX25" fmla="*/ 538360 w 608416"/>
                  <a:gd name="connsiteY25" fmla="*/ 210638 h 607568"/>
                  <a:gd name="connsiteX26" fmla="*/ 70055 w 608416"/>
                  <a:gd name="connsiteY26" fmla="*/ 210638 h 607568"/>
                  <a:gd name="connsiteX27" fmla="*/ 133042 w 608416"/>
                  <a:gd name="connsiteY27" fmla="*/ 273691 h 607568"/>
                  <a:gd name="connsiteX28" fmla="*/ 133042 w 608416"/>
                  <a:gd name="connsiteY28" fmla="*/ 380774 h 607568"/>
                  <a:gd name="connsiteX29" fmla="*/ 194493 w 608416"/>
                  <a:gd name="connsiteY29" fmla="*/ 380774 h 607568"/>
                  <a:gd name="connsiteX30" fmla="*/ 245497 w 608416"/>
                  <a:gd name="connsiteY30" fmla="*/ 431707 h 607568"/>
                  <a:gd name="connsiteX31" fmla="*/ 245497 w 608416"/>
                  <a:gd name="connsiteY31" fmla="*/ 586348 h 607568"/>
                  <a:gd name="connsiteX32" fmla="*/ 230749 w 608416"/>
                  <a:gd name="connsiteY32" fmla="*/ 601076 h 607568"/>
                  <a:gd name="connsiteX33" fmla="*/ 160849 w 608416"/>
                  <a:gd name="connsiteY33" fmla="*/ 601076 h 607568"/>
                  <a:gd name="connsiteX34" fmla="*/ 146100 w 608416"/>
                  <a:gd name="connsiteY34" fmla="*/ 586348 h 607568"/>
                  <a:gd name="connsiteX35" fmla="*/ 146100 w 608416"/>
                  <a:gd name="connsiteY35" fmla="*/ 479112 h 607568"/>
                  <a:gd name="connsiteX36" fmla="*/ 67290 w 608416"/>
                  <a:gd name="connsiteY36" fmla="*/ 479112 h 607568"/>
                  <a:gd name="connsiteX37" fmla="*/ 6915 w 608416"/>
                  <a:gd name="connsiteY37" fmla="*/ 418820 h 607568"/>
                  <a:gd name="connsiteX38" fmla="*/ 6915 w 608416"/>
                  <a:gd name="connsiteY38" fmla="*/ 273691 h 607568"/>
                  <a:gd name="connsiteX39" fmla="*/ 70055 w 608416"/>
                  <a:gd name="connsiteY39" fmla="*/ 210638 h 607568"/>
                  <a:gd name="connsiteX40" fmla="*/ 349065 w 608416"/>
                  <a:gd name="connsiteY40" fmla="*/ 71077 h 607568"/>
                  <a:gd name="connsiteX41" fmla="*/ 336314 w 608416"/>
                  <a:gd name="connsiteY41" fmla="*/ 76255 h 607568"/>
                  <a:gd name="connsiteX42" fmla="*/ 289307 w 608416"/>
                  <a:gd name="connsiteY42" fmla="*/ 123358 h 607568"/>
                  <a:gd name="connsiteX43" fmla="*/ 272101 w 608416"/>
                  <a:gd name="connsiteY43" fmla="*/ 106174 h 607568"/>
                  <a:gd name="connsiteX44" fmla="*/ 246600 w 608416"/>
                  <a:gd name="connsiteY44" fmla="*/ 106174 h 607568"/>
                  <a:gd name="connsiteX45" fmla="*/ 246600 w 608416"/>
                  <a:gd name="connsiteY45" fmla="*/ 131490 h 607568"/>
                  <a:gd name="connsiteX46" fmla="*/ 276556 w 608416"/>
                  <a:gd name="connsiteY46" fmla="*/ 161409 h 607568"/>
                  <a:gd name="connsiteX47" fmla="*/ 289307 w 608416"/>
                  <a:gd name="connsiteY47" fmla="*/ 166626 h 607568"/>
                  <a:gd name="connsiteX48" fmla="*/ 301903 w 608416"/>
                  <a:gd name="connsiteY48" fmla="*/ 161409 h 607568"/>
                  <a:gd name="connsiteX49" fmla="*/ 361816 w 608416"/>
                  <a:gd name="connsiteY49" fmla="*/ 101724 h 607568"/>
                  <a:gd name="connsiteX50" fmla="*/ 361816 w 608416"/>
                  <a:gd name="connsiteY50" fmla="*/ 76255 h 607568"/>
                  <a:gd name="connsiteX51" fmla="*/ 349065 w 608416"/>
                  <a:gd name="connsiteY51" fmla="*/ 71077 h 607568"/>
                  <a:gd name="connsiteX52" fmla="*/ 538450 w 608416"/>
                  <a:gd name="connsiteY52" fmla="*/ 33730 h 607568"/>
                  <a:gd name="connsiteX53" fmla="*/ 608416 w 608416"/>
                  <a:gd name="connsiteY53" fmla="*/ 103696 h 607568"/>
                  <a:gd name="connsiteX54" fmla="*/ 538450 w 608416"/>
                  <a:gd name="connsiteY54" fmla="*/ 173662 h 607568"/>
                  <a:gd name="connsiteX55" fmla="*/ 468484 w 608416"/>
                  <a:gd name="connsiteY55" fmla="*/ 103696 h 607568"/>
                  <a:gd name="connsiteX56" fmla="*/ 538450 w 608416"/>
                  <a:gd name="connsiteY56" fmla="*/ 33730 h 607568"/>
                  <a:gd name="connsiteX57" fmla="*/ 70001 w 608416"/>
                  <a:gd name="connsiteY57" fmla="*/ 33730 h 607568"/>
                  <a:gd name="connsiteX58" fmla="*/ 140002 w 608416"/>
                  <a:gd name="connsiteY58" fmla="*/ 103696 h 607568"/>
                  <a:gd name="connsiteX59" fmla="*/ 70001 w 608416"/>
                  <a:gd name="connsiteY59" fmla="*/ 173662 h 607568"/>
                  <a:gd name="connsiteX60" fmla="*/ 0 w 608416"/>
                  <a:gd name="connsiteY60" fmla="*/ 103696 h 607568"/>
                  <a:gd name="connsiteX61" fmla="*/ 70001 w 608416"/>
                  <a:gd name="connsiteY61" fmla="*/ 33730 h 607568"/>
                  <a:gd name="connsiteX62" fmla="*/ 304208 w 608416"/>
                  <a:gd name="connsiteY62" fmla="*/ 0 h 607568"/>
                  <a:gd name="connsiteX63" fmla="*/ 423110 w 608416"/>
                  <a:gd name="connsiteY63" fmla="*/ 118909 h 607568"/>
                  <a:gd name="connsiteX64" fmla="*/ 304208 w 608416"/>
                  <a:gd name="connsiteY64" fmla="*/ 237664 h 607568"/>
                  <a:gd name="connsiteX65" fmla="*/ 185305 w 608416"/>
                  <a:gd name="connsiteY65" fmla="*/ 118909 h 607568"/>
                  <a:gd name="connsiteX66" fmla="*/ 304208 w 608416"/>
                  <a:gd name="connsiteY66" fmla="*/ 0 h 607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08416" h="607568">
                    <a:moveTo>
                      <a:pt x="199404" y="274640"/>
                    </a:moveTo>
                    <a:lnTo>
                      <a:pt x="409013" y="274640"/>
                    </a:lnTo>
                    <a:cubicBezTo>
                      <a:pt x="418848" y="274640"/>
                      <a:pt x="426992" y="282771"/>
                      <a:pt x="426992" y="292590"/>
                    </a:cubicBezTo>
                    <a:cubicBezTo>
                      <a:pt x="426992" y="302563"/>
                      <a:pt x="418848" y="310541"/>
                      <a:pt x="409013" y="310541"/>
                    </a:cubicBezTo>
                    <a:lnTo>
                      <a:pt x="322188" y="310541"/>
                    </a:lnTo>
                    <a:lnTo>
                      <a:pt x="322188" y="589617"/>
                    </a:lnTo>
                    <a:cubicBezTo>
                      <a:pt x="322188" y="599437"/>
                      <a:pt x="314197" y="607568"/>
                      <a:pt x="304208" y="607568"/>
                    </a:cubicBezTo>
                    <a:cubicBezTo>
                      <a:pt x="294220" y="607568"/>
                      <a:pt x="286229" y="599437"/>
                      <a:pt x="286229" y="589617"/>
                    </a:cubicBezTo>
                    <a:lnTo>
                      <a:pt x="286229" y="310541"/>
                    </a:lnTo>
                    <a:lnTo>
                      <a:pt x="199404" y="310541"/>
                    </a:lnTo>
                    <a:cubicBezTo>
                      <a:pt x="189569" y="310541"/>
                      <a:pt x="181424" y="302563"/>
                      <a:pt x="181424" y="292590"/>
                    </a:cubicBezTo>
                    <a:cubicBezTo>
                      <a:pt x="181424" y="282771"/>
                      <a:pt x="189569" y="274640"/>
                      <a:pt x="199404" y="274640"/>
                    </a:cubicBezTo>
                    <a:close/>
                    <a:moveTo>
                      <a:pt x="538360" y="210638"/>
                    </a:moveTo>
                    <a:cubicBezTo>
                      <a:pt x="573233" y="210638"/>
                      <a:pt x="601500" y="238866"/>
                      <a:pt x="601500" y="273691"/>
                    </a:cubicBezTo>
                    <a:lnTo>
                      <a:pt x="601500" y="418820"/>
                    </a:lnTo>
                    <a:cubicBezTo>
                      <a:pt x="601500" y="452111"/>
                      <a:pt x="574462" y="479112"/>
                      <a:pt x="541125" y="479112"/>
                    </a:cubicBezTo>
                    <a:lnTo>
                      <a:pt x="462315" y="479112"/>
                    </a:lnTo>
                    <a:lnTo>
                      <a:pt x="462315" y="586348"/>
                    </a:lnTo>
                    <a:cubicBezTo>
                      <a:pt x="462315" y="594479"/>
                      <a:pt x="455709" y="601076"/>
                      <a:pt x="447566" y="601076"/>
                    </a:cubicBezTo>
                    <a:lnTo>
                      <a:pt x="377666" y="601076"/>
                    </a:lnTo>
                    <a:cubicBezTo>
                      <a:pt x="369524" y="601076"/>
                      <a:pt x="362918" y="594479"/>
                      <a:pt x="362918" y="586348"/>
                    </a:cubicBezTo>
                    <a:lnTo>
                      <a:pt x="362918" y="431707"/>
                    </a:lnTo>
                    <a:cubicBezTo>
                      <a:pt x="362918" y="403633"/>
                      <a:pt x="385655" y="380774"/>
                      <a:pt x="413922" y="380774"/>
                    </a:cubicBezTo>
                    <a:lnTo>
                      <a:pt x="475373" y="380774"/>
                    </a:lnTo>
                    <a:lnTo>
                      <a:pt x="475373" y="273691"/>
                    </a:lnTo>
                    <a:cubicBezTo>
                      <a:pt x="475373" y="238866"/>
                      <a:pt x="503640" y="210638"/>
                      <a:pt x="538360" y="210638"/>
                    </a:cubicBezTo>
                    <a:close/>
                    <a:moveTo>
                      <a:pt x="70055" y="210638"/>
                    </a:moveTo>
                    <a:cubicBezTo>
                      <a:pt x="104775" y="210638"/>
                      <a:pt x="133042" y="238866"/>
                      <a:pt x="133042" y="273691"/>
                    </a:cubicBezTo>
                    <a:lnTo>
                      <a:pt x="133042" y="380774"/>
                    </a:lnTo>
                    <a:lnTo>
                      <a:pt x="194493" y="380774"/>
                    </a:lnTo>
                    <a:cubicBezTo>
                      <a:pt x="222761" y="380774"/>
                      <a:pt x="245497" y="403633"/>
                      <a:pt x="245497" y="431707"/>
                    </a:cubicBezTo>
                    <a:lnTo>
                      <a:pt x="245497" y="586348"/>
                    </a:lnTo>
                    <a:cubicBezTo>
                      <a:pt x="245497" y="594479"/>
                      <a:pt x="238891" y="601076"/>
                      <a:pt x="230749" y="601076"/>
                    </a:cubicBezTo>
                    <a:lnTo>
                      <a:pt x="160849" y="601076"/>
                    </a:lnTo>
                    <a:cubicBezTo>
                      <a:pt x="152706" y="601076"/>
                      <a:pt x="146100" y="594479"/>
                      <a:pt x="146100" y="586348"/>
                    </a:cubicBezTo>
                    <a:lnTo>
                      <a:pt x="146100" y="479112"/>
                    </a:lnTo>
                    <a:lnTo>
                      <a:pt x="67290" y="479112"/>
                    </a:lnTo>
                    <a:cubicBezTo>
                      <a:pt x="33953" y="479112"/>
                      <a:pt x="6915" y="452111"/>
                      <a:pt x="6915" y="418820"/>
                    </a:cubicBezTo>
                    <a:lnTo>
                      <a:pt x="6915" y="273691"/>
                    </a:lnTo>
                    <a:cubicBezTo>
                      <a:pt x="6915" y="238866"/>
                      <a:pt x="35182" y="210638"/>
                      <a:pt x="70055" y="210638"/>
                    </a:cubicBezTo>
                    <a:close/>
                    <a:moveTo>
                      <a:pt x="349065" y="71077"/>
                    </a:moveTo>
                    <a:cubicBezTo>
                      <a:pt x="344457" y="71077"/>
                      <a:pt x="339848" y="72803"/>
                      <a:pt x="336314" y="76255"/>
                    </a:cubicBezTo>
                    <a:lnTo>
                      <a:pt x="289307" y="123358"/>
                    </a:lnTo>
                    <a:lnTo>
                      <a:pt x="272101" y="106174"/>
                    </a:lnTo>
                    <a:cubicBezTo>
                      <a:pt x="265034" y="99116"/>
                      <a:pt x="253667" y="99116"/>
                      <a:pt x="246600" y="106174"/>
                    </a:cubicBezTo>
                    <a:cubicBezTo>
                      <a:pt x="239687" y="113232"/>
                      <a:pt x="239687" y="124586"/>
                      <a:pt x="246600" y="131490"/>
                    </a:cubicBezTo>
                    <a:lnTo>
                      <a:pt x="276556" y="161409"/>
                    </a:lnTo>
                    <a:cubicBezTo>
                      <a:pt x="280089" y="164938"/>
                      <a:pt x="284698" y="166626"/>
                      <a:pt x="289307" y="166626"/>
                    </a:cubicBezTo>
                    <a:cubicBezTo>
                      <a:pt x="293915" y="166626"/>
                      <a:pt x="298524" y="164938"/>
                      <a:pt x="301903" y="161409"/>
                    </a:cubicBezTo>
                    <a:lnTo>
                      <a:pt x="361816" y="101724"/>
                    </a:lnTo>
                    <a:cubicBezTo>
                      <a:pt x="368728" y="94667"/>
                      <a:pt x="368728" y="83313"/>
                      <a:pt x="361816" y="76255"/>
                    </a:cubicBezTo>
                    <a:cubicBezTo>
                      <a:pt x="358282" y="72803"/>
                      <a:pt x="353674" y="71077"/>
                      <a:pt x="349065" y="71077"/>
                    </a:cubicBezTo>
                    <a:close/>
                    <a:moveTo>
                      <a:pt x="538450" y="33730"/>
                    </a:moveTo>
                    <a:cubicBezTo>
                      <a:pt x="577091" y="33730"/>
                      <a:pt x="608416" y="65055"/>
                      <a:pt x="608416" y="103696"/>
                    </a:cubicBezTo>
                    <a:cubicBezTo>
                      <a:pt x="608416" y="142337"/>
                      <a:pt x="577091" y="173662"/>
                      <a:pt x="538450" y="173662"/>
                    </a:cubicBezTo>
                    <a:cubicBezTo>
                      <a:pt x="499809" y="173662"/>
                      <a:pt x="468484" y="142337"/>
                      <a:pt x="468484" y="103696"/>
                    </a:cubicBezTo>
                    <a:cubicBezTo>
                      <a:pt x="468484" y="65055"/>
                      <a:pt x="499809" y="33730"/>
                      <a:pt x="538450" y="33730"/>
                    </a:cubicBezTo>
                    <a:close/>
                    <a:moveTo>
                      <a:pt x="70001" y="33730"/>
                    </a:moveTo>
                    <a:cubicBezTo>
                      <a:pt x="108661" y="33730"/>
                      <a:pt x="140002" y="65055"/>
                      <a:pt x="140002" y="103696"/>
                    </a:cubicBezTo>
                    <a:cubicBezTo>
                      <a:pt x="140002" y="142337"/>
                      <a:pt x="108661" y="173662"/>
                      <a:pt x="70001" y="173662"/>
                    </a:cubicBezTo>
                    <a:cubicBezTo>
                      <a:pt x="31341" y="173662"/>
                      <a:pt x="0" y="142337"/>
                      <a:pt x="0" y="103696"/>
                    </a:cubicBezTo>
                    <a:cubicBezTo>
                      <a:pt x="0" y="65055"/>
                      <a:pt x="31341" y="33730"/>
                      <a:pt x="70001" y="33730"/>
                    </a:cubicBezTo>
                    <a:close/>
                    <a:moveTo>
                      <a:pt x="304208" y="0"/>
                    </a:moveTo>
                    <a:cubicBezTo>
                      <a:pt x="369804" y="0"/>
                      <a:pt x="423110" y="53394"/>
                      <a:pt x="423110" y="118909"/>
                    </a:cubicBezTo>
                    <a:cubicBezTo>
                      <a:pt x="423110" y="184424"/>
                      <a:pt x="369804" y="237664"/>
                      <a:pt x="304208" y="237664"/>
                    </a:cubicBezTo>
                    <a:cubicBezTo>
                      <a:pt x="238612" y="237664"/>
                      <a:pt x="185305" y="184424"/>
                      <a:pt x="185305" y="118909"/>
                    </a:cubicBezTo>
                    <a:cubicBezTo>
                      <a:pt x="185305" y="53394"/>
                      <a:pt x="238612" y="0"/>
                      <a:pt x="304208"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600"/>
                  </a:spcAft>
                  <a:buClrTx/>
                  <a:buSzTx/>
                  <a:buFontTx/>
                  <a:buNone/>
                  <a:defRPr/>
                </a:pPr>
                <a:endParaRPr kumimoji="0" lang="zh-CN" altLang="en-US" sz="1800" b="0" i="0" u="none" strike="noStrike" kern="1200" cap="none" spc="0" normalizeH="0" baseline="0" noProof="0">
                  <a:ln>
                    <a:noFill/>
                  </a:ln>
                  <a:solidFill>
                    <a:srgbClr val="383838"/>
                  </a:solidFill>
                  <a:effectLst/>
                  <a:uLnTx/>
                  <a:uFillTx/>
                  <a:latin typeface="汉仪旗黑-80S" panose="00020600040101010101" pitchFamily="18" charset="-122"/>
                  <a:ea typeface="汉仪旗黑-80S" panose="00020600040101010101" pitchFamily="18" charset="-122"/>
                  <a:cs typeface="+mn-ea"/>
                  <a:sym typeface="+mn-lt"/>
                </a:endParaRPr>
              </a:p>
            </p:txBody>
          </p:sp>
        </p:grpSp>
        <p:sp>
          <p:nvSpPr>
            <p:cNvPr id="93" name="Rectangle 38"/>
            <p:cNvSpPr/>
            <p:nvPr/>
          </p:nvSpPr>
          <p:spPr>
            <a:xfrm>
              <a:off x="4939223" y="4870551"/>
              <a:ext cx="1984187" cy="2864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ea"/>
                  <a:sym typeface="+mn-lt"/>
                </a:rPr>
                <a:t>国际认证课程</a:t>
              </a:r>
              <a:endParaRPr kumimoji="0" lang="en-US" altLang="zh-CN" sz="1200" b="0" i="0" u="none" strike="noStrike" kern="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94" name="Rectangle 38"/>
            <p:cNvSpPr/>
            <p:nvPr/>
          </p:nvSpPr>
          <p:spPr>
            <a:xfrm>
              <a:off x="7152534" y="4870551"/>
              <a:ext cx="1984187" cy="2864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ea"/>
                  <a:sym typeface="+mn-lt"/>
                </a:rPr>
                <a:t>世界薪酬协会在线课</a:t>
              </a:r>
              <a:endParaRPr kumimoji="0" lang="en-US" altLang="zh-CN" sz="1200" b="0" i="0" u="none" strike="noStrike" kern="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ea"/>
                <a:sym typeface="+mn-lt"/>
              </a:endParaRPr>
            </a:p>
          </p:txBody>
        </p:sp>
      </p:grpSp>
      <p:sp>
        <p:nvSpPr>
          <p:cNvPr id="129" name="Rectangle 38"/>
          <p:cNvSpPr/>
          <p:nvPr/>
        </p:nvSpPr>
        <p:spPr>
          <a:xfrm>
            <a:off x="9375341" y="5847626"/>
            <a:ext cx="1984187" cy="2864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600"/>
              </a:spcAft>
              <a:buClrTx/>
              <a:buSzTx/>
              <a:buFontTx/>
              <a:buNone/>
              <a:defRPr/>
            </a:pPr>
            <a:r>
              <a:rPr kumimoji="0" lang="zh-CN" altLang="en-US" sz="1200" b="0" i="0" u="none" strike="noStrike" kern="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ea"/>
                <a:sym typeface="+mn-lt"/>
              </a:rPr>
              <a:t>管理实战训练营</a:t>
            </a:r>
            <a:endParaRPr kumimoji="0" lang="en-US" altLang="zh-CN" sz="1200" b="0" i="0" u="none" strike="noStrike" kern="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ea"/>
              <a:sym typeface="+mn-lt"/>
            </a:endParaRPr>
          </a:p>
        </p:txBody>
      </p:sp>
      <p:sp>
        <p:nvSpPr>
          <p:cNvPr id="130" name="矩形 129"/>
          <p:cNvSpPr/>
          <p:nvPr/>
        </p:nvSpPr>
        <p:spPr>
          <a:xfrm>
            <a:off x="664746" y="2483857"/>
            <a:ext cx="2279060" cy="3751843"/>
          </a:xfrm>
          <a:prstGeom prst="rect">
            <a:avLst/>
          </a:prstGeom>
          <a:solidFill>
            <a:srgbClr val="000000">
              <a:alpha val="55000"/>
            </a:srgb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sp>
        <p:nvSpPr>
          <p:cNvPr id="131" name="标题 1"/>
          <p:cNvSpPr txBox="1"/>
          <p:nvPr/>
        </p:nvSpPr>
        <p:spPr>
          <a:xfrm>
            <a:off x="867581" y="2677649"/>
            <a:ext cx="1916419" cy="813910"/>
          </a:xfrm>
          <a:prstGeom prst="rect">
            <a:avLst/>
          </a:prstGeom>
        </p:spPr>
        <p:txBody>
          <a:bodyPr/>
          <a:lstStyle>
            <a:lvl1pPr algn="l" defTabSz="914400" rtl="0" eaLnBrk="1" latinLnBrk="0" hangingPunct="1">
              <a:lnSpc>
                <a:spcPct val="90000"/>
              </a:lnSpc>
              <a:spcBef>
                <a:spcPct val="0"/>
              </a:spcBef>
              <a:buNone/>
              <a:defRPr lang="zh-CN" altLang="en-US" sz="2400" b="0" kern="1200">
                <a:solidFill>
                  <a:schemeClr val="accent1"/>
                </a:solidFill>
                <a:latin typeface="汉仪旗黑-80S" panose="00020600040101010101" pitchFamily="18" charset="-122"/>
                <a:ea typeface="汉仪旗黑-80S" panose="00020600040101010101" pitchFamily="18" charset="-122"/>
                <a:cs typeface="+mn-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zh-CN" altLang="en-US" sz="1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扫描二维码</a:t>
            </a:r>
            <a:endParaRPr kumimoji="0" lang="en-US" altLang="zh-CN" sz="1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a:p>
            <a:pPr marL="0" marR="0" lvl="0" indent="0" algn="ctr" defTabSz="914400" rtl="0" eaLnBrk="1" fontAlgn="auto" latinLnBrk="0" hangingPunct="1">
              <a:lnSpc>
                <a:spcPct val="150000"/>
              </a:lnSpc>
              <a:spcBef>
                <a:spcPct val="0"/>
              </a:spcBef>
              <a:spcAft>
                <a:spcPts val="0"/>
              </a:spcAft>
              <a:buClrTx/>
              <a:buSzTx/>
              <a:buFontTx/>
              <a:buNone/>
              <a:defRPr/>
            </a:pPr>
            <a:r>
              <a:rPr kumimoji="0" lang="zh-CN" altLang="en-US" sz="1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查看商城首页</a:t>
            </a:r>
            <a:endParaRPr kumimoji="0" lang="en-US" altLang="zh-CN" sz="1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sp>
        <p:nvSpPr>
          <p:cNvPr id="132" name="标题 1"/>
          <p:cNvSpPr txBox="1"/>
          <p:nvPr/>
        </p:nvSpPr>
        <p:spPr>
          <a:xfrm>
            <a:off x="673101" y="5378341"/>
            <a:ext cx="2270706" cy="553665"/>
          </a:xfrm>
          <a:prstGeom prst="rect">
            <a:avLst/>
          </a:prstGeom>
        </p:spPr>
        <p:txBody>
          <a:bodyPr/>
          <a:lstStyle>
            <a:lvl1pPr algn="l" defTabSz="914400" rtl="0" eaLnBrk="1" latinLnBrk="0" hangingPunct="1">
              <a:lnSpc>
                <a:spcPct val="90000"/>
              </a:lnSpc>
              <a:spcBef>
                <a:spcPct val="0"/>
              </a:spcBef>
              <a:buNone/>
              <a:defRPr lang="zh-CN" altLang="en-US" sz="2400" b="0" kern="1200">
                <a:solidFill>
                  <a:schemeClr val="accent1"/>
                </a:solidFill>
                <a:latin typeface="汉仪旗黑-80S" panose="00020600040101010101" pitchFamily="18" charset="-122"/>
                <a:ea typeface="汉仪旗黑-80S" panose="00020600040101010101" pitchFamily="18" charset="-122"/>
                <a:cs typeface="+mn-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或复制下方地址至</a:t>
            </a:r>
            <a:r>
              <a:rPr kumimoji="0" lang="en-US" altLang="zh-CN" sz="1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PC</a:t>
            </a:r>
            <a:r>
              <a:rPr kumimoji="0" lang="zh-CN" altLang="en-US" sz="1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浏览器</a:t>
            </a:r>
            <a:endParaRPr kumimoji="0" lang="en-US" altLang="zh-CN" sz="1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a:p>
            <a:pPr marL="0" marR="0" lvl="0" indent="0" algn="ctr" defTabSz="914400" rtl="0" eaLnBrk="1" fontAlgn="auto" latinLnBrk="0" hangingPunct="1">
              <a:lnSpc>
                <a:spcPct val="150000"/>
              </a:lnSpc>
              <a:spcBef>
                <a:spcPct val="0"/>
              </a:spcBef>
              <a:spcAft>
                <a:spcPts val="0"/>
              </a:spcAft>
              <a:buClrTx/>
              <a:buSzTx/>
              <a:buFontTx/>
              <a:buNone/>
              <a:defRPr/>
            </a:pPr>
            <a:r>
              <a:rPr kumimoji="0" lang="en-US" altLang="zh-CN" sz="9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hlinkClick r:id="rId2"/>
              </a:rPr>
              <a:t>https://onlineshop.ciicmc.com</a:t>
            </a:r>
            <a:endParaRPr kumimoji="0" lang="en-US" altLang="zh-CN" sz="9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pic>
        <p:nvPicPr>
          <p:cNvPr id="135" name="图片 134" descr="QR 代码&#10;&#10;描述已自动生成"/>
          <p:cNvPicPr>
            <a:picLocks noChangeAspect="1"/>
          </p:cNvPicPr>
          <p:nvPr/>
        </p:nvPicPr>
        <p:blipFill>
          <a:blip r:embed="rId3"/>
          <a:stretch>
            <a:fillRect/>
          </a:stretch>
        </p:blipFill>
        <p:spPr>
          <a:xfrm>
            <a:off x="1063790" y="3573858"/>
            <a:ext cx="1524000" cy="1524000"/>
          </a:xfrm>
          <a:prstGeom prst="rect">
            <a:avLst/>
          </a:prstGeom>
        </p:spPr>
      </p:pic>
    </p:spTree>
    <p:custDataLst>
      <p:tags r:id="rId4"/>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00717" y="0"/>
            <a:ext cx="10858500" cy="1028700"/>
          </a:xfrm>
        </p:spPr>
        <p:txBody>
          <a:bodyPr/>
          <a:lstStyle/>
          <a:p>
            <a:pPr algn="l"/>
            <a:r>
              <a:rPr lang="zh-CN" altLang="en-US" b="0" dirty="0">
                <a:latin typeface="汉仪旗黑-80S" panose="00020600040101010101" pitchFamily="18" charset="-122"/>
                <a:ea typeface="汉仪旗黑-80S" panose="00020600040101010101" pitchFamily="18" charset="-122"/>
              </a:rPr>
              <a:t>调研优势 </a:t>
            </a:r>
            <a:r>
              <a:rPr lang="en-US" altLang="zh-CN" b="0" dirty="0">
                <a:latin typeface="汉仪旗黑-80S" panose="00020600040101010101" pitchFamily="18" charset="-122"/>
                <a:ea typeface="汉仪旗黑-80S" panose="00020600040101010101" pitchFamily="18" charset="-122"/>
              </a:rPr>
              <a:t>| </a:t>
            </a:r>
            <a:r>
              <a:rPr lang="zh-CN" altLang="en-US" b="0" dirty="0">
                <a:latin typeface="汉仪旗黑-80S" panose="00020600040101010101" pitchFamily="18" charset="-122"/>
                <a:ea typeface="汉仪旗黑-80S" panose="00020600040101010101" pitchFamily="18" charset="-122"/>
              </a:rPr>
              <a:t>中智咨询薪酬调研数据库优势</a:t>
            </a:r>
            <a:endParaRPr lang="zh-CN" altLang="en-US" b="0" dirty="0">
              <a:latin typeface="汉仪旗黑-80S" panose="00020600040101010101" pitchFamily="18" charset="-122"/>
              <a:ea typeface="汉仪旗黑-80S" panose="00020600040101010101" pitchFamily="18" charset="-122"/>
            </a:endParaRPr>
          </a:p>
        </p:txBody>
      </p:sp>
      <p:sp>
        <p:nvSpPr>
          <p:cNvPr id="3" name="灯片编号占位符 2"/>
          <p:cNvSpPr>
            <a:spLocks noGrp="1"/>
          </p:cNvSpPr>
          <p:nvPr>
            <p:ph type="sldNum" sz="quarter" idx="4294967295"/>
          </p:nvPr>
        </p:nvSpPr>
        <p:spPr>
          <a:xfrm>
            <a:off x="11071275" y="6442075"/>
            <a:ext cx="453823" cy="215900"/>
          </a:xfrm>
          <a:prstGeom prst="rect">
            <a:avLst/>
          </a:prstGeom>
        </p:spPr>
        <p:txBody>
          <a:bodyPr vert="horz" lIns="91440" tIns="45720" rIns="91440" bIns="45720" rtlCol="0" anchor="ctr"/>
          <a:lstStyle>
            <a:defPPr>
              <a:defRPr lang="zh-CN"/>
            </a:defPPr>
            <a:lvl1pPr marL="0" algn="ctr" defTabSz="914400" rtl="0" eaLnBrk="1" latinLnBrk="0" hangingPunct="1">
              <a:defRPr lang="zh-CN" altLang="en-US" sz="8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fld id="{7F65B630-C7FF-41C0-9923-C5E5E29EED81}" type="slidenum">
              <a:rPr kumimoji="0" lang="en-US" altLang="zh-CN" sz="800" b="0" i="0" u="none" strike="noStrike" kern="1200" cap="none" spc="0" normalizeH="0" baseline="0" noProof="0" smtClean="0">
                <a:ln>
                  <a:noFill/>
                </a:ln>
                <a:solidFill>
                  <a:srgbClr val="383838"/>
                </a:solidFill>
                <a:effectLst/>
                <a:uLnTx/>
                <a:uFillTx/>
                <a:latin typeface="汉仪旗黑-80S" panose="00020600040101010101" pitchFamily="18" charset="-122"/>
                <a:ea typeface="汉仪旗黑-80S" panose="00020600040101010101" pitchFamily="18" charset="-122"/>
                <a:cs typeface="+mn-cs"/>
              </a:rPr>
            </a:fld>
            <a:endParaRPr kumimoji="0" lang="zh-CN" altLang="en-US" sz="8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endParaRPr>
          </a:p>
        </p:txBody>
      </p:sp>
      <p:grpSp>
        <p:nvGrpSpPr>
          <p:cNvPr id="7" name="438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669925" y="1395651"/>
            <a:ext cx="10852150" cy="4720987"/>
            <a:chOff x="669925" y="1395651"/>
            <a:chExt cx="10852150" cy="4720987"/>
          </a:xfrm>
        </p:grpSpPr>
        <p:sp>
          <p:nvSpPr>
            <p:cNvPr id="8" name="iṣľîḓê"/>
            <p:cNvSpPr/>
            <p:nvPr/>
          </p:nvSpPr>
          <p:spPr>
            <a:xfrm>
              <a:off x="3981000" y="1395651"/>
              <a:ext cx="4230000" cy="3326219"/>
            </a:xfrm>
            <a:prstGeom prst="ellipse">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9" name="ís1îḓé"/>
            <p:cNvSpPr/>
            <p:nvPr/>
          </p:nvSpPr>
          <p:spPr bwMode="auto">
            <a:xfrm>
              <a:off x="3888192" y="4356362"/>
              <a:ext cx="2224162" cy="98126"/>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10" name="íşḷiḋê"/>
            <p:cNvSpPr/>
            <p:nvPr/>
          </p:nvSpPr>
          <p:spPr bwMode="auto">
            <a:xfrm>
              <a:off x="6079645" y="4356362"/>
              <a:ext cx="2224162" cy="98126"/>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11" name="ïślïḓè"/>
            <p:cNvSpPr/>
            <p:nvPr/>
          </p:nvSpPr>
          <p:spPr bwMode="auto">
            <a:xfrm>
              <a:off x="4323463" y="1913307"/>
              <a:ext cx="3577781" cy="2450604"/>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12" name="í$ḷíḓè"/>
            <p:cNvSpPr/>
            <p:nvPr/>
          </p:nvSpPr>
          <p:spPr bwMode="auto">
            <a:xfrm>
              <a:off x="4336044" y="1925886"/>
              <a:ext cx="3555138" cy="2425444"/>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rgbClr val="181818"/>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13" name="îšľíďê"/>
            <p:cNvSpPr/>
            <p:nvPr/>
          </p:nvSpPr>
          <p:spPr bwMode="auto">
            <a:xfrm>
              <a:off x="4336044" y="4248174"/>
              <a:ext cx="3555138" cy="103158"/>
            </a:xfrm>
            <a:custGeom>
              <a:avLst/>
              <a:gdLst>
                <a:gd name="T0" fmla="*/ 1414 w 1414"/>
                <a:gd name="T1" fmla="*/ 0 h 41"/>
                <a:gd name="T2" fmla="*/ 1396 w 1414"/>
                <a:gd name="T3" fmla="*/ 9 h 41"/>
                <a:gd name="T4" fmla="*/ 18 w 1414"/>
                <a:gd name="T5" fmla="*/ 9 h 41"/>
                <a:gd name="T6" fmla="*/ 0 w 1414"/>
                <a:gd name="T7" fmla="*/ 0 h 41"/>
                <a:gd name="T8" fmla="*/ 0 w 1414"/>
                <a:gd name="T9" fmla="*/ 1 h 41"/>
                <a:gd name="T10" fmla="*/ 40 w 1414"/>
                <a:gd name="T11" fmla="*/ 41 h 41"/>
                <a:gd name="T12" fmla="*/ 1373 w 1414"/>
                <a:gd name="T13" fmla="*/ 41 h 41"/>
                <a:gd name="T14" fmla="*/ 1414 w 1414"/>
                <a:gd name="T15" fmla="*/ 1 h 41"/>
                <a:gd name="T16" fmla="*/ 1414 w 1414"/>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41">
                  <a:moveTo>
                    <a:pt x="1414" y="0"/>
                  </a:moveTo>
                  <a:cubicBezTo>
                    <a:pt x="1409" y="6"/>
                    <a:pt x="1403" y="9"/>
                    <a:pt x="1396" y="9"/>
                  </a:cubicBezTo>
                  <a:cubicBezTo>
                    <a:pt x="18" y="9"/>
                    <a:pt x="18" y="9"/>
                    <a:pt x="18" y="9"/>
                  </a:cubicBezTo>
                  <a:cubicBezTo>
                    <a:pt x="10" y="9"/>
                    <a:pt x="4" y="6"/>
                    <a:pt x="0" y="0"/>
                  </a:cubicBezTo>
                  <a:cubicBezTo>
                    <a:pt x="0" y="1"/>
                    <a:pt x="0" y="1"/>
                    <a:pt x="0" y="1"/>
                  </a:cubicBezTo>
                  <a:cubicBezTo>
                    <a:pt x="0" y="23"/>
                    <a:pt x="18" y="41"/>
                    <a:pt x="40" y="41"/>
                  </a:cubicBezTo>
                  <a:cubicBezTo>
                    <a:pt x="1373" y="41"/>
                    <a:pt x="1373" y="41"/>
                    <a:pt x="1373" y="41"/>
                  </a:cubicBezTo>
                  <a:cubicBezTo>
                    <a:pt x="1396" y="41"/>
                    <a:pt x="1414" y="23"/>
                    <a:pt x="1414" y="1"/>
                  </a:cubicBezTo>
                  <a:lnTo>
                    <a:pt x="1414" y="0"/>
                  </a:lnTo>
                  <a:close/>
                </a:path>
              </a:pathLst>
            </a:custGeom>
            <a:solidFill>
              <a:srgbClr val="0C0D11"/>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14" name="is1îḋé"/>
            <p:cNvSpPr/>
            <p:nvPr/>
          </p:nvSpPr>
          <p:spPr bwMode="auto">
            <a:xfrm>
              <a:off x="3888192" y="4316106"/>
              <a:ext cx="4415617" cy="80513"/>
            </a:xfrm>
            <a:prstGeom prst="rect">
              <a:avLst/>
            </a:prstGeom>
            <a:solidFill>
              <a:srgbClr val="D2D6D7"/>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15" name="iṧļíḓê"/>
            <p:cNvSpPr/>
            <p:nvPr/>
          </p:nvSpPr>
          <p:spPr bwMode="auto">
            <a:xfrm>
              <a:off x="5777723" y="4316106"/>
              <a:ext cx="634037" cy="45288"/>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16" name="iṡḻîḋè"/>
            <p:cNvSpPr/>
            <p:nvPr/>
          </p:nvSpPr>
          <p:spPr bwMode="auto">
            <a:xfrm>
              <a:off x="4454296" y="2079364"/>
              <a:ext cx="3318632" cy="2095846"/>
            </a:xfrm>
            <a:prstGeom prst="rect">
              <a:avLst/>
            </a:prstGeom>
            <a:solidFill>
              <a:srgbClr val="0C0D1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17" name="iṡḻiḍé"/>
            <p:cNvSpPr/>
            <p:nvPr/>
          </p:nvSpPr>
          <p:spPr bwMode="auto">
            <a:xfrm>
              <a:off x="4464360" y="2091944"/>
              <a:ext cx="3295987" cy="207320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18" name="iṧlîdê"/>
            <p:cNvSpPr/>
            <p:nvPr/>
          </p:nvSpPr>
          <p:spPr bwMode="auto">
            <a:xfrm>
              <a:off x="6092226" y="1991303"/>
              <a:ext cx="37741" cy="37741"/>
            </a:xfrm>
            <a:prstGeom prst="ellipse">
              <a:avLst/>
            </a:prstGeom>
            <a:solidFill>
              <a:srgbClr val="2C2C2C"/>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19" name="íS1ïḋe"/>
            <p:cNvSpPr/>
            <p:nvPr/>
          </p:nvSpPr>
          <p:spPr bwMode="auto">
            <a:xfrm>
              <a:off x="6092226" y="1988788"/>
              <a:ext cx="37741" cy="35224"/>
            </a:xfrm>
            <a:prstGeom prst="ellipse">
              <a:avLst/>
            </a:prstGeom>
            <a:solidFill>
              <a:srgbClr val="0A0A0A"/>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20" name="ï$1îḓê"/>
            <p:cNvSpPr/>
            <p:nvPr/>
          </p:nvSpPr>
          <p:spPr bwMode="auto">
            <a:xfrm>
              <a:off x="6099773" y="1993820"/>
              <a:ext cx="22645" cy="25160"/>
            </a:xfrm>
            <a:prstGeom prst="ellipse">
              <a:avLst/>
            </a:pr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21" name="ïşľiḍè"/>
            <p:cNvSpPr/>
            <p:nvPr/>
          </p:nvSpPr>
          <p:spPr bwMode="auto">
            <a:xfrm>
              <a:off x="6104805" y="2001367"/>
              <a:ext cx="12581" cy="12581"/>
            </a:xfrm>
            <a:prstGeom prst="ellipse">
              <a:avLst/>
            </a:prstGeom>
            <a:solidFill>
              <a:srgbClr val="2C99B4"/>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22" name="íşļïdè"/>
            <p:cNvSpPr/>
            <p:nvPr/>
          </p:nvSpPr>
          <p:spPr bwMode="auto">
            <a:xfrm>
              <a:off x="6109837" y="2003884"/>
              <a:ext cx="2517" cy="5032"/>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23" name="işḷíḑè"/>
            <p:cNvSpPr/>
            <p:nvPr/>
          </p:nvSpPr>
          <p:spPr>
            <a:xfrm>
              <a:off x="4464359" y="2069301"/>
              <a:ext cx="3295987" cy="2095844"/>
            </a:xfrm>
            <a:prstGeom prst="rect">
              <a:avLst/>
            </a:prstGeom>
            <a:blipFill>
              <a:blip r:embed="rId2" cstate="screen"/>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24" name="íṡḷîdê"/>
            <p:cNvSpPr txBox="1"/>
            <p:nvPr/>
          </p:nvSpPr>
          <p:spPr>
            <a:xfrm>
              <a:off x="669925" y="4989253"/>
              <a:ext cx="10852150" cy="369332"/>
            </a:xfrm>
            <a:prstGeom prst="rect">
              <a:avLst/>
            </a:prstGeom>
            <a:solidFill>
              <a:schemeClr val="bg1">
                <a:lumMod val="95000"/>
              </a:schemeClr>
            </a:solidFill>
          </p:spPr>
          <p:txBody>
            <a:bodyPr wrap="none">
              <a:norm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rPr>
                <a:t>中智咨询薪酬调研</a:t>
              </a:r>
              <a:endParaRPr kumimoji="0" lang="zh-CN" altLang="en-US" sz="1800" b="0" i="0" u="none" strike="noStrike" kern="12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25" name="î$1îḓe"/>
            <p:cNvSpPr/>
            <p:nvPr/>
          </p:nvSpPr>
          <p:spPr>
            <a:xfrm>
              <a:off x="669925" y="5358585"/>
              <a:ext cx="10852150" cy="758053"/>
            </a:xfrm>
            <a:prstGeom prst="rect">
              <a:avLst/>
            </a:prstGeom>
          </p:spPr>
          <p:txBody>
            <a:bodyPr wrap="square">
              <a:normAutofit/>
            </a:body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zh-CN" altLang="en-US" sz="1400" b="0" i="0" u="none" strike="noStrike" kern="12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rPr>
                <a:t>中智咨询人力资本调研与数据服务中心从</a:t>
              </a:r>
              <a:r>
                <a:rPr kumimoji="0" lang="en-US" altLang="zh-CN" sz="1400" b="0" i="0" u="none" strike="noStrike" kern="12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rPr>
                <a:t>2003</a:t>
              </a:r>
              <a:r>
                <a:rPr kumimoji="0" lang="zh-CN" altLang="en-US" sz="1400" b="0" i="0" u="none" strike="noStrike" kern="12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rPr>
                <a:t>年开始薪酬调研业务</a:t>
              </a:r>
              <a:endParaRPr kumimoji="0" lang="en-US" altLang="zh-CN" sz="1400" b="0" i="0" u="none" strike="noStrike" kern="12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a:p>
              <a:pPr marL="0" marR="0" lvl="0" indent="0" algn="ctr" defTabSz="914400" rtl="0" eaLnBrk="1" fontAlgn="auto" latinLnBrk="0" hangingPunct="1">
                <a:lnSpc>
                  <a:spcPct val="150000"/>
                </a:lnSpc>
                <a:spcBef>
                  <a:spcPct val="0"/>
                </a:spcBef>
                <a:spcAft>
                  <a:spcPts val="0"/>
                </a:spcAft>
                <a:buClrTx/>
                <a:buSzTx/>
                <a:buFontTx/>
                <a:buNone/>
                <a:defRPr/>
              </a:pPr>
              <a:r>
                <a:rPr kumimoji="0" lang="zh-CN" altLang="en-US" sz="1400" b="0" i="0" u="none" strike="noStrike" kern="12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rPr>
                <a:t>近</a:t>
              </a:r>
              <a:r>
                <a:rPr kumimoji="0" lang="en-US" altLang="zh-CN" sz="1400" b="0" i="0" u="none" strike="noStrike" kern="12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rPr>
                <a:t>20</a:t>
              </a:r>
              <a:r>
                <a:rPr kumimoji="0" lang="zh-CN" altLang="en-US" sz="1400" b="0" i="0" u="none" strike="noStrike" kern="12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rPr>
                <a:t>年的薪酬调研基础积累了丰富的数据资源</a:t>
              </a:r>
              <a:endParaRPr kumimoji="0" lang="zh-CN" altLang="en-US" sz="1400" b="0" i="0" u="none" strike="noStrike" kern="12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26" name="íṥḷïdè"/>
            <p:cNvSpPr txBox="1"/>
            <p:nvPr/>
          </p:nvSpPr>
          <p:spPr>
            <a:xfrm>
              <a:off x="8967515" y="1785566"/>
              <a:ext cx="2554560" cy="338554"/>
            </a:xfrm>
            <a:prstGeom prst="rect">
              <a:avLst/>
            </a:prstGeom>
          </p:spPr>
          <p:txBody>
            <a:bodyPr vert="horz" wrap="none" lIns="90000" tIns="46800" rIns="90000" bIns="46800">
              <a:norm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9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27" name="isľïḋe"/>
            <p:cNvSpPr txBox="1"/>
            <p:nvPr/>
          </p:nvSpPr>
          <p:spPr>
            <a:xfrm>
              <a:off x="8866104" y="2075992"/>
              <a:ext cx="2554560" cy="498598"/>
            </a:xfrm>
            <a:prstGeom prst="rect">
              <a:avLst/>
            </a:prstGeom>
          </p:spPr>
          <p:txBody>
            <a:bodyPr vert="horz" wrap="square" lIns="90000" tIns="46800" rIns="90000" bIns="46800">
              <a:no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覆盖</a:t>
              </a:r>
              <a:r>
                <a:rPr kumimoji="0" lang="en-US" altLang="zh-CN" sz="2400" b="0" i="0" u="none" strike="noStrike" kern="1200" cap="none" spc="0" normalizeH="0" baseline="0" noProof="0" dirty="0">
                  <a:ln>
                    <a:noFill/>
                  </a:ln>
                  <a:solidFill>
                    <a:srgbClr val="F8B62D"/>
                  </a:solidFill>
                  <a:effectLst/>
                  <a:uLnTx/>
                  <a:uFillTx/>
                  <a:latin typeface="汉仪旗黑-80S" panose="00020600040101010101" pitchFamily="18" charset="-122"/>
                  <a:ea typeface="汉仪旗黑-80S" panose="00020600040101010101" pitchFamily="18" charset="-122"/>
                  <a:cs typeface="+mn-cs"/>
                </a:rPr>
                <a:t>2000</a:t>
              </a:r>
              <a:r>
                <a:rPr kumimoji="0" lang="zh-CN" altLang="en-US" sz="2400" b="0" i="0" u="none" strike="noStrike" kern="1200" cap="none" spc="0" normalizeH="0" baseline="0" noProof="0" dirty="0">
                  <a:ln>
                    <a:noFill/>
                  </a:ln>
                  <a:solidFill>
                    <a:srgbClr val="F8B62D"/>
                  </a:solidFill>
                  <a:effectLst/>
                  <a:uLnTx/>
                  <a:uFillTx/>
                  <a:latin typeface="汉仪旗黑-80S" panose="00020600040101010101" pitchFamily="18" charset="-122"/>
                  <a:ea typeface="汉仪旗黑-80S" panose="00020600040101010101" pitchFamily="18" charset="-122"/>
                  <a:cs typeface="+mn-cs"/>
                </a:rPr>
                <a:t>万</a:t>
              </a:r>
              <a:r>
                <a:rPr kumimoji="0" lang="en-US" altLang="zh-CN" sz="2400" b="0" i="0" u="none" strike="noStrike" kern="1200" cap="none" spc="0" normalizeH="0" baseline="0" noProof="0" dirty="0">
                  <a:ln>
                    <a:noFill/>
                  </a:ln>
                  <a:solidFill>
                    <a:srgbClr val="F8B62D"/>
                  </a:solidFill>
                  <a:effectLst/>
                  <a:uLnTx/>
                  <a:uFillTx/>
                  <a:latin typeface="汉仪旗黑-80S" panose="00020600040101010101" pitchFamily="18" charset="-122"/>
                  <a:ea typeface="汉仪旗黑-80S" panose="00020600040101010101" pitchFamily="18" charset="-122"/>
                  <a:cs typeface="+mn-cs"/>
                </a:rPr>
                <a:t>+</a:t>
              </a:r>
              <a:r>
                <a:rPr kumimoji="0" lang="zh-CN" altLang="en-US" sz="14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条样本数据</a:t>
              </a:r>
              <a:br>
                <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br>
              <a:endParaRPr kumimoji="0" lang="zh-CN" altLang="en-US" sz="12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28" name="iṡḻîḓe"/>
            <p:cNvSpPr txBox="1"/>
            <p:nvPr/>
          </p:nvSpPr>
          <p:spPr>
            <a:xfrm>
              <a:off x="8895323" y="3695786"/>
              <a:ext cx="2554560" cy="338554"/>
            </a:xfrm>
            <a:prstGeom prst="rect">
              <a:avLst/>
            </a:prstGeom>
          </p:spPr>
          <p:txBody>
            <a:bodyPr vert="horz" wrap="none" lIns="90000" tIns="46800" rIns="90000" bIns="46800">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9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rPr>
                <a:t>覆盖行业</a:t>
              </a:r>
              <a:endParaRPr kumimoji="0" lang="zh-CN" altLang="en-US" sz="1600" b="0" i="0" u="none" strike="noStrike" kern="9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29" name="íśļîḍè"/>
            <p:cNvSpPr txBox="1"/>
            <p:nvPr/>
          </p:nvSpPr>
          <p:spPr>
            <a:xfrm>
              <a:off x="8919387" y="4034340"/>
              <a:ext cx="2554560" cy="1018866"/>
            </a:xfrm>
            <a:prstGeom prst="rect">
              <a:avLst/>
            </a:prstGeom>
          </p:spPr>
          <p:txBody>
            <a:bodyPr vert="horz" wrap="square" lIns="90000" tIns="46800" rIns="90000" bIns="46800">
              <a:noAutofit/>
            </a:bodyPr>
            <a:lstStyle/>
            <a:p>
              <a:pPr marL="0" marR="0" lvl="0" indent="0" algn="l" defTabSz="1216660" rtl="0" eaLnBrk="1" fontAlgn="auto" latinLnBrk="0" hangingPunct="1">
                <a:lnSpc>
                  <a:spcPct val="100000"/>
                </a:lnSpc>
                <a:spcBef>
                  <a:spcPct val="20000"/>
                </a:spcBef>
                <a:spcAft>
                  <a:spcPts val="0"/>
                </a:spcAft>
                <a:buClrTx/>
                <a:buSzTx/>
                <a:buFontTx/>
                <a:buNone/>
                <a:defRPr/>
              </a:pPr>
              <a:r>
                <a:rPr kumimoji="0" lang="en-US" altLang="zh-CN" sz="2400" b="0" i="0" u="none" strike="noStrike" kern="1200" cap="none" spc="0" normalizeH="0" baseline="0" noProof="0" dirty="0">
                  <a:ln>
                    <a:noFill/>
                  </a:ln>
                  <a:solidFill>
                    <a:srgbClr val="F8B62D"/>
                  </a:solidFill>
                  <a:effectLst/>
                  <a:uLnTx/>
                  <a:uFillTx/>
                  <a:latin typeface="汉仪旗黑-80S" panose="00020600040101010101" pitchFamily="18" charset="-122"/>
                  <a:ea typeface="汉仪旗黑-80S" panose="00020600040101010101" pitchFamily="18" charset="-122"/>
                  <a:cs typeface="+mn-cs"/>
                  <a:sym typeface="Arial" panose="020B0604020202020204" pitchFamily="34" charset="0"/>
                </a:rPr>
                <a:t>20+</a:t>
              </a:r>
              <a:r>
                <a:rPr kumimoji="0" lang="zh-CN" altLang="en-US" sz="14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ea"/>
                  <a:sym typeface="Arial" panose="020B0604020202020204" pitchFamily="34" charset="0"/>
                </a:rPr>
                <a:t>行业大类</a:t>
              </a:r>
              <a:endParaRPr kumimoji="0" lang="en-US" altLang="zh-CN" sz="14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ea"/>
                <a:sym typeface="Arial" panose="020B0604020202020204" pitchFamily="34" charset="0"/>
              </a:endParaRPr>
            </a:p>
            <a:p>
              <a:pPr marL="0" marR="0" lvl="0" indent="0" algn="l" defTabSz="1216660" rtl="0" eaLnBrk="1" fontAlgn="auto" latinLnBrk="0" hangingPunct="1">
                <a:lnSpc>
                  <a:spcPct val="100000"/>
                </a:lnSpc>
                <a:spcBef>
                  <a:spcPct val="20000"/>
                </a:spcBef>
                <a:spcAft>
                  <a:spcPts val="0"/>
                </a:spcAft>
                <a:buClrTx/>
                <a:buSzTx/>
                <a:buFontTx/>
                <a:buNone/>
                <a:defRPr/>
              </a:pPr>
              <a:r>
                <a:rPr kumimoji="0" lang="en-US" altLang="zh-CN" sz="14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ea"/>
                  <a:sym typeface="Arial" panose="020B0604020202020204" pitchFamily="34" charset="0"/>
                </a:rPr>
                <a:t>120</a:t>
              </a:r>
              <a:r>
                <a:rPr kumimoji="0" lang="zh-CN" altLang="en-US" sz="14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ea"/>
                  <a:sym typeface="Arial" panose="020B0604020202020204" pitchFamily="34" charset="0"/>
                </a:rPr>
                <a:t>多个细分行业</a:t>
              </a:r>
              <a:br>
                <a:rPr kumimoji="0" lang="zh-CN" altLang="en-US" sz="14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br>
              <a:endParaRPr kumimoji="0" lang="zh-CN" altLang="en-US" sz="14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30" name="i$ḻîḍe"/>
            <p:cNvSpPr txBox="1"/>
            <p:nvPr/>
          </p:nvSpPr>
          <p:spPr>
            <a:xfrm>
              <a:off x="669925" y="1785566"/>
              <a:ext cx="2625410" cy="338554"/>
            </a:xfrm>
            <a:prstGeom prst="rect">
              <a:avLst/>
            </a:prstGeom>
          </p:spPr>
          <p:txBody>
            <a:bodyPr vert="horz" wrap="none" lIns="90000" tIns="46800" rIns="90000" bIns="46800">
              <a:norm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9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rPr>
                <a:t>企业样本库</a:t>
              </a:r>
              <a:endParaRPr kumimoji="0" lang="zh-CN" altLang="en-US" sz="1600" b="0" i="0" u="none" strike="noStrike" kern="9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31" name="íŝ1îḓé"/>
            <p:cNvSpPr txBox="1"/>
            <p:nvPr/>
          </p:nvSpPr>
          <p:spPr>
            <a:xfrm>
              <a:off x="669925" y="2124120"/>
              <a:ext cx="2625410" cy="498598"/>
            </a:xfrm>
            <a:prstGeom prst="rect">
              <a:avLst/>
            </a:prstGeom>
          </p:spPr>
          <p:txBody>
            <a:bodyPr vert="horz" wrap="square" lIns="90000" tIns="46800" rIns="90000" bIns="46800">
              <a:noAutofit/>
            </a:bodyPr>
            <a:lstStyle/>
            <a:p>
              <a:pPr marL="0" marR="0" lvl="0" indent="0" algn="r"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积累</a:t>
              </a:r>
              <a:r>
                <a:rPr kumimoji="0" lang="en-US" altLang="zh-CN" sz="2400" b="0" i="0" u="none" strike="noStrike" kern="1200" cap="none" spc="0" normalizeH="0" baseline="0" noProof="0" dirty="0">
                  <a:ln>
                    <a:noFill/>
                  </a:ln>
                  <a:solidFill>
                    <a:srgbClr val="F8B62D"/>
                  </a:solidFill>
                  <a:effectLst/>
                  <a:uLnTx/>
                  <a:uFillTx/>
                  <a:latin typeface="汉仪旗黑-80S" panose="00020600040101010101" pitchFamily="18" charset="-122"/>
                  <a:ea typeface="汉仪旗黑-80S" panose="00020600040101010101" pitchFamily="18" charset="-122"/>
                  <a:cs typeface="+mn-cs"/>
                </a:rPr>
                <a:t>10</a:t>
              </a:r>
              <a:r>
                <a:rPr kumimoji="0" lang="zh-CN" altLang="en-US" sz="2400" b="0" i="0" u="none" strike="noStrike" kern="1200" cap="none" spc="0" normalizeH="0" baseline="0" noProof="0" dirty="0">
                  <a:ln>
                    <a:noFill/>
                  </a:ln>
                  <a:solidFill>
                    <a:srgbClr val="F8B62D"/>
                  </a:solidFill>
                  <a:effectLst/>
                  <a:uLnTx/>
                  <a:uFillTx/>
                  <a:latin typeface="汉仪旗黑-80S" panose="00020600040101010101" pitchFamily="18" charset="-122"/>
                  <a:ea typeface="汉仪旗黑-80S" panose="00020600040101010101" pitchFamily="18" charset="-122"/>
                  <a:cs typeface="+mn-cs"/>
                </a:rPr>
                <a:t>万</a:t>
              </a:r>
              <a:r>
                <a:rPr kumimoji="0" lang="en-US" altLang="zh-CN" sz="2400" b="0" i="0" u="none" strike="noStrike" kern="1200" cap="none" spc="0" normalizeH="0" baseline="0" noProof="0" dirty="0">
                  <a:ln>
                    <a:noFill/>
                  </a:ln>
                  <a:solidFill>
                    <a:srgbClr val="F8B62D"/>
                  </a:solidFill>
                  <a:effectLst/>
                  <a:uLnTx/>
                  <a:uFillTx/>
                  <a:latin typeface="汉仪旗黑-80S" panose="00020600040101010101" pitchFamily="18" charset="-122"/>
                  <a:ea typeface="汉仪旗黑-80S" panose="00020600040101010101" pitchFamily="18" charset="-122"/>
                  <a:cs typeface="+mn-cs"/>
                </a:rPr>
                <a:t>+</a:t>
              </a:r>
              <a:r>
                <a:rPr kumimoji="0" lang="zh-CN" altLang="en-US" sz="14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的样本企业</a:t>
              </a:r>
              <a:endParaRPr kumimoji="0" lang="zh-CN" altLang="en-US" sz="14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sp>
          <p:nvSpPr>
            <p:cNvPr id="32" name="îsḷiḋè"/>
            <p:cNvSpPr txBox="1"/>
            <p:nvPr/>
          </p:nvSpPr>
          <p:spPr>
            <a:xfrm>
              <a:off x="669925" y="3695786"/>
              <a:ext cx="2625410" cy="338554"/>
            </a:xfrm>
            <a:prstGeom prst="rect">
              <a:avLst/>
            </a:prstGeom>
          </p:spPr>
          <p:txBody>
            <a:bodyPr vert="horz" wrap="none" lIns="90000" tIns="46800" rIns="90000" bIns="46800">
              <a:normAutofit/>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9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rPr>
                <a:t>覆盖区域</a:t>
              </a:r>
              <a:endParaRPr kumimoji="0" lang="zh-CN" altLang="en-US" sz="1600" b="0" i="0" u="none" strike="noStrike" kern="9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33" name="iṡ1îḍé"/>
            <p:cNvSpPr txBox="1"/>
            <p:nvPr/>
          </p:nvSpPr>
          <p:spPr>
            <a:xfrm>
              <a:off x="669925" y="4034340"/>
              <a:ext cx="2625410" cy="498598"/>
            </a:xfrm>
            <a:prstGeom prst="rect">
              <a:avLst/>
            </a:prstGeom>
          </p:spPr>
          <p:txBody>
            <a:bodyPr vert="horz" wrap="square" lIns="90000" tIns="46800" rIns="90000" bIns="46800">
              <a:noAutofit/>
            </a:bodyPr>
            <a:lstStyle/>
            <a:p>
              <a:pPr marL="0" marR="0" lvl="0" indent="0" algn="r"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覆盖全国</a:t>
              </a:r>
              <a:r>
                <a:rPr kumimoji="0" lang="en-US" altLang="zh-CN" sz="2400" b="0" i="0" u="none" strike="noStrike" kern="1200" cap="none" spc="0" normalizeH="0" baseline="0" noProof="0" dirty="0">
                  <a:ln>
                    <a:noFill/>
                  </a:ln>
                  <a:solidFill>
                    <a:srgbClr val="F8B62D"/>
                  </a:solidFill>
                  <a:effectLst/>
                  <a:uLnTx/>
                  <a:uFillTx/>
                  <a:latin typeface="汉仪旗黑-80S" panose="00020600040101010101" pitchFamily="18" charset="-122"/>
                  <a:ea typeface="汉仪旗黑-80S" panose="00020600040101010101" pitchFamily="18" charset="-122"/>
                  <a:cs typeface="+mn-cs"/>
                </a:rPr>
                <a:t>300</a:t>
              </a:r>
              <a:r>
                <a:rPr kumimoji="0" lang="zh-CN" altLang="en-US" sz="14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多个城市</a:t>
              </a:r>
              <a:endParaRPr kumimoji="0" lang="en-US" altLang="zh-CN" sz="14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a:p>
              <a:pPr marL="0" marR="0" lvl="0" indent="0" algn="r"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rPr>
                <a:t>及地区</a:t>
              </a:r>
              <a:endParaRPr kumimoji="0" lang="zh-CN" altLang="en-US" sz="1400" b="0" i="0" u="none" strike="noStrike" kern="1200" cap="none" spc="0" normalizeH="0" baseline="0" noProof="0" dirty="0">
                <a:ln>
                  <a:noFill/>
                </a:ln>
                <a:solidFill>
                  <a:srgbClr val="595757"/>
                </a:solidFill>
                <a:effectLst/>
                <a:uLnTx/>
                <a:uFillTx/>
                <a:latin typeface="汉仪旗黑-80S" panose="00020600040101010101" pitchFamily="18" charset="-122"/>
                <a:ea typeface="汉仪旗黑-80S" panose="00020600040101010101" pitchFamily="18" charset="-122"/>
                <a:cs typeface="+mn-cs"/>
              </a:endParaRPr>
            </a:p>
          </p:txBody>
        </p:sp>
      </p:grpSp>
      <p:sp>
        <p:nvSpPr>
          <p:cNvPr id="36" name="iṡḻîḓe"/>
          <p:cNvSpPr txBox="1"/>
          <p:nvPr/>
        </p:nvSpPr>
        <p:spPr>
          <a:xfrm>
            <a:off x="8857476" y="1721613"/>
            <a:ext cx="2554560" cy="338554"/>
          </a:xfrm>
          <a:prstGeom prst="rect">
            <a:avLst/>
          </a:prstGeom>
        </p:spPr>
        <p:txBody>
          <a:bodyPr vert="horz" wrap="none" lIns="90000" tIns="46800" rIns="90000" bIns="46800">
            <a:norm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9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rPr>
              <a:t>员工样本</a:t>
            </a:r>
            <a:endParaRPr kumimoji="0" lang="zh-CN" altLang="en-US" sz="1600" b="0" i="0" u="none" strike="noStrike" kern="9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34" name="页脚占位符 3"/>
          <p:cNvSpPr>
            <a:spLocks noGrp="1"/>
          </p:cNvSpPr>
          <p:nvPr>
            <p:ph type="ftr" sz="quarter" idx="11"/>
          </p:nvPr>
        </p:nvSpPr>
        <p:spPr>
          <a:xfrm>
            <a:off x="5016000" y="6438900"/>
            <a:ext cx="2160000" cy="215900"/>
          </a:xfrm>
          <a:prstGeom prst="rect">
            <a:avLst/>
          </a:prstGeom>
        </p:spPr>
        <p:txBody>
          <a:bodyPr vert="horz" lIns="91440" tIns="45720" rIns="91440" bIns="45720" rtlCol="0" anchor="ctr"/>
          <a:lstStyle>
            <a:defPPr>
              <a:defRPr lang="zh-CN"/>
            </a:defPPr>
            <a:lvl1pPr marL="0" algn="ctr" defTabSz="914400" rtl="0" eaLnBrk="1" latinLnBrk="0" hangingPunct="1">
              <a:defRPr lang="zh-CN" altLang="en-US"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rPr>
              <a:t>© </a:t>
            </a:r>
            <a:r>
              <a:rPr kumimoji="0" lang="zh-CN" altLang="en-US"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rPr>
              <a:t>中智管理咨询有限公司│保留所有权利</a:t>
            </a:r>
            <a:endParaRPr kumimoji="0" lang="zh-CN" altLang="en-US"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endParaRPr>
          </a:p>
        </p:txBody>
      </p:sp>
      <p:sp>
        <p:nvSpPr>
          <p:cNvPr id="35" name="灯片编号占位符 1"/>
          <p:cNvSpPr>
            <a:spLocks noGrp="1"/>
          </p:cNvSpPr>
          <p:nvPr>
            <p:ph type="sldNum" sz="quarter" idx="12"/>
          </p:nvPr>
        </p:nvSpPr>
        <p:spPr>
          <a:xfrm>
            <a:off x="11086900" y="6438900"/>
            <a:ext cx="432000" cy="215900"/>
          </a:xfrm>
          <a:prstGeom prst="roundRect">
            <a:avLst>
              <a:gd name="adj" fmla="val 12255"/>
            </a:avLst>
          </a:prstGeom>
          <a:solidFill>
            <a:schemeClr val="bg1">
              <a:lumMod val="95000"/>
            </a:schemeClr>
          </a:solidFill>
        </p:spPr>
        <p:txBody>
          <a:bodyPr vert="horz" lIns="0" tIns="0" rIns="0" bIns="0" rtlCol="0" anchor="ctr"/>
          <a:lstStyle>
            <a:defPPr>
              <a:defRPr lang="zh-CN"/>
            </a:defPPr>
            <a:lvl1pPr marL="0" algn="ctr" defTabSz="914400" rtl="0" eaLnBrk="1" latinLnBrk="0" hangingPunct="1">
              <a:defRPr lang="zh-CN" altLang="en-US"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fld id="{7F65B630-C7FF-41C0-9923-C5E5E29EED81}" type="slidenum">
              <a:rPr kumimoji="0" lang="en-US" altLang="zh-CN" sz="800" b="0" i="0" u="none" strike="noStrike" kern="1200" cap="none" spc="0" normalizeH="0" baseline="0" noProof="0" smtClean="0">
                <a:ln>
                  <a:noFill/>
                </a:ln>
                <a:solidFill>
                  <a:srgbClr val="383838"/>
                </a:solidFill>
                <a:effectLst/>
                <a:uLnTx/>
                <a:uFillTx/>
                <a:latin typeface="汉仪旗黑-45S" panose="00020600040101010101" pitchFamily="18" charset="-122"/>
                <a:ea typeface="汉仪旗黑-45S" panose="00020600040101010101" pitchFamily="18" charset="-122"/>
                <a:cs typeface="+mn-cs"/>
              </a:rPr>
            </a:fld>
            <a:endParaRPr kumimoji="0" lang="zh-CN" altLang="en-US"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b="0" dirty="0">
                <a:latin typeface="汉仪旗黑-80S" panose="00020600040101010101" pitchFamily="18" charset="-122"/>
                <a:ea typeface="汉仪旗黑-80S" panose="00020600040101010101" pitchFamily="18" charset="-122"/>
                <a:sym typeface="Arial" panose="020B0604020202020204" pitchFamily="34" charset="0"/>
              </a:rPr>
              <a:t>薪酬报告 </a:t>
            </a:r>
            <a:r>
              <a:rPr lang="en-US" altLang="zh-CN" b="0" dirty="0">
                <a:latin typeface="汉仪旗黑-80S" panose="00020600040101010101" pitchFamily="18" charset="-122"/>
                <a:ea typeface="汉仪旗黑-80S" panose="00020600040101010101" pitchFamily="18" charset="-122"/>
                <a:sym typeface="Arial" panose="020B0604020202020204" pitchFamily="34" charset="0"/>
              </a:rPr>
              <a:t>| </a:t>
            </a:r>
            <a:r>
              <a:rPr lang="zh-CN" altLang="en-US" b="0" dirty="0">
                <a:latin typeface="汉仪旗黑-80S" panose="00020600040101010101" pitchFamily="18" charset="-122"/>
                <a:ea typeface="汉仪旗黑-80S" panose="00020600040101010101" pitchFamily="18" charset="-122"/>
                <a:sym typeface="Arial" panose="020B0604020202020204" pitchFamily="34" charset="0"/>
              </a:rPr>
              <a:t>以薪酬调研为基础，全面解决企业薪酬模块的管理需求</a:t>
            </a:r>
            <a:endParaRPr lang="zh-CN" altLang="en-US" b="0" dirty="0">
              <a:latin typeface="汉仪旗黑-80S" panose="00020600040101010101" pitchFamily="18" charset="-122"/>
              <a:ea typeface="汉仪旗黑-80S" panose="00020600040101010101" pitchFamily="18" charset="-122"/>
            </a:endParaRPr>
          </a:p>
        </p:txBody>
      </p:sp>
      <p:sp>
        <p:nvSpPr>
          <p:cNvPr id="3" name="灯片编号占位符 2"/>
          <p:cNvSpPr>
            <a:spLocks noGrp="1"/>
          </p:cNvSpPr>
          <p:nvPr>
            <p:ph type="sldNum" sz="quarter" idx="4294967295"/>
          </p:nvPr>
        </p:nvSpPr>
        <p:spPr>
          <a:xfrm>
            <a:off x="11071275" y="6442075"/>
            <a:ext cx="453823" cy="215900"/>
          </a:xfrm>
          <a:prstGeom prst="rect">
            <a:avLst/>
          </a:prstGeom>
        </p:spPr>
        <p:txBody>
          <a:bodyPr vert="horz" lIns="91440" tIns="45720" rIns="91440" bIns="45720" rtlCol="0" anchor="ctr"/>
          <a:lstStyle>
            <a:defPPr>
              <a:defRPr lang="zh-CN"/>
            </a:defPPr>
            <a:lvl1pPr marL="0" algn="ctr" defTabSz="914400" rtl="0" eaLnBrk="1" latinLnBrk="0" hangingPunct="1">
              <a:defRPr lang="zh-CN" altLang="en-US" sz="8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7F65B630-C7FF-41C0-9923-C5E5E29EED81}" type="slidenum">
              <a:rPr kumimoji="0" lang="en-US" altLang="zh-CN" sz="800" b="0" i="0" u="none" strike="noStrike" kern="1200" cap="none" spc="0" normalizeH="0" baseline="0" noProof="0" smtClean="0">
                <a:ln>
                  <a:noFill/>
                </a:ln>
                <a:solidFill>
                  <a:srgbClr val="383838"/>
                </a:solidFill>
                <a:effectLst/>
                <a:uLnTx/>
                <a:uFillTx/>
                <a:latin typeface="Arial" panose="020B0604020202020204"/>
                <a:ea typeface="微软雅黑" panose="020B0503020204020204" charset="-122"/>
                <a:cs typeface="+mn-cs"/>
              </a:rPr>
            </a:fld>
            <a:endParaRPr kumimoji="0" lang="zh-CN" altLang="en-US" sz="800" b="1"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2" name="页脚占位符 5"/>
          <p:cNvSpPr>
            <a:spLocks noGrp="1"/>
          </p:cNvSpPr>
          <p:nvPr>
            <p:ph type="ftr" sz="quarter" idx="11"/>
          </p:nvPr>
        </p:nvSpPr>
        <p:spPr>
          <a:xfrm>
            <a:off x="5016000" y="6438900"/>
            <a:ext cx="2160000" cy="215900"/>
          </a:xfrm>
          <a:prstGeom prst="rect">
            <a:avLst/>
          </a:prstGeom>
        </p:spPr>
        <p:txBody>
          <a:bodyPr vert="horz" lIns="91440" tIns="45720" rIns="91440" bIns="45720" rtlCol="0" anchor="ctr"/>
          <a:lstStyle>
            <a:defPPr>
              <a:defRPr lang="zh-CN"/>
            </a:defPPr>
            <a:lvl1pPr marL="0" algn="ctr" defTabSz="914400" rtl="0" eaLnBrk="1" latinLnBrk="0" hangingPunct="1">
              <a:defRPr lang="zh-CN" altLang="en-US"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a:ln>
                  <a:noFill/>
                </a:ln>
                <a:solidFill>
                  <a:srgbClr val="383838"/>
                </a:solidFill>
                <a:effectLst/>
                <a:uLnTx/>
                <a:uFillTx/>
                <a:latin typeface="汉仪旗黑-45S" panose="00020600040101010101" pitchFamily="18" charset="-122"/>
                <a:ea typeface="汉仪旗黑-45S" panose="00020600040101010101" pitchFamily="18" charset="-122"/>
                <a:cs typeface="+mn-cs"/>
              </a:rPr>
              <a:t>© </a:t>
            </a:r>
            <a:r>
              <a:rPr kumimoji="0" lang="zh-CN" altLang="en-US" sz="800" b="0" i="0" u="none" strike="noStrike" kern="1200" cap="none" spc="0" normalizeH="0" baseline="0" noProof="0">
                <a:ln>
                  <a:noFill/>
                </a:ln>
                <a:solidFill>
                  <a:srgbClr val="383838"/>
                </a:solidFill>
                <a:effectLst/>
                <a:uLnTx/>
                <a:uFillTx/>
                <a:latin typeface="汉仪旗黑-45S" panose="00020600040101010101" pitchFamily="18" charset="-122"/>
                <a:ea typeface="汉仪旗黑-45S" panose="00020600040101010101" pitchFamily="18" charset="-122"/>
                <a:cs typeface="+mn-cs"/>
              </a:rPr>
              <a:t>中智管理咨询有限公司│保留所有权利</a:t>
            </a:r>
            <a:endParaRPr kumimoji="0" lang="zh-CN" altLang="en-US" sz="800" b="0" i="0" u="none" strike="noStrike" kern="1200" cap="none" spc="0" normalizeH="0" baseline="0" noProof="0" dirty="0">
              <a:ln>
                <a:noFill/>
              </a:ln>
              <a:solidFill>
                <a:srgbClr val="595757"/>
              </a:solidFill>
              <a:effectLst/>
              <a:uLnTx/>
              <a:uFillTx/>
              <a:latin typeface="汉仪旗黑-45S" panose="00020600040101010101" pitchFamily="18" charset="-122"/>
              <a:ea typeface="汉仪旗黑-45S" panose="00020600040101010101" pitchFamily="18" charset="-122"/>
              <a:cs typeface="+mn-cs"/>
            </a:endParaRPr>
          </a:p>
        </p:txBody>
      </p:sp>
      <p:sp>
        <p:nvSpPr>
          <p:cNvPr id="23" name="灯片编号占位符 6"/>
          <p:cNvSpPr>
            <a:spLocks noGrp="1"/>
          </p:cNvSpPr>
          <p:nvPr>
            <p:ph type="sldNum" sz="quarter" idx="12"/>
          </p:nvPr>
        </p:nvSpPr>
        <p:spPr>
          <a:xfrm>
            <a:off x="11086900" y="6438900"/>
            <a:ext cx="432000" cy="215900"/>
          </a:xfrm>
          <a:prstGeom prst="roundRect">
            <a:avLst>
              <a:gd name="adj" fmla="val 12255"/>
            </a:avLst>
          </a:prstGeom>
          <a:solidFill>
            <a:schemeClr val="bg1">
              <a:lumMod val="95000"/>
            </a:schemeClr>
          </a:solidFill>
        </p:spPr>
        <p:txBody>
          <a:bodyPr vert="horz" lIns="0" tIns="0" rIns="0" bIns="0" rtlCol="0" anchor="ctr"/>
          <a:lstStyle>
            <a:defPPr>
              <a:defRPr lang="zh-CN"/>
            </a:defPPr>
            <a:lvl1pPr marL="0" algn="ctr" defTabSz="914400" rtl="0" eaLnBrk="1" latinLnBrk="0" hangingPunct="1">
              <a:defRPr lang="zh-CN" altLang="en-US"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fld id="{7F65B630-C7FF-41C0-9923-C5E5E29EED81}" type="slidenum">
              <a:rPr kumimoji="0" lang="en-US" altLang="zh-CN" sz="800" b="0" i="0" u="none" strike="noStrike" kern="1200" cap="none" spc="0" normalizeH="0" baseline="0" noProof="0" smtClean="0">
                <a:ln>
                  <a:noFill/>
                </a:ln>
                <a:solidFill>
                  <a:srgbClr val="383838"/>
                </a:solidFill>
                <a:effectLst/>
                <a:uLnTx/>
                <a:uFillTx/>
                <a:latin typeface="汉仪旗黑-45S" panose="00020600040101010101" pitchFamily="18" charset="-122"/>
                <a:ea typeface="汉仪旗黑-45S" panose="00020600040101010101" pitchFamily="18" charset="-122"/>
                <a:cs typeface="+mn-cs"/>
              </a:rPr>
            </a:fld>
            <a:endParaRPr kumimoji="0" lang="en-US" altLang="en-US" sz="800" b="0" i="0" u="none" strike="noStrike" kern="1200" cap="none" spc="0" normalizeH="0" baseline="0" noProof="0" dirty="0">
              <a:ln>
                <a:noFill/>
              </a:ln>
              <a:solidFill>
                <a:srgbClr val="595757"/>
              </a:solidFill>
              <a:effectLst/>
              <a:uLnTx/>
              <a:uFillTx/>
              <a:latin typeface="汉仪旗黑-45S" panose="00020600040101010101" pitchFamily="18" charset="-122"/>
              <a:ea typeface="汉仪旗黑-45S" panose="00020600040101010101" pitchFamily="18" charset="-122"/>
              <a:cs typeface="+mn-cs"/>
            </a:endParaRPr>
          </a:p>
        </p:txBody>
      </p:sp>
      <p:graphicFrame>
        <p:nvGraphicFramePr>
          <p:cNvPr id="52" name="表格 51"/>
          <p:cNvGraphicFramePr>
            <a:graphicFrameLocks noGrp="1"/>
          </p:cNvGraphicFramePr>
          <p:nvPr/>
        </p:nvGraphicFramePr>
        <p:xfrm>
          <a:off x="450735" y="1138794"/>
          <a:ext cx="11160000" cy="2492011"/>
        </p:xfrm>
        <a:graphic>
          <a:graphicData uri="http://schemas.openxmlformats.org/drawingml/2006/table">
            <a:tbl>
              <a:tblPr firstRow="1" bandRow="1"/>
              <a:tblGrid>
                <a:gridCol w="2160000"/>
                <a:gridCol w="2520000"/>
                <a:gridCol w="1800000"/>
                <a:gridCol w="1440000"/>
                <a:gridCol w="3240000"/>
              </a:tblGrid>
              <a:tr h="331487">
                <a:tc gridSpan="5">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zh-CN" altLang="en-US" sz="1600" b="0" dirty="0">
                          <a:latin typeface="汉仪旗黑-80S" panose="00020600040101010101" pitchFamily="18" charset="-122"/>
                          <a:ea typeface="汉仪旗黑-80S" panose="00020600040101010101" pitchFamily="18" charset="-122"/>
                          <a:sym typeface="Arial" panose="020B0604020202020204" pitchFamily="34" charset="0"/>
                        </a:rPr>
                        <a:t>中 智 咨 询 </a:t>
                      </a:r>
                      <a:r>
                        <a:rPr lang="en-US" altLang="zh-CN" sz="1600" b="0" dirty="0">
                          <a:latin typeface="汉仪旗黑-80S" panose="00020600040101010101" pitchFamily="18" charset="-122"/>
                          <a:ea typeface="汉仪旗黑-80S" panose="00020600040101010101" pitchFamily="18" charset="-122"/>
                          <a:sym typeface="Arial" panose="020B0604020202020204" pitchFamily="34" charset="0"/>
                        </a:rPr>
                        <a:t>2022</a:t>
                      </a:r>
                      <a:r>
                        <a:rPr lang="zh-CN" altLang="en-US" sz="1600" b="0" dirty="0">
                          <a:latin typeface="汉仪旗黑-80S" panose="00020600040101010101" pitchFamily="18" charset="-122"/>
                          <a:ea typeface="汉仪旗黑-80S" panose="00020600040101010101" pitchFamily="18" charset="-122"/>
                          <a:sym typeface="Arial" panose="020B0604020202020204" pitchFamily="34" charset="0"/>
                        </a:rPr>
                        <a:t>年 薪 酬 报 告</a:t>
                      </a:r>
                      <a:endParaRPr lang="zh-CN" altLang="en-US" sz="1600" b="0" dirty="0">
                        <a:latin typeface="汉仪旗黑-80S" panose="00020600040101010101" pitchFamily="18" charset="-122"/>
                        <a:ea typeface="汉仪旗黑-80S" panose="00020600040101010101" pitchFamily="18" charset="-122"/>
                        <a:sym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472C4"/>
                    </a:solidFill>
                  </a:tcPr>
                </a:tc>
                <a:tc hMerge="1">
                  <a:tcPr/>
                </a:tc>
                <a:tc hMerge="1">
                  <a:tcPr/>
                </a:tc>
                <a:tc hMerge="1">
                  <a:tcPr/>
                </a:tc>
                <a:tc hMerge="1">
                  <a:tcPr/>
                </a:tc>
              </a:tr>
              <a:tr h="30386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14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rPr>
                        <a:t>定制行业报告</a:t>
                      </a:r>
                      <a:endParaRPr lang="zh-CN" altLang="en-US" sz="14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endParaRPr>
                    </a:p>
                  </a:txBody>
                  <a:tcPr anchor="b">
                    <a:lnL w="12700" cmpd="sng">
                      <a:noFill/>
                    </a:lnL>
                    <a:lnR w="6350" cap="flat" cmpd="sng" algn="ctr">
                      <a:solidFill>
                        <a:srgbClr val="7E7E7E"/>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1888FF">
                        <a:lumMod val="40000"/>
                        <a:lumOff val="60000"/>
                        <a:alpha val="3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14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rPr>
                        <a:t>标准行业报告</a:t>
                      </a:r>
                      <a:endParaRPr lang="zh-CN" altLang="en-US" sz="14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endParaRPr>
                    </a:p>
                  </a:txBody>
                  <a:tcPr anchor="b">
                    <a:lnL w="6350" cap="flat" cmpd="sng" algn="ctr">
                      <a:solidFill>
                        <a:srgbClr val="7E7E7E"/>
                      </a:solidFill>
                      <a:prstDash val="solid"/>
                      <a:round/>
                      <a:headEnd type="none" w="med" len="med"/>
                      <a:tailEnd type="none" w="med" len="med"/>
                    </a:lnL>
                    <a:lnR w="6350" cap="flat" cmpd="sng" algn="ctr">
                      <a:solidFill>
                        <a:srgbClr val="7E7E7E"/>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1888FF">
                        <a:lumMod val="40000"/>
                        <a:lumOff val="60000"/>
                        <a:alpha val="3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rPr>
                        <a:t>岗位报告</a:t>
                      </a:r>
                      <a:endParaRPr lang="zh-CN" altLang="en-US" sz="14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endParaRPr>
                    </a:p>
                  </a:txBody>
                  <a:tcPr anchor="b">
                    <a:lnL w="6350" cap="flat" cmpd="sng" algn="ctr">
                      <a:solidFill>
                        <a:srgbClr val="7E7E7E"/>
                      </a:solidFill>
                      <a:prstDash val="solid"/>
                      <a:round/>
                      <a:headEnd type="none" w="med" len="med"/>
                      <a:tailEnd type="none" w="med" len="med"/>
                    </a:lnL>
                    <a:lnR w="6350" cap="flat" cmpd="sng" algn="ctr">
                      <a:solidFill>
                        <a:srgbClr val="7E7E7E"/>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1888FF">
                        <a:lumMod val="40000"/>
                        <a:lumOff val="60000"/>
                        <a:alpha val="3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rPr>
                        <a:t>总览报告</a:t>
                      </a:r>
                      <a:endParaRPr lang="zh-CN" altLang="en-US" sz="14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endParaRPr>
                    </a:p>
                  </a:txBody>
                  <a:tcPr anchor="b">
                    <a:lnL w="6350" cap="flat" cmpd="sng" algn="ctr">
                      <a:solidFill>
                        <a:srgbClr val="7E7E7E"/>
                      </a:solidFill>
                      <a:prstDash val="solid"/>
                      <a:round/>
                      <a:headEnd type="none" w="med" len="med"/>
                      <a:tailEnd type="none" w="med" len="med"/>
                    </a:lnL>
                    <a:lnR w="6350" cap="flat" cmpd="sng" algn="ctr">
                      <a:solidFill>
                        <a:srgbClr val="7E7E7E"/>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1888FF">
                        <a:lumMod val="40000"/>
                        <a:lumOff val="60000"/>
                        <a:alpha val="3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zh-CN" altLang="en-US" sz="14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rPr>
                        <a:t>城市报告</a:t>
                      </a:r>
                      <a:endParaRPr lang="zh-CN" altLang="en-US" sz="14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endParaRPr>
                    </a:p>
                  </a:txBody>
                  <a:tcPr anchor="b">
                    <a:lnL w="6350" cap="flat" cmpd="sng" algn="ctr">
                      <a:solidFill>
                        <a:srgbClr val="7E7E7E"/>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1888FF">
                        <a:lumMod val="40000"/>
                        <a:lumOff val="60000"/>
                        <a:alpha val="30000"/>
                      </a:srgbClr>
                    </a:solidFill>
                  </a:tcPr>
                </a:tc>
              </a:tr>
              <a:tr h="185193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a:lnSpc>
                          <a:spcPts val="2000"/>
                        </a:lnSpc>
                      </a:pPr>
                      <a:r>
                        <a:rPr lang="zh-CN" altLang="en-US" sz="1200" dirty="0">
                          <a:solidFill>
                            <a:srgbClr val="595757"/>
                          </a:solidFill>
                          <a:latin typeface="汉仪旗黑-45S" panose="00020600040101010101" pitchFamily="18" charset="-122"/>
                          <a:ea typeface="汉仪旗黑-45S" panose="00020600040101010101" pitchFamily="18" charset="-122"/>
                          <a:sym typeface="Arial" panose="020B0604020202020204" pitchFamily="34" charset="0"/>
                        </a:rPr>
                        <a:t>由客户决定样本群体，</a:t>
                      </a:r>
                      <a:r>
                        <a:rPr lang="zh-CN" altLang="en-US" sz="12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rPr>
                        <a:t>需满足不低于</a:t>
                      </a:r>
                      <a:r>
                        <a:rPr lang="en-US" altLang="zh-CN" sz="12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rPr>
                        <a:t>8</a:t>
                      </a:r>
                      <a:r>
                        <a:rPr lang="zh-CN" altLang="en-US" sz="12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rPr>
                        <a:t>家且同一家母公司最多可选择</a:t>
                      </a:r>
                      <a:r>
                        <a:rPr lang="en-US" altLang="zh-CN" sz="12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rPr>
                        <a:t>3</a:t>
                      </a:r>
                      <a:r>
                        <a:rPr lang="zh-CN" altLang="en-US" sz="12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rPr>
                        <a:t>家下属子企业</a:t>
                      </a:r>
                      <a:endParaRPr lang="en-US" altLang="zh-CN" sz="12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endParaRPr>
                    </a:p>
                  </a:txBody>
                  <a:tcPr>
                    <a:lnL w="12700" cmpd="sng">
                      <a:noFill/>
                    </a:lnL>
                    <a:lnR w="3175" cap="flat" cmpd="sng" algn="ctr">
                      <a:solidFill>
                        <a:srgbClr val="A5A5A5"/>
                      </a:solidFill>
                      <a:prstDash val="solid"/>
                      <a:round/>
                      <a:headEnd type="none" w="med" len="med"/>
                      <a:tailEnd type="none" w="med" len="med"/>
                    </a:lnR>
                    <a:lnT w="12700" cmpd="sng">
                      <a:noFill/>
                    </a:lnT>
                    <a:lnB w="9525"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rgbClr val="1888FF">
                        <a:lumMod val="20000"/>
                        <a:lumOff val="80000"/>
                        <a:alpha val="1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a:lnSpc>
                          <a:spcPts val="2000"/>
                        </a:lnSpc>
                      </a:pPr>
                      <a:r>
                        <a:rPr lang="zh-CN" altLang="en-US" sz="12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rPr>
                        <a:t>一个区域内行业样本数超过</a:t>
                      </a:r>
                      <a:r>
                        <a:rPr lang="en-US" altLang="zh-CN" sz="12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rPr>
                        <a:t>30</a:t>
                      </a:r>
                      <a:r>
                        <a:rPr lang="zh-CN" altLang="en-US" sz="12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rPr>
                        <a:t>家，</a:t>
                      </a:r>
                      <a:r>
                        <a:rPr lang="zh-CN" altLang="en-US" sz="1200" dirty="0">
                          <a:solidFill>
                            <a:srgbClr val="595757"/>
                          </a:solidFill>
                          <a:latin typeface="汉仪旗黑-45S" panose="00020600040101010101" pitchFamily="18" charset="-122"/>
                          <a:ea typeface="汉仪旗黑-45S" panose="00020600040101010101" pitchFamily="18" charset="-122"/>
                          <a:sym typeface="Arial" panose="020B0604020202020204" pitchFamily="34" charset="0"/>
                        </a:rPr>
                        <a:t>按照一个区域范围内抽样选择行业样本。例如：</a:t>
                      </a:r>
                      <a:r>
                        <a:rPr lang="en-US" altLang="zh-CN" sz="1200" dirty="0">
                          <a:solidFill>
                            <a:srgbClr val="595757"/>
                          </a:solidFill>
                          <a:latin typeface="汉仪旗黑-45S" panose="00020600040101010101" pitchFamily="18" charset="-122"/>
                          <a:ea typeface="汉仪旗黑-45S" panose="00020600040101010101" pitchFamily="18" charset="-122"/>
                          <a:sym typeface="Arial" panose="020B0604020202020204" pitchFamily="34" charset="0"/>
                        </a:rPr>
                        <a:t>2022</a:t>
                      </a:r>
                      <a:r>
                        <a:rPr lang="zh-CN" altLang="en-US" sz="1200" dirty="0">
                          <a:solidFill>
                            <a:srgbClr val="595757"/>
                          </a:solidFill>
                          <a:latin typeface="汉仪旗黑-45S" panose="00020600040101010101" pitchFamily="18" charset="-122"/>
                          <a:ea typeface="汉仪旗黑-45S" panose="00020600040101010101" pitchFamily="18" charset="-122"/>
                          <a:sym typeface="Arial" panose="020B0604020202020204" pitchFamily="34" charset="0"/>
                        </a:rPr>
                        <a:t>年上海地区高科技行业薪酬调研报告</a:t>
                      </a:r>
                      <a:endParaRPr lang="en-US" altLang="zh-CN" sz="1200" b="1" dirty="0">
                        <a:solidFill>
                          <a:srgbClr val="595757"/>
                        </a:solidFill>
                        <a:latin typeface="汉仪旗黑-45S" panose="00020600040101010101" pitchFamily="18" charset="-122"/>
                        <a:ea typeface="汉仪旗黑-45S" panose="00020600040101010101" pitchFamily="18" charset="-122"/>
                        <a:sym typeface="Arial" panose="020B0604020202020204" pitchFamily="34" charset="0"/>
                      </a:endParaRPr>
                    </a:p>
                  </a:txBody>
                  <a:tcPr>
                    <a:lnL w="3175" cap="flat" cmpd="sng" algn="ctr">
                      <a:solidFill>
                        <a:srgbClr val="A5A5A5"/>
                      </a:solidFill>
                      <a:prstDash val="solid"/>
                      <a:round/>
                      <a:headEnd type="none" w="med" len="med"/>
                      <a:tailEnd type="none" w="med" len="med"/>
                    </a:lnL>
                    <a:lnR w="3175" cap="flat" cmpd="sng" algn="ctr">
                      <a:solidFill>
                        <a:srgbClr val="A5A5A5"/>
                      </a:solidFill>
                      <a:prstDash val="solid"/>
                      <a:round/>
                      <a:headEnd type="none" w="med" len="med"/>
                      <a:tailEnd type="none" w="med" len="med"/>
                    </a:lnR>
                    <a:lnT w="12700" cmpd="sng">
                      <a:noFill/>
                    </a:lnT>
                    <a:lnB w="9525"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rgbClr val="1888FF">
                        <a:lumMod val="20000"/>
                        <a:lumOff val="80000"/>
                        <a:alpha val="1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ts val="2000"/>
                        </a:lnSpc>
                      </a:pPr>
                      <a:r>
                        <a:rPr lang="zh-CN" altLang="en-US" sz="1200" dirty="0">
                          <a:solidFill>
                            <a:srgbClr val="595757"/>
                          </a:solidFill>
                          <a:latin typeface="汉仪旗黑-45S" panose="00020600040101010101" pitchFamily="18" charset="-122"/>
                          <a:ea typeface="汉仪旗黑-45S" panose="00020600040101010101" pitchFamily="18" charset="-122"/>
                          <a:sym typeface="Arial" panose="020B0604020202020204" pitchFamily="34" charset="0"/>
                        </a:rPr>
                        <a:t>由客户决定具体</a:t>
                      </a:r>
                      <a:endParaRPr lang="en-US" altLang="zh-CN" sz="1200" dirty="0">
                        <a:solidFill>
                          <a:srgbClr val="595757"/>
                        </a:solidFill>
                        <a:latin typeface="汉仪旗黑-45S" panose="00020600040101010101" pitchFamily="18" charset="-122"/>
                        <a:ea typeface="汉仪旗黑-45S" panose="00020600040101010101" pitchFamily="18" charset="-122"/>
                        <a:sym typeface="Arial" panose="020B0604020202020204" pitchFamily="34" charset="0"/>
                      </a:endParaRPr>
                    </a:p>
                    <a:p>
                      <a:pPr algn="ctr">
                        <a:lnSpc>
                          <a:spcPts val="2000"/>
                        </a:lnSpc>
                      </a:pPr>
                      <a:r>
                        <a:rPr lang="zh-CN" altLang="en-US" sz="1200" dirty="0">
                          <a:solidFill>
                            <a:srgbClr val="595757"/>
                          </a:solidFill>
                          <a:latin typeface="汉仪旗黑-45S" panose="00020600040101010101" pitchFamily="18" charset="-122"/>
                          <a:ea typeface="汉仪旗黑-45S" panose="00020600040101010101" pitchFamily="18" charset="-122"/>
                          <a:sym typeface="Arial" panose="020B0604020202020204" pitchFamily="34" charset="0"/>
                        </a:rPr>
                        <a:t>“岗位”，报告</a:t>
                      </a:r>
                      <a:endParaRPr lang="en-US" altLang="zh-CN" sz="1200" dirty="0">
                        <a:solidFill>
                          <a:srgbClr val="595757"/>
                        </a:solidFill>
                        <a:latin typeface="汉仪旗黑-45S" panose="00020600040101010101" pitchFamily="18" charset="-122"/>
                        <a:ea typeface="汉仪旗黑-45S" panose="00020600040101010101" pitchFamily="18" charset="-122"/>
                        <a:sym typeface="Arial" panose="020B0604020202020204" pitchFamily="34" charset="0"/>
                      </a:endParaRPr>
                    </a:p>
                    <a:p>
                      <a:pPr algn="ctr">
                        <a:lnSpc>
                          <a:spcPts val="2000"/>
                        </a:lnSpc>
                      </a:pPr>
                      <a:r>
                        <a:rPr lang="zh-CN" altLang="en-US" sz="1200" dirty="0">
                          <a:solidFill>
                            <a:srgbClr val="595757"/>
                          </a:solidFill>
                          <a:latin typeface="汉仪旗黑-45S" panose="00020600040101010101" pitchFamily="18" charset="-122"/>
                          <a:ea typeface="汉仪旗黑-45S" panose="00020600040101010101" pitchFamily="18" charset="-122"/>
                          <a:sym typeface="Arial" panose="020B0604020202020204" pitchFamily="34" charset="0"/>
                        </a:rPr>
                        <a:t>呈现形式为</a:t>
                      </a:r>
                      <a:endParaRPr lang="en-US" altLang="zh-CN" sz="1200" dirty="0">
                        <a:solidFill>
                          <a:srgbClr val="595757"/>
                        </a:solidFill>
                        <a:latin typeface="汉仪旗黑-45S" panose="00020600040101010101" pitchFamily="18" charset="-122"/>
                        <a:ea typeface="汉仪旗黑-45S" panose="00020600040101010101" pitchFamily="18" charset="-122"/>
                        <a:sym typeface="Arial" panose="020B0604020202020204" pitchFamily="34" charset="0"/>
                      </a:endParaRPr>
                    </a:p>
                    <a:p>
                      <a:pPr algn="ctr">
                        <a:lnSpc>
                          <a:spcPts val="2000"/>
                        </a:lnSpc>
                      </a:pPr>
                      <a:r>
                        <a:rPr lang="zh-CN" altLang="en-US" sz="12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rPr>
                        <a:t>“单个岗位页”</a:t>
                      </a:r>
                      <a:endParaRPr lang="en-US" altLang="zh-CN" sz="12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endParaRPr>
                    </a:p>
                  </a:txBody>
                  <a:tcPr>
                    <a:lnL w="3175" cap="flat" cmpd="sng" algn="ctr">
                      <a:solidFill>
                        <a:srgbClr val="A5A5A5"/>
                      </a:solidFill>
                      <a:prstDash val="solid"/>
                      <a:round/>
                      <a:headEnd type="none" w="med" len="med"/>
                      <a:tailEnd type="none" w="med" len="med"/>
                    </a:lnL>
                    <a:lnR w="3175" cap="flat" cmpd="sng" algn="ctr">
                      <a:solidFill>
                        <a:srgbClr val="A5A5A5"/>
                      </a:solidFill>
                      <a:prstDash val="solid"/>
                      <a:round/>
                      <a:headEnd type="none" w="med" len="med"/>
                      <a:tailEnd type="none" w="med" len="med"/>
                    </a:lnR>
                    <a:lnT w="12700" cmpd="sng">
                      <a:noFill/>
                    </a:lnT>
                    <a:lnB w="9525"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rgbClr val="1888FF">
                        <a:lumMod val="20000"/>
                        <a:lumOff val="80000"/>
                        <a:alpha val="1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ts val="2000"/>
                        </a:lnSpc>
                      </a:pPr>
                      <a:r>
                        <a:rPr lang="zh-CN" altLang="en-US" sz="1200" dirty="0">
                          <a:solidFill>
                            <a:srgbClr val="595757"/>
                          </a:solidFill>
                          <a:latin typeface="汉仪旗黑-45S" panose="00020600040101010101" pitchFamily="18" charset="-122"/>
                          <a:ea typeface="汉仪旗黑-45S" panose="00020600040101010101" pitchFamily="18" charset="-122"/>
                          <a:sym typeface="Arial" panose="020B0604020202020204" pitchFamily="34" charset="0"/>
                        </a:rPr>
                        <a:t>所有岗位仅包含</a:t>
                      </a:r>
                      <a:r>
                        <a:rPr lang="zh-CN" altLang="en-US" sz="12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rPr>
                        <a:t>“</a:t>
                      </a:r>
                      <a:r>
                        <a:rPr lang="en-US" altLang="zh-CN" sz="12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rPr>
                        <a:t>5</a:t>
                      </a:r>
                      <a:r>
                        <a:rPr lang="zh-CN" altLang="en-US" sz="12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rPr>
                        <a:t>个薪酬口径”</a:t>
                      </a:r>
                      <a:endParaRPr lang="en-US" altLang="zh-CN" sz="12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endParaRPr>
                    </a:p>
                  </a:txBody>
                  <a:tcPr>
                    <a:lnL w="3175" cap="flat" cmpd="sng" algn="ctr">
                      <a:solidFill>
                        <a:srgbClr val="A5A5A5"/>
                      </a:solidFill>
                      <a:prstDash val="solid"/>
                      <a:round/>
                      <a:headEnd type="none" w="med" len="med"/>
                      <a:tailEnd type="none" w="med" len="med"/>
                    </a:lnL>
                    <a:lnR w="3175" cap="flat" cmpd="sng" algn="ctr">
                      <a:solidFill>
                        <a:srgbClr val="A5A5A5"/>
                      </a:solidFill>
                      <a:prstDash val="solid"/>
                      <a:round/>
                      <a:headEnd type="none" w="med" len="med"/>
                      <a:tailEnd type="none" w="med" len="med"/>
                    </a:lnR>
                    <a:lnT w="12700" cmpd="sng">
                      <a:noFill/>
                    </a:lnT>
                    <a:lnB w="9525"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rgbClr val="1888FF">
                        <a:lumMod val="20000"/>
                        <a:lumOff val="80000"/>
                        <a:alpha val="1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just">
                        <a:lnSpc>
                          <a:spcPts val="2000"/>
                        </a:lnSpc>
                      </a:pPr>
                      <a:r>
                        <a:rPr lang="zh-CN" altLang="en-US" sz="12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rPr>
                        <a:t>以下城市可出具：</a:t>
                      </a:r>
                      <a:endParaRPr lang="en-US" altLang="zh-CN" sz="12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endParaRPr>
                    </a:p>
                    <a:p>
                      <a:pPr algn="just">
                        <a:lnSpc>
                          <a:spcPts val="2000"/>
                        </a:lnSpc>
                      </a:pPr>
                      <a:r>
                        <a:rPr lang="zh-CN" altLang="en-US" sz="1200" b="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rPr>
                        <a:t>一线城市：</a:t>
                      </a:r>
                      <a:r>
                        <a:rPr lang="zh-CN" altLang="en-US" sz="1200" b="0" dirty="0">
                          <a:solidFill>
                            <a:srgbClr val="595757"/>
                          </a:solidFill>
                          <a:latin typeface="汉仪旗黑-45S" panose="00020600040101010101" pitchFamily="18" charset="-122"/>
                          <a:ea typeface="汉仪旗黑-45S" panose="00020600040101010101" pitchFamily="18" charset="-122"/>
                          <a:sym typeface="Arial" panose="020B0604020202020204" pitchFamily="34" charset="0"/>
                        </a:rPr>
                        <a:t>北京、</a:t>
                      </a:r>
                      <a:r>
                        <a:rPr lang="zh-CN" altLang="en-US" sz="1200" dirty="0">
                          <a:solidFill>
                            <a:srgbClr val="595757"/>
                          </a:solidFill>
                          <a:latin typeface="汉仪旗黑-45S" panose="00020600040101010101" pitchFamily="18" charset="-122"/>
                          <a:ea typeface="汉仪旗黑-45S" panose="00020600040101010101" pitchFamily="18" charset="-122"/>
                          <a:sym typeface="Arial" panose="020B0604020202020204" pitchFamily="34" charset="0"/>
                        </a:rPr>
                        <a:t>上海、广州、深圳；</a:t>
                      </a:r>
                      <a:endParaRPr lang="en-US" altLang="zh-CN" sz="1200" dirty="0">
                        <a:solidFill>
                          <a:srgbClr val="595757"/>
                        </a:solidFill>
                        <a:latin typeface="汉仪旗黑-45S" panose="00020600040101010101" pitchFamily="18" charset="-122"/>
                        <a:ea typeface="汉仪旗黑-45S" panose="00020600040101010101" pitchFamily="18" charset="-122"/>
                        <a:sym typeface="Arial" panose="020B0604020202020204" pitchFamily="34" charset="0"/>
                      </a:endParaRPr>
                    </a:p>
                    <a:p>
                      <a:pPr algn="just">
                        <a:lnSpc>
                          <a:spcPts val="2000"/>
                        </a:lnSpc>
                      </a:pPr>
                      <a:r>
                        <a:rPr lang="zh-CN" altLang="en-US" sz="1200" dirty="0">
                          <a:solidFill>
                            <a:srgbClr val="595757"/>
                          </a:solidFill>
                          <a:latin typeface="汉仪旗黑-80S" panose="00020600040101010101" pitchFamily="18" charset="-122"/>
                          <a:ea typeface="汉仪旗黑-80S" panose="00020600040101010101" pitchFamily="18" charset="-122"/>
                          <a:sym typeface="Arial" panose="020B0604020202020204" pitchFamily="34" charset="0"/>
                        </a:rPr>
                        <a:t>二三线城市：</a:t>
                      </a:r>
                      <a:r>
                        <a:rPr lang="zh-CN" altLang="en-US" sz="1200" dirty="0">
                          <a:solidFill>
                            <a:srgbClr val="595757"/>
                          </a:solidFill>
                          <a:latin typeface="汉仪旗黑-45S" panose="00020600040101010101" pitchFamily="18" charset="-122"/>
                          <a:ea typeface="汉仪旗黑-45S" panose="00020600040101010101" pitchFamily="18" charset="-122"/>
                          <a:sym typeface="Arial" panose="020B0604020202020204" pitchFamily="34" charset="0"/>
                        </a:rPr>
                        <a:t>天津、西安、青岛、大连、沈阳、郑州、武汉、长沙、杭州、宁波、苏州、无锡、常州、南京、中山、福州、厦门、珠海、东莞、佛山、成都、重庆、昆明等，如</a:t>
                      </a:r>
                      <a:r>
                        <a:rPr lang="en-US" altLang="zh-CN" sz="1200" dirty="0">
                          <a:solidFill>
                            <a:srgbClr val="595757"/>
                          </a:solidFill>
                          <a:latin typeface="汉仪旗黑-45S" panose="00020600040101010101" pitchFamily="18" charset="-122"/>
                          <a:ea typeface="汉仪旗黑-45S" panose="00020600040101010101" pitchFamily="18" charset="-122"/>
                          <a:sym typeface="Arial" panose="020B0604020202020204" pitchFamily="34" charset="0"/>
                        </a:rPr>
                        <a:t>2022</a:t>
                      </a:r>
                      <a:r>
                        <a:rPr lang="zh-CN" altLang="en-US" sz="1200" dirty="0">
                          <a:solidFill>
                            <a:srgbClr val="595757"/>
                          </a:solidFill>
                          <a:latin typeface="汉仪旗黑-45S" panose="00020600040101010101" pitchFamily="18" charset="-122"/>
                          <a:ea typeface="汉仪旗黑-45S" panose="00020600040101010101" pitchFamily="18" charset="-122"/>
                          <a:sym typeface="Arial" panose="020B0604020202020204" pitchFamily="34" charset="0"/>
                        </a:rPr>
                        <a:t>年上海城市综合薪酬调研报告</a:t>
                      </a:r>
                      <a:endParaRPr lang="en-US" altLang="zh-CN" sz="1200" dirty="0">
                        <a:solidFill>
                          <a:srgbClr val="595757"/>
                        </a:solidFill>
                        <a:latin typeface="汉仪旗黑-45S" panose="00020600040101010101" pitchFamily="18" charset="-122"/>
                        <a:ea typeface="汉仪旗黑-45S" panose="00020600040101010101" pitchFamily="18" charset="-122"/>
                        <a:sym typeface="Arial" panose="020B0604020202020204" pitchFamily="34" charset="0"/>
                      </a:endParaRPr>
                    </a:p>
                  </a:txBody>
                  <a:tcPr>
                    <a:lnL w="3175" cap="flat" cmpd="sng" algn="ctr">
                      <a:solidFill>
                        <a:srgbClr val="A5A5A5"/>
                      </a:solidFill>
                      <a:prstDash val="solid"/>
                      <a:round/>
                      <a:headEnd type="none" w="med" len="med"/>
                      <a:tailEnd type="none" w="med" len="med"/>
                    </a:lnL>
                    <a:lnR w="12700" cmpd="sng">
                      <a:noFill/>
                    </a:lnR>
                    <a:lnT w="12700" cmpd="sng">
                      <a:noFill/>
                    </a:lnT>
                    <a:lnB w="9525" cap="flat" cmpd="sng" algn="ctr">
                      <a:solidFill>
                        <a:srgbClr val="4472C4"/>
                      </a:solidFill>
                      <a:prstDash val="solid"/>
                      <a:round/>
                      <a:headEnd type="none" w="med" len="med"/>
                      <a:tailEnd type="none" w="med" len="med"/>
                    </a:lnB>
                    <a:lnTlToBr w="12700" cmpd="sng">
                      <a:noFill/>
                      <a:prstDash val="solid"/>
                    </a:lnTlToBr>
                    <a:lnBlToTr w="12700" cmpd="sng">
                      <a:noFill/>
                      <a:prstDash val="solid"/>
                    </a:lnBlToTr>
                    <a:solidFill>
                      <a:srgbClr val="1888FF">
                        <a:lumMod val="20000"/>
                        <a:lumOff val="80000"/>
                        <a:alpha val="10000"/>
                      </a:srgbClr>
                    </a:solidFill>
                  </a:tcPr>
                </a:tc>
              </a:tr>
            </a:tbl>
          </a:graphicData>
        </a:graphic>
      </p:graphicFrame>
      <p:grpSp>
        <p:nvGrpSpPr>
          <p:cNvPr id="118" name="组合 117"/>
          <p:cNvGrpSpPr/>
          <p:nvPr/>
        </p:nvGrpSpPr>
        <p:grpSpPr>
          <a:xfrm>
            <a:off x="549654" y="3836140"/>
            <a:ext cx="10253038" cy="2424117"/>
            <a:chOff x="549654" y="3836140"/>
            <a:chExt cx="10253038" cy="2424117"/>
          </a:xfrm>
        </p:grpSpPr>
        <p:grpSp>
          <p:nvGrpSpPr>
            <p:cNvPr id="119" name="组合 118"/>
            <p:cNvGrpSpPr/>
            <p:nvPr/>
          </p:nvGrpSpPr>
          <p:grpSpPr>
            <a:xfrm>
              <a:off x="549654" y="3836140"/>
              <a:ext cx="8130685" cy="2424117"/>
              <a:chOff x="549654" y="3836140"/>
              <a:chExt cx="8130685" cy="2424117"/>
            </a:xfrm>
          </p:grpSpPr>
          <p:pic>
            <p:nvPicPr>
              <p:cNvPr id="125" name="图片 124"/>
              <p:cNvPicPr>
                <a:picLocks noChangeAspect="1"/>
              </p:cNvPicPr>
              <p:nvPr/>
            </p:nvPicPr>
            <p:blipFill>
              <a:blip r:embed="rId1" cstate="screen"/>
              <a:stretch>
                <a:fillRect/>
              </a:stretch>
            </p:blipFill>
            <p:spPr>
              <a:xfrm>
                <a:off x="2687329" y="3836140"/>
                <a:ext cx="1713600" cy="242411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6" name="图片 125"/>
              <p:cNvPicPr>
                <a:picLocks noChangeAspect="1"/>
              </p:cNvPicPr>
              <p:nvPr/>
            </p:nvPicPr>
            <p:blipFill>
              <a:blip r:embed="rId2" cstate="screen"/>
              <a:stretch>
                <a:fillRect/>
              </a:stretch>
            </p:blipFill>
            <p:spPr>
              <a:xfrm>
                <a:off x="4823397" y="3836140"/>
                <a:ext cx="1713600" cy="241895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7" name="图片 126"/>
              <p:cNvPicPr>
                <a:picLocks noChangeAspect="1"/>
              </p:cNvPicPr>
              <p:nvPr/>
            </p:nvPicPr>
            <p:blipFill>
              <a:blip r:embed="rId3" cstate="screen"/>
              <a:stretch>
                <a:fillRect/>
              </a:stretch>
            </p:blipFill>
            <p:spPr>
              <a:xfrm>
                <a:off x="549654" y="3836140"/>
                <a:ext cx="1715207" cy="242366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8" name="图片 127"/>
              <p:cNvPicPr>
                <a:picLocks noChangeAspect="1"/>
              </p:cNvPicPr>
              <p:nvPr/>
            </p:nvPicPr>
            <p:blipFill>
              <a:blip r:embed="rId4" cstate="screen"/>
              <a:stretch>
                <a:fillRect/>
              </a:stretch>
            </p:blipFill>
            <p:spPr>
              <a:xfrm>
                <a:off x="6959465" y="3836140"/>
                <a:ext cx="1720874" cy="241920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1" name="矩形 130"/>
              <p:cNvSpPr/>
              <p:nvPr/>
            </p:nvSpPr>
            <p:spPr>
              <a:xfrm>
                <a:off x="676800" y="4168800"/>
                <a:ext cx="590400" cy="172800"/>
              </a:xfrm>
              <a:prstGeom prst="rect">
                <a:avLst/>
              </a:prstGeom>
              <a:solidFill>
                <a:srgbClr val="F8B62D"/>
              </a:solidFill>
              <a:ln w="12700" cap="flat" cmpd="sng" algn="ctr">
                <a:noFill/>
                <a:prstDash val="solid"/>
                <a:miter lim="800000"/>
              </a:ln>
              <a:effectLst/>
            </p:spPr>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0" cap="none" spc="0" normalizeH="0" baseline="0" noProof="0" dirty="0">
                    <a:ln>
                      <a:noFill/>
                    </a:ln>
                    <a:solidFill>
                      <a:prstClr val="white"/>
                    </a:solidFill>
                    <a:effectLst/>
                    <a:uLnTx/>
                    <a:uFillTx/>
                    <a:latin typeface="汉仪旗黑-80S" panose="00020600040101010101" pitchFamily="18" charset="-122"/>
                    <a:ea typeface="汉仪旗黑-80S" panose="00020600040101010101" pitchFamily="18" charset="-122"/>
                    <a:cs typeface="+mn-cs"/>
                    <a:sym typeface="Arial" panose="020B0604020202020204" pitchFamily="34" charset="0"/>
                  </a:rPr>
                  <a:t>2022</a:t>
                </a:r>
                <a:endParaRPr kumimoji="0" lang="zh-CN" altLang="en-US" sz="1100" b="0" i="0" u="none" strike="noStrike" kern="0" cap="none" spc="0" normalizeH="0" baseline="0" noProof="0" dirty="0">
                  <a:ln>
                    <a:noFill/>
                  </a:ln>
                  <a:solidFill>
                    <a:prstClr val="white"/>
                  </a:solidFill>
                  <a:effectLst/>
                  <a:uLnTx/>
                  <a:uFillTx/>
                  <a:latin typeface="汉仪旗黑-80S" panose="00020600040101010101" pitchFamily="18" charset="-122"/>
                  <a:ea typeface="汉仪旗黑-80S" panose="00020600040101010101" pitchFamily="18" charset="-122"/>
                  <a:cs typeface="+mn-cs"/>
                  <a:sym typeface="Arial" panose="020B0604020202020204" pitchFamily="34" charset="0"/>
                </a:endParaRPr>
              </a:p>
            </p:txBody>
          </p:sp>
          <p:sp>
            <p:nvSpPr>
              <p:cNvPr id="132" name="矩形 131"/>
              <p:cNvSpPr/>
              <p:nvPr/>
            </p:nvSpPr>
            <p:spPr>
              <a:xfrm>
                <a:off x="2816400" y="4168800"/>
                <a:ext cx="590400" cy="172800"/>
              </a:xfrm>
              <a:prstGeom prst="rect">
                <a:avLst/>
              </a:prstGeom>
              <a:solidFill>
                <a:srgbClr val="F8B62D"/>
              </a:solidFill>
              <a:ln w="12700" cap="flat" cmpd="sng" algn="ctr">
                <a:noFill/>
                <a:prstDash val="solid"/>
                <a:miter lim="800000"/>
              </a:ln>
              <a:effectLst/>
            </p:spPr>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0" cap="none" spc="0" normalizeH="0" baseline="0" noProof="0" dirty="0">
                    <a:ln>
                      <a:noFill/>
                    </a:ln>
                    <a:solidFill>
                      <a:prstClr val="white"/>
                    </a:solidFill>
                    <a:effectLst/>
                    <a:uLnTx/>
                    <a:uFillTx/>
                    <a:latin typeface="汉仪旗黑-80S" panose="00020600040101010101" pitchFamily="18" charset="-122"/>
                    <a:ea typeface="汉仪旗黑-80S" panose="00020600040101010101" pitchFamily="18" charset="-122"/>
                    <a:cs typeface="+mn-cs"/>
                    <a:sym typeface="Arial" panose="020B0604020202020204" pitchFamily="34" charset="0"/>
                  </a:rPr>
                  <a:t>2022</a:t>
                </a:r>
                <a:endParaRPr kumimoji="0" lang="zh-CN" altLang="en-US" sz="1100" b="0" i="0" u="none" strike="noStrike" kern="0" cap="none" spc="0" normalizeH="0" baseline="0" noProof="0" dirty="0">
                  <a:ln>
                    <a:noFill/>
                  </a:ln>
                  <a:solidFill>
                    <a:prstClr val="white"/>
                  </a:solidFill>
                  <a:effectLst/>
                  <a:uLnTx/>
                  <a:uFillTx/>
                  <a:latin typeface="汉仪旗黑-80S" panose="00020600040101010101" pitchFamily="18" charset="-122"/>
                  <a:ea typeface="汉仪旗黑-80S" panose="00020600040101010101" pitchFamily="18" charset="-122"/>
                  <a:cs typeface="+mn-cs"/>
                  <a:sym typeface="Arial" panose="020B0604020202020204" pitchFamily="34" charset="0"/>
                </a:endParaRPr>
              </a:p>
            </p:txBody>
          </p:sp>
          <p:sp>
            <p:nvSpPr>
              <p:cNvPr id="133" name="矩形 132"/>
              <p:cNvSpPr/>
              <p:nvPr/>
            </p:nvSpPr>
            <p:spPr>
              <a:xfrm>
                <a:off x="4948800" y="4168800"/>
                <a:ext cx="590400" cy="172800"/>
              </a:xfrm>
              <a:prstGeom prst="rect">
                <a:avLst/>
              </a:prstGeom>
              <a:solidFill>
                <a:srgbClr val="F8B62D"/>
              </a:solidFill>
              <a:ln w="12700" cap="flat" cmpd="sng" algn="ctr">
                <a:noFill/>
                <a:prstDash val="solid"/>
                <a:miter lim="800000"/>
              </a:ln>
              <a:effectLst/>
            </p:spPr>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0" cap="none" spc="0" normalizeH="0" baseline="0" noProof="0" dirty="0">
                    <a:ln>
                      <a:noFill/>
                    </a:ln>
                    <a:solidFill>
                      <a:prstClr val="white"/>
                    </a:solidFill>
                    <a:effectLst/>
                    <a:uLnTx/>
                    <a:uFillTx/>
                    <a:latin typeface="汉仪旗黑-80S" panose="00020600040101010101" pitchFamily="18" charset="-122"/>
                    <a:ea typeface="汉仪旗黑-80S" panose="00020600040101010101" pitchFamily="18" charset="-122"/>
                    <a:cs typeface="+mn-cs"/>
                    <a:sym typeface="Arial" panose="020B0604020202020204" pitchFamily="34" charset="0"/>
                  </a:rPr>
                  <a:t>2022</a:t>
                </a:r>
                <a:endParaRPr kumimoji="0" lang="zh-CN" altLang="en-US" sz="1100" b="0" i="0" u="none" strike="noStrike" kern="0" cap="none" spc="0" normalizeH="0" baseline="0" noProof="0" dirty="0">
                  <a:ln>
                    <a:noFill/>
                  </a:ln>
                  <a:solidFill>
                    <a:prstClr val="white"/>
                  </a:solidFill>
                  <a:effectLst/>
                  <a:uLnTx/>
                  <a:uFillTx/>
                  <a:latin typeface="汉仪旗黑-80S" panose="00020600040101010101" pitchFamily="18" charset="-122"/>
                  <a:ea typeface="汉仪旗黑-80S" panose="00020600040101010101" pitchFamily="18" charset="-122"/>
                  <a:cs typeface="+mn-cs"/>
                  <a:sym typeface="Arial" panose="020B0604020202020204" pitchFamily="34" charset="0"/>
                </a:endParaRPr>
              </a:p>
            </p:txBody>
          </p:sp>
          <p:sp>
            <p:nvSpPr>
              <p:cNvPr id="134" name="矩形 133"/>
              <p:cNvSpPr/>
              <p:nvPr/>
            </p:nvSpPr>
            <p:spPr>
              <a:xfrm>
                <a:off x="7088400" y="4168800"/>
                <a:ext cx="590400" cy="172800"/>
              </a:xfrm>
              <a:prstGeom prst="rect">
                <a:avLst/>
              </a:prstGeom>
              <a:solidFill>
                <a:srgbClr val="F8B62D"/>
              </a:solidFill>
              <a:ln w="12700" cap="flat" cmpd="sng" algn="ctr">
                <a:noFill/>
                <a:prstDash val="solid"/>
                <a:miter lim="800000"/>
              </a:ln>
              <a:effectLst/>
            </p:spPr>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0" cap="none" spc="0" normalizeH="0" baseline="0" noProof="0" dirty="0">
                    <a:ln>
                      <a:noFill/>
                    </a:ln>
                    <a:solidFill>
                      <a:prstClr val="white"/>
                    </a:solidFill>
                    <a:effectLst/>
                    <a:uLnTx/>
                    <a:uFillTx/>
                    <a:latin typeface="汉仪旗黑-80S" panose="00020600040101010101" pitchFamily="18" charset="-122"/>
                    <a:ea typeface="汉仪旗黑-80S" panose="00020600040101010101" pitchFamily="18" charset="-122"/>
                    <a:cs typeface="+mn-cs"/>
                    <a:sym typeface="Arial" panose="020B0604020202020204" pitchFamily="34" charset="0"/>
                  </a:rPr>
                  <a:t>2022</a:t>
                </a:r>
                <a:endParaRPr kumimoji="0" lang="zh-CN" altLang="en-US" sz="1100" b="0" i="0" u="none" strike="noStrike" kern="0" cap="none" spc="0" normalizeH="0" baseline="0" noProof="0" dirty="0">
                  <a:ln>
                    <a:noFill/>
                  </a:ln>
                  <a:solidFill>
                    <a:prstClr val="white"/>
                  </a:solidFill>
                  <a:effectLst/>
                  <a:uLnTx/>
                  <a:uFillTx/>
                  <a:latin typeface="汉仪旗黑-80S" panose="00020600040101010101" pitchFamily="18" charset="-122"/>
                  <a:ea typeface="汉仪旗黑-80S" panose="00020600040101010101" pitchFamily="18" charset="-122"/>
                  <a:cs typeface="+mn-cs"/>
                  <a:sym typeface="Arial" panose="020B0604020202020204" pitchFamily="34" charset="0"/>
                </a:endParaRPr>
              </a:p>
            </p:txBody>
          </p:sp>
        </p:grpSp>
        <p:sp>
          <p:nvSpPr>
            <p:cNvPr id="120" name="矩形 119"/>
            <p:cNvSpPr/>
            <p:nvPr/>
          </p:nvSpPr>
          <p:spPr>
            <a:xfrm>
              <a:off x="1630496" y="4018492"/>
              <a:ext cx="599741" cy="869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旗黑-45S" panose="00020600040101010101" pitchFamily="18" charset="-122"/>
                <a:ea typeface="汉仪旗黑-45S" panose="00020600040101010101" pitchFamily="18" charset="-122"/>
                <a:cs typeface="+mn-cs"/>
              </a:endParaRPr>
            </a:p>
          </p:txBody>
        </p:sp>
        <p:sp>
          <p:nvSpPr>
            <p:cNvPr id="121" name="矩形 120"/>
            <p:cNvSpPr/>
            <p:nvPr/>
          </p:nvSpPr>
          <p:spPr>
            <a:xfrm>
              <a:off x="3744162" y="4015529"/>
              <a:ext cx="599741" cy="869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旗黑-45S" panose="00020600040101010101" pitchFamily="18" charset="-122"/>
                <a:ea typeface="汉仪旗黑-45S" panose="00020600040101010101" pitchFamily="18" charset="-122"/>
                <a:cs typeface="+mn-cs"/>
              </a:endParaRPr>
            </a:p>
          </p:txBody>
        </p:sp>
        <p:sp>
          <p:nvSpPr>
            <p:cNvPr id="122" name="矩形 121"/>
            <p:cNvSpPr/>
            <p:nvPr/>
          </p:nvSpPr>
          <p:spPr>
            <a:xfrm>
              <a:off x="5888939" y="4015529"/>
              <a:ext cx="599741" cy="869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旗黑-45S" panose="00020600040101010101" pitchFamily="18" charset="-122"/>
                <a:ea typeface="汉仪旗黑-45S" panose="00020600040101010101" pitchFamily="18" charset="-122"/>
                <a:cs typeface="+mn-cs"/>
              </a:endParaRPr>
            </a:p>
          </p:txBody>
        </p:sp>
        <p:sp>
          <p:nvSpPr>
            <p:cNvPr id="123" name="矩形 122"/>
            <p:cNvSpPr/>
            <p:nvPr/>
          </p:nvSpPr>
          <p:spPr>
            <a:xfrm>
              <a:off x="8075376" y="4018492"/>
              <a:ext cx="599741" cy="869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旗黑-45S" panose="00020600040101010101" pitchFamily="18" charset="-122"/>
                <a:ea typeface="汉仪旗黑-45S" panose="00020600040101010101" pitchFamily="18" charset="-122"/>
                <a:cs typeface="+mn-cs"/>
              </a:endParaRPr>
            </a:p>
          </p:txBody>
        </p:sp>
        <p:sp>
          <p:nvSpPr>
            <p:cNvPr id="124" name="矩形 123"/>
            <p:cNvSpPr/>
            <p:nvPr/>
          </p:nvSpPr>
          <p:spPr>
            <a:xfrm>
              <a:off x="10202951" y="4033732"/>
              <a:ext cx="599741" cy="869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旗黑-45S" panose="00020600040101010101" pitchFamily="18" charset="-122"/>
                <a:ea typeface="汉仪旗黑-45S" panose="00020600040101010101" pitchFamily="18" charset="-122"/>
                <a:cs typeface="+mn-cs"/>
              </a:endParaRPr>
            </a:p>
          </p:txBody>
        </p:sp>
      </p:grpSp>
      <p:pic>
        <p:nvPicPr>
          <p:cNvPr id="6" name="图片 5"/>
          <p:cNvPicPr>
            <a:picLocks noChangeAspect="1"/>
          </p:cNvPicPr>
          <p:nvPr/>
        </p:nvPicPr>
        <p:blipFill>
          <a:blip r:embed="rId5"/>
          <a:stretch>
            <a:fillRect/>
          </a:stretch>
        </p:blipFill>
        <p:spPr>
          <a:xfrm>
            <a:off x="9366026" y="4502356"/>
            <a:ext cx="1720874" cy="1733344"/>
          </a:xfrm>
          <a:prstGeom prst="rect">
            <a:avLst/>
          </a:prstGeom>
        </p:spPr>
      </p:pic>
      <p:sp>
        <p:nvSpPr>
          <p:cNvPr id="7" name="文本框 6"/>
          <p:cNvSpPr txBox="1"/>
          <p:nvPr/>
        </p:nvSpPr>
        <p:spPr>
          <a:xfrm>
            <a:off x="8976000" y="4028864"/>
            <a:ext cx="2542725" cy="41017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600"/>
              </a:spcAft>
              <a:buClrTx/>
              <a:buSzTx/>
              <a:buFontTx/>
              <a:buNone/>
              <a:defRPr/>
            </a:pPr>
            <a:r>
              <a:rPr kumimoji="0" lang="zh-CN" altLang="en-US" sz="1800" b="0" i="0" u="none" strike="noStrike" kern="1200" cap="none" spc="0" normalizeH="0" baseline="0" noProof="0" dirty="0">
                <a:ln>
                  <a:noFill/>
                </a:ln>
                <a:solidFill>
                  <a:srgbClr val="4A639E"/>
                </a:solidFill>
                <a:effectLst/>
                <a:uLnTx/>
                <a:uFillTx/>
                <a:latin typeface="汉仪旗黑-80S" panose="00020600040101010101" pitchFamily="18" charset="-122"/>
                <a:ea typeface="汉仪旗黑-80S" panose="00020600040101010101" pitchFamily="18" charset="-122"/>
                <a:cs typeface="+mn-cs"/>
              </a:rPr>
              <a:t>扫码查看薪酬报告详情</a:t>
            </a:r>
            <a:endParaRPr kumimoji="0" lang="zh-CN" altLang="en-US" sz="1800" b="0" i="0" u="none" strike="noStrike" kern="1200" cap="none" spc="0" normalizeH="0" baseline="0" noProof="0" dirty="0">
              <a:ln>
                <a:noFill/>
              </a:ln>
              <a:solidFill>
                <a:srgbClr val="4A639E"/>
              </a:solidFill>
              <a:effectLst/>
              <a:uLnTx/>
              <a:uFillTx/>
              <a:latin typeface="汉仪旗黑-80S" panose="00020600040101010101" pitchFamily="18" charset="-122"/>
              <a:ea typeface="汉仪旗黑-80S" panose="00020600040101010101" pitchFamily="18" charset="-122"/>
              <a:cs typeface="+mn-cs"/>
            </a:endParaRPr>
          </a:p>
        </p:txBody>
      </p:sp>
    </p:spTree>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11086900" y="6438900"/>
            <a:ext cx="432000" cy="215900"/>
          </a:xfrm>
          <a:prstGeom prst="roundRect">
            <a:avLst>
              <a:gd name="adj" fmla="val 12255"/>
            </a:avLst>
          </a:prstGeom>
          <a:solidFill>
            <a:schemeClr val="bg1">
              <a:lumMod val="95000"/>
            </a:schemeClr>
          </a:solidFill>
        </p:spPr>
        <p:txBody>
          <a:bodyPr vert="horz" lIns="0" tIns="0" rIns="0" bIns="0" rtlCol="0" anchor="ctr"/>
          <a:lstStyle>
            <a:defPPr>
              <a:defRPr lang="zh-CN"/>
            </a:defPPr>
            <a:lvl1pPr marL="0" algn="ctr" defTabSz="914400" rtl="0" eaLnBrk="1" latinLnBrk="0" hangingPunct="1">
              <a:defRPr lang="zh-CN" altLang="en-US"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fld id="{7F65B630-C7FF-41C0-9923-C5E5E29EED81}" type="slidenum">
              <a:rPr lang="en-US" altLang="zh-CN" smtClean="0"/>
            </a:fld>
            <a:endParaRPr kumimoji="0" lang="zh-CN" altLang="en-US" sz="8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endParaRPr>
          </a:p>
        </p:txBody>
      </p:sp>
      <p:sp>
        <p:nvSpPr>
          <p:cNvPr id="39" name="标题 3"/>
          <p:cNvSpPr>
            <a:spLocks noGrp="1"/>
          </p:cNvSpPr>
          <p:nvPr>
            <p:ph type="title"/>
          </p:nvPr>
        </p:nvSpPr>
        <p:spPr/>
        <p:txBody>
          <a:bodyPr/>
          <a:lstStyle/>
          <a:p>
            <a:r>
              <a:rPr lang="zh-CN" altLang="en-US" b="0" dirty="0">
                <a:latin typeface="汉仪旗黑-80S" panose="00020600040101010101" pitchFamily="18" charset="-122"/>
                <a:ea typeface="汉仪旗黑-80S" panose="00020600040101010101" pitchFamily="18" charset="-122"/>
              </a:rPr>
              <a:t>效能报告 </a:t>
            </a:r>
            <a:r>
              <a:rPr lang="en-US" altLang="zh-CN" b="0" dirty="0">
                <a:latin typeface="汉仪旗黑-80S" panose="00020600040101010101" pitchFamily="18" charset="-122"/>
                <a:ea typeface="汉仪旗黑-80S" panose="00020600040101010101" pitchFamily="18" charset="-122"/>
              </a:rPr>
              <a:t>| </a:t>
            </a:r>
            <a:r>
              <a:rPr lang="zh-CN" altLang="en-US" b="0" dirty="0">
                <a:latin typeface="汉仪旗黑-80S" panose="00020600040101010101" pitchFamily="18" charset="-122"/>
                <a:ea typeface="汉仪旗黑-80S" panose="00020600040101010101" pitchFamily="18" charset="-122"/>
              </a:rPr>
              <a:t>人力资本效能对标应用，助力提升组织效率和人员效能</a:t>
            </a:r>
            <a:endParaRPr lang="zh-CN" altLang="en-US" b="0" dirty="0">
              <a:latin typeface="汉仪旗黑-80S" panose="00020600040101010101" pitchFamily="18" charset="-122"/>
              <a:ea typeface="汉仪旗黑-80S" panose="00020600040101010101" pitchFamily="18" charset="-122"/>
            </a:endParaRPr>
          </a:p>
        </p:txBody>
      </p:sp>
      <p:grpSp>
        <p:nvGrpSpPr>
          <p:cNvPr id="26" name="组合 25"/>
          <p:cNvGrpSpPr/>
          <p:nvPr/>
        </p:nvGrpSpPr>
        <p:grpSpPr>
          <a:xfrm>
            <a:off x="3743325" y="2188110"/>
            <a:ext cx="5000625" cy="4125206"/>
            <a:chOff x="3102846" y="2124490"/>
            <a:chExt cx="6302759" cy="4125206"/>
          </a:xfrm>
        </p:grpSpPr>
        <p:sp>
          <p:nvSpPr>
            <p:cNvPr id="27" name="任意多边形 26"/>
            <p:cNvSpPr/>
            <p:nvPr/>
          </p:nvSpPr>
          <p:spPr>
            <a:xfrm>
              <a:off x="3114973" y="2124490"/>
              <a:ext cx="6290632" cy="4125206"/>
            </a:xfrm>
            <a:custGeom>
              <a:avLst/>
              <a:gdLst>
                <a:gd name="connsiteX0" fmla="*/ 0 w 6290632"/>
                <a:gd name="connsiteY0" fmla="*/ 330506 h 4109292"/>
                <a:gd name="connsiteX1" fmla="*/ 0 w 6290632"/>
                <a:gd name="connsiteY1" fmla="*/ 0 h 4109292"/>
                <a:gd name="connsiteX2" fmla="*/ 2886420 w 6290632"/>
                <a:gd name="connsiteY2" fmla="*/ 253388 h 4109292"/>
                <a:gd name="connsiteX3" fmla="*/ 1740665 w 6290632"/>
                <a:gd name="connsiteY3" fmla="*/ 859316 h 4109292"/>
                <a:gd name="connsiteX4" fmla="*/ 4109292 w 6290632"/>
                <a:gd name="connsiteY4" fmla="*/ 1443210 h 4109292"/>
                <a:gd name="connsiteX5" fmla="*/ 2203374 w 6290632"/>
                <a:gd name="connsiteY5" fmla="*/ 2533880 h 4109292"/>
                <a:gd name="connsiteX6" fmla="*/ 6290632 w 6290632"/>
                <a:gd name="connsiteY6" fmla="*/ 2974555 h 4109292"/>
                <a:gd name="connsiteX7" fmla="*/ 6290632 w 6290632"/>
                <a:gd name="connsiteY7" fmla="*/ 4109292 h 4109292"/>
                <a:gd name="connsiteX8" fmla="*/ 947451 w 6290632"/>
                <a:gd name="connsiteY8" fmla="*/ 2655066 h 4109292"/>
                <a:gd name="connsiteX9" fmla="*/ 2765234 w 6290632"/>
                <a:gd name="connsiteY9" fmla="*/ 1564396 h 4109292"/>
                <a:gd name="connsiteX10" fmla="*/ 771181 w 6290632"/>
                <a:gd name="connsiteY10" fmla="*/ 991519 h 4109292"/>
                <a:gd name="connsiteX11" fmla="*/ 2214391 w 6290632"/>
                <a:gd name="connsiteY11" fmla="*/ 308473 h 4109292"/>
                <a:gd name="connsiteX12" fmla="*/ 0 w 6290632"/>
                <a:gd name="connsiteY12" fmla="*/ 330506 h 4109292"/>
                <a:gd name="connsiteX0-1" fmla="*/ 0 w 6290632"/>
                <a:gd name="connsiteY0-2" fmla="*/ 330506 h 4109292"/>
                <a:gd name="connsiteX1-3" fmla="*/ 0 w 6290632"/>
                <a:gd name="connsiteY1-4" fmla="*/ 0 h 4109292"/>
                <a:gd name="connsiteX2-5" fmla="*/ 2886420 w 6290632"/>
                <a:gd name="connsiteY2-6" fmla="*/ 253388 h 4109292"/>
                <a:gd name="connsiteX3-7" fmla="*/ 1740665 w 6290632"/>
                <a:gd name="connsiteY3-8" fmla="*/ 859316 h 4109292"/>
                <a:gd name="connsiteX4-9" fmla="*/ 4109292 w 6290632"/>
                <a:gd name="connsiteY4-10" fmla="*/ 1443210 h 4109292"/>
                <a:gd name="connsiteX5-11" fmla="*/ 2203374 w 6290632"/>
                <a:gd name="connsiteY5-12" fmla="*/ 2533880 h 4109292"/>
                <a:gd name="connsiteX6-13" fmla="*/ 6290632 w 6290632"/>
                <a:gd name="connsiteY6-14" fmla="*/ 2974555 h 4109292"/>
                <a:gd name="connsiteX7-15" fmla="*/ 6290632 w 6290632"/>
                <a:gd name="connsiteY7-16" fmla="*/ 4109292 h 4109292"/>
                <a:gd name="connsiteX8-17" fmla="*/ 947451 w 6290632"/>
                <a:gd name="connsiteY8-18" fmla="*/ 2655066 h 4109292"/>
                <a:gd name="connsiteX9-19" fmla="*/ 2765234 w 6290632"/>
                <a:gd name="connsiteY9-20" fmla="*/ 1564396 h 4109292"/>
                <a:gd name="connsiteX10-21" fmla="*/ 771181 w 6290632"/>
                <a:gd name="connsiteY10-22" fmla="*/ 991519 h 4109292"/>
                <a:gd name="connsiteX11-23" fmla="*/ 2214391 w 6290632"/>
                <a:gd name="connsiteY11-24" fmla="*/ 308473 h 4109292"/>
                <a:gd name="connsiteX12-25" fmla="*/ 0 w 6290632"/>
                <a:gd name="connsiteY12-26" fmla="*/ 330506 h 4109292"/>
                <a:gd name="connsiteX0-27" fmla="*/ 0 w 6290632"/>
                <a:gd name="connsiteY0-28" fmla="*/ 330506 h 4109292"/>
                <a:gd name="connsiteX1-29" fmla="*/ 0 w 6290632"/>
                <a:gd name="connsiteY1-30" fmla="*/ 0 h 4109292"/>
                <a:gd name="connsiteX2-31" fmla="*/ 2886420 w 6290632"/>
                <a:gd name="connsiteY2-32" fmla="*/ 253388 h 4109292"/>
                <a:gd name="connsiteX3-33" fmla="*/ 1740665 w 6290632"/>
                <a:gd name="connsiteY3-34" fmla="*/ 859316 h 4109292"/>
                <a:gd name="connsiteX4-35" fmla="*/ 4109292 w 6290632"/>
                <a:gd name="connsiteY4-36" fmla="*/ 1443210 h 4109292"/>
                <a:gd name="connsiteX5-37" fmla="*/ 2203374 w 6290632"/>
                <a:gd name="connsiteY5-38" fmla="*/ 2533880 h 4109292"/>
                <a:gd name="connsiteX6-39" fmla="*/ 6290632 w 6290632"/>
                <a:gd name="connsiteY6-40" fmla="*/ 2974555 h 4109292"/>
                <a:gd name="connsiteX7-41" fmla="*/ 6290632 w 6290632"/>
                <a:gd name="connsiteY7-42" fmla="*/ 4109292 h 4109292"/>
                <a:gd name="connsiteX8-43" fmla="*/ 947451 w 6290632"/>
                <a:gd name="connsiteY8-44" fmla="*/ 2655066 h 4109292"/>
                <a:gd name="connsiteX9-45" fmla="*/ 2765234 w 6290632"/>
                <a:gd name="connsiteY9-46" fmla="*/ 1564396 h 4109292"/>
                <a:gd name="connsiteX10-47" fmla="*/ 771181 w 6290632"/>
                <a:gd name="connsiteY10-48" fmla="*/ 991519 h 4109292"/>
                <a:gd name="connsiteX11-49" fmla="*/ 2214391 w 6290632"/>
                <a:gd name="connsiteY11-50" fmla="*/ 308473 h 4109292"/>
                <a:gd name="connsiteX12-51" fmla="*/ 0 w 6290632"/>
                <a:gd name="connsiteY12-52" fmla="*/ 330506 h 4109292"/>
                <a:gd name="connsiteX0-53" fmla="*/ 0 w 6290632"/>
                <a:gd name="connsiteY0-54" fmla="*/ 354602 h 4133388"/>
                <a:gd name="connsiteX1-55" fmla="*/ 0 w 6290632"/>
                <a:gd name="connsiteY1-56" fmla="*/ 24096 h 4133388"/>
                <a:gd name="connsiteX2-57" fmla="*/ 2886420 w 6290632"/>
                <a:gd name="connsiteY2-58" fmla="*/ 277484 h 4133388"/>
                <a:gd name="connsiteX3-59" fmla="*/ 1740665 w 6290632"/>
                <a:gd name="connsiteY3-60" fmla="*/ 883412 h 4133388"/>
                <a:gd name="connsiteX4-61" fmla="*/ 4109292 w 6290632"/>
                <a:gd name="connsiteY4-62" fmla="*/ 1467306 h 4133388"/>
                <a:gd name="connsiteX5-63" fmla="*/ 2203374 w 6290632"/>
                <a:gd name="connsiteY5-64" fmla="*/ 2557976 h 4133388"/>
                <a:gd name="connsiteX6-65" fmla="*/ 6290632 w 6290632"/>
                <a:gd name="connsiteY6-66" fmla="*/ 2998651 h 4133388"/>
                <a:gd name="connsiteX7-67" fmla="*/ 6290632 w 6290632"/>
                <a:gd name="connsiteY7-68" fmla="*/ 4133388 h 4133388"/>
                <a:gd name="connsiteX8-69" fmla="*/ 947451 w 6290632"/>
                <a:gd name="connsiteY8-70" fmla="*/ 2679162 h 4133388"/>
                <a:gd name="connsiteX9-71" fmla="*/ 2765234 w 6290632"/>
                <a:gd name="connsiteY9-72" fmla="*/ 1588492 h 4133388"/>
                <a:gd name="connsiteX10-73" fmla="*/ 771181 w 6290632"/>
                <a:gd name="connsiteY10-74" fmla="*/ 1015615 h 4133388"/>
                <a:gd name="connsiteX11-75" fmla="*/ 2214391 w 6290632"/>
                <a:gd name="connsiteY11-76" fmla="*/ 332569 h 4133388"/>
                <a:gd name="connsiteX12-77" fmla="*/ 0 w 6290632"/>
                <a:gd name="connsiteY12-78" fmla="*/ 354602 h 4133388"/>
                <a:gd name="connsiteX0-79" fmla="*/ 0 w 6290632"/>
                <a:gd name="connsiteY0-80" fmla="*/ 354602 h 4133388"/>
                <a:gd name="connsiteX1-81" fmla="*/ 0 w 6290632"/>
                <a:gd name="connsiteY1-82" fmla="*/ 24096 h 4133388"/>
                <a:gd name="connsiteX2-83" fmla="*/ 2886420 w 6290632"/>
                <a:gd name="connsiteY2-84" fmla="*/ 277484 h 4133388"/>
                <a:gd name="connsiteX3-85" fmla="*/ 1740665 w 6290632"/>
                <a:gd name="connsiteY3-86" fmla="*/ 883412 h 4133388"/>
                <a:gd name="connsiteX4-87" fmla="*/ 4109292 w 6290632"/>
                <a:gd name="connsiteY4-88" fmla="*/ 1467306 h 4133388"/>
                <a:gd name="connsiteX5-89" fmla="*/ 2203374 w 6290632"/>
                <a:gd name="connsiteY5-90" fmla="*/ 2557976 h 4133388"/>
                <a:gd name="connsiteX6-91" fmla="*/ 6290632 w 6290632"/>
                <a:gd name="connsiteY6-92" fmla="*/ 2998651 h 4133388"/>
                <a:gd name="connsiteX7-93" fmla="*/ 6290632 w 6290632"/>
                <a:gd name="connsiteY7-94" fmla="*/ 4133388 h 4133388"/>
                <a:gd name="connsiteX8-95" fmla="*/ 947451 w 6290632"/>
                <a:gd name="connsiteY8-96" fmla="*/ 2679162 h 4133388"/>
                <a:gd name="connsiteX9-97" fmla="*/ 2765234 w 6290632"/>
                <a:gd name="connsiteY9-98" fmla="*/ 1588492 h 4133388"/>
                <a:gd name="connsiteX10-99" fmla="*/ 771181 w 6290632"/>
                <a:gd name="connsiteY10-100" fmla="*/ 1015615 h 4133388"/>
                <a:gd name="connsiteX11-101" fmla="*/ 2214391 w 6290632"/>
                <a:gd name="connsiteY11-102" fmla="*/ 332569 h 4133388"/>
                <a:gd name="connsiteX12-103" fmla="*/ 0 w 6290632"/>
                <a:gd name="connsiteY12-104" fmla="*/ 354602 h 4133388"/>
                <a:gd name="connsiteX0-105" fmla="*/ 0 w 6290632"/>
                <a:gd name="connsiteY0-106" fmla="*/ 354602 h 4133388"/>
                <a:gd name="connsiteX1-107" fmla="*/ 0 w 6290632"/>
                <a:gd name="connsiteY1-108" fmla="*/ 24096 h 4133388"/>
                <a:gd name="connsiteX2-109" fmla="*/ 2886420 w 6290632"/>
                <a:gd name="connsiteY2-110" fmla="*/ 277484 h 4133388"/>
                <a:gd name="connsiteX3-111" fmla="*/ 1740665 w 6290632"/>
                <a:gd name="connsiteY3-112" fmla="*/ 883412 h 4133388"/>
                <a:gd name="connsiteX4-113" fmla="*/ 4109292 w 6290632"/>
                <a:gd name="connsiteY4-114" fmla="*/ 1467306 h 4133388"/>
                <a:gd name="connsiteX5-115" fmla="*/ 2203374 w 6290632"/>
                <a:gd name="connsiteY5-116" fmla="*/ 2557976 h 4133388"/>
                <a:gd name="connsiteX6-117" fmla="*/ 6290632 w 6290632"/>
                <a:gd name="connsiteY6-118" fmla="*/ 2998651 h 4133388"/>
                <a:gd name="connsiteX7-119" fmla="*/ 6290632 w 6290632"/>
                <a:gd name="connsiteY7-120" fmla="*/ 4133388 h 4133388"/>
                <a:gd name="connsiteX8-121" fmla="*/ 947451 w 6290632"/>
                <a:gd name="connsiteY8-122" fmla="*/ 2679162 h 4133388"/>
                <a:gd name="connsiteX9-123" fmla="*/ 2765234 w 6290632"/>
                <a:gd name="connsiteY9-124" fmla="*/ 1588492 h 4133388"/>
                <a:gd name="connsiteX10-125" fmla="*/ 771181 w 6290632"/>
                <a:gd name="connsiteY10-126" fmla="*/ 1015615 h 4133388"/>
                <a:gd name="connsiteX11-127" fmla="*/ 2214391 w 6290632"/>
                <a:gd name="connsiteY11-128" fmla="*/ 332569 h 4133388"/>
                <a:gd name="connsiteX12-129" fmla="*/ 0 w 6290632"/>
                <a:gd name="connsiteY12-130" fmla="*/ 354602 h 4133388"/>
                <a:gd name="connsiteX0-131" fmla="*/ 0 w 6290632"/>
                <a:gd name="connsiteY0-132" fmla="*/ 354602 h 4133388"/>
                <a:gd name="connsiteX1-133" fmla="*/ 0 w 6290632"/>
                <a:gd name="connsiteY1-134" fmla="*/ 24096 h 4133388"/>
                <a:gd name="connsiteX2-135" fmla="*/ 2886420 w 6290632"/>
                <a:gd name="connsiteY2-136" fmla="*/ 277484 h 4133388"/>
                <a:gd name="connsiteX3-137" fmla="*/ 1740665 w 6290632"/>
                <a:gd name="connsiteY3-138" fmla="*/ 883412 h 4133388"/>
                <a:gd name="connsiteX4-139" fmla="*/ 4109292 w 6290632"/>
                <a:gd name="connsiteY4-140" fmla="*/ 1467306 h 4133388"/>
                <a:gd name="connsiteX5-141" fmla="*/ 2203374 w 6290632"/>
                <a:gd name="connsiteY5-142" fmla="*/ 2557976 h 4133388"/>
                <a:gd name="connsiteX6-143" fmla="*/ 6290632 w 6290632"/>
                <a:gd name="connsiteY6-144" fmla="*/ 2998651 h 4133388"/>
                <a:gd name="connsiteX7-145" fmla="*/ 6290632 w 6290632"/>
                <a:gd name="connsiteY7-146" fmla="*/ 4133388 h 4133388"/>
                <a:gd name="connsiteX8-147" fmla="*/ 947451 w 6290632"/>
                <a:gd name="connsiteY8-148" fmla="*/ 2679162 h 4133388"/>
                <a:gd name="connsiteX9-149" fmla="*/ 2765234 w 6290632"/>
                <a:gd name="connsiteY9-150" fmla="*/ 1588492 h 4133388"/>
                <a:gd name="connsiteX10-151" fmla="*/ 771181 w 6290632"/>
                <a:gd name="connsiteY10-152" fmla="*/ 1015615 h 4133388"/>
                <a:gd name="connsiteX11-153" fmla="*/ 2214391 w 6290632"/>
                <a:gd name="connsiteY11-154" fmla="*/ 332569 h 4133388"/>
                <a:gd name="connsiteX12-155" fmla="*/ 0 w 6290632"/>
                <a:gd name="connsiteY12-156" fmla="*/ 354602 h 4133388"/>
                <a:gd name="connsiteX0-157" fmla="*/ 0 w 6290632"/>
                <a:gd name="connsiteY0-158" fmla="*/ 354602 h 4133388"/>
                <a:gd name="connsiteX1-159" fmla="*/ 0 w 6290632"/>
                <a:gd name="connsiteY1-160" fmla="*/ 24096 h 4133388"/>
                <a:gd name="connsiteX2-161" fmla="*/ 2886420 w 6290632"/>
                <a:gd name="connsiteY2-162" fmla="*/ 277484 h 4133388"/>
                <a:gd name="connsiteX3-163" fmla="*/ 1740665 w 6290632"/>
                <a:gd name="connsiteY3-164" fmla="*/ 883412 h 4133388"/>
                <a:gd name="connsiteX4-165" fmla="*/ 4109292 w 6290632"/>
                <a:gd name="connsiteY4-166" fmla="*/ 1467306 h 4133388"/>
                <a:gd name="connsiteX5-167" fmla="*/ 2203374 w 6290632"/>
                <a:gd name="connsiteY5-168" fmla="*/ 2557976 h 4133388"/>
                <a:gd name="connsiteX6-169" fmla="*/ 6290632 w 6290632"/>
                <a:gd name="connsiteY6-170" fmla="*/ 2998651 h 4133388"/>
                <a:gd name="connsiteX7-171" fmla="*/ 6290632 w 6290632"/>
                <a:gd name="connsiteY7-172" fmla="*/ 4133388 h 4133388"/>
                <a:gd name="connsiteX8-173" fmla="*/ 947451 w 6290632"/>
                <a:gd name="connsiteY8-174" fmla="*/ 2679162 h 4133388"/>
                <a:gd name="connsiteX9-175" fmla="*/ 2765234 w 6290632"/>
                <a:gd name="connsiteY9-176" fmla="*/ 1588492 h 4133388"/>
                <a:gd name="connsiteX10-177" fmla="*/ 771181 w 6290632"/>
                <a:gd name="connsiteY10-178" fmla="*/ 1015615 h 4133388"/>
                <a:gd name="connsiteX11-179" fmla="*/ 2214391 w 6290632"/>
                <a:gd name="connsiteY11-180" fmla="*/ 332569 h 4133388"/>
                <a:gd name="connsiteX12-181" fmla="*/ 0 w 6290632"/>
                <a:gd name="connsiteY12-182" fmla="*/ 354602 h 4133388"/>
                <a:gd name="connsiteX0-183" fmla="*/ 0 w 6290632"/>
                <a:gd name="connsiteY0-184" fmla="*/ 354602 h 4133388"/>
                <a:gd name="connsiteX1-185" fmla="*/ 0 w 6290632"/>
                <a:gd name="connsiteY1-186" fmla="*/ 24096 h 4133388"/>
                <a:gd name="connsiteX2-187" fmla="*/ 2886420 w 6290632"/>
                <a:gd name="connsiteY2-188" fmla="*/ 277484 h 4133388"/>
                <a:gd name="connsiteX3-189" fmla="*/ 1740665 w 6290632"/>
                <a:gd name="connsiteY3-190" fmla="*/ 883412 h 4133388"/>
                <a:gd name="connsiteX4-191" fmla="*/ 4109292 w 6290632"/>
                <a:gd name="connsiteY4-192" fmla="*/ 1467306 h 4133388"/>
                <a:gd name="connsiteX5-193" fmla="*/ 2203374 w 6290632"/>
                <a:gd name="connsiteY5-194" fmla="*/ 2557976 h 4133388"/>
                <a:gd name="connsiteX6-195" fmla="*/ 6290632 w 6290632"/>
                <a:gd name="connsiteY6-196" fmla="*/ 2998651 h 4133388"/>
                <a:gd name="connsiteX7-197" fmla="*/ 6290632 w 6290632"/>
                <a:gd name="connsiteY7-198" fmla="*/ 4133388 h 4133388"/>
                <a:gd name="connsiteX8-199" fmla="*/ 947451 w 6290632"/>
                <a:gd name="connsiteY8-200" fmla="*/ 2679162 h 4133388"/>
                <a:gd name="connsiteX9-201" fmla="*/ 2765234 w 6290632"/>
                <a:gd name="connsiteY9-202" fmla="*/ 1588492 h 4133388"/>
                <a:gd name="connsiteX10-203" fmla="*/ 771181 w 6290632"/>
                <a:gd name="connsiteY10-204" fmla="*/ 1015615 h 4133388"/>
                <a:gd name="connsiteX11-205" fmla="*/ 2214391 w 6290632"/>
                <a:gd name="connsiteY11-206" fmla="*/ 332569 h 4133388"/>
                <a:gd name="connsiteX12-207" fmla="*/ 0 w 6290632"/>
                <a:gd name="connsiteY12-208" fmla="*/ 354602 h 4133388"/>
                <a:gd name="connsiteX0-209" fmla="*/ 0 w 6290632"/>
                <a:gd name="connsiteY0-210" fmla="*/ 354602 h 4133388"/>
                <a:gd name="connsiteX1-211" fmla="*/ 0 w 6290632"/>
                <a:gd name="connsiteY1-212" fmla="*/ 24096 h 4133388"/>
                <a:gd name="connsiteX2-213" fmla="*/ 2886420 w 6290632"/>
                <a:gd name="connsiteY2-214" fmla="*/ 277484 h 4133388"/>
                <a:gd name="connsiteX3-215" fmla="*/ 1740665 w 6290632"/>
                <a:gd name="connsiteY3-216" fmla="*/ 883412 h 4133388"/>
                <a:gd name="connsiteX4-217" fmla="*/ 4109292 w 6290632"/>
                <a:gd name="connsiteY4-218" fmla="*/ 1467306 h 4133388"/>
                <a:gd name="connsiteX5-219" fmla="*/ 2203374 w 6290632"/>
                <a:gd name="connsiteY5-220" fmla="*/ 2557976 h 4133388"/>
                <a:gd name="connsiteX6-221" fmla="*/ 6290632 w 6290632"/>
                <a:gd name="connsiteY6-222" fmla="*/ 2998651 h 4133388"/>
                <a:gd name="connsiteX7-223" fmla="*/ 6290632 w 6290632"/>
                <a:gd name="connsiteY7-224" fmla="*/ 4133388 h 4133388"/>
                <a:gd name="connsiteX8-225" fmla="*/ 947451 w 6290632"/>
                <a:gd name="connsiteY8-226" fmla="*/ 2679162 h 4133388"/>
                <a:gd name="connsiteX9-227" fmla="*/ 2765234 w 6290632"/>
                <a:gd name="connsiteY9-228" fmla="*/ 1588492 h 4133388"/>
                <a:gd name="connsiteX10-229" fmla="*/ 771181 w 6290632"/>
                <a:gd name="connsiteY10-230" fmla="*/ 1015615 h 4133388"/>
                <a:gd name="connsiteX11-231" fmla="*/ 2214391 w 6290632"/>
                <a:gd name="connsiteY11-232" fmla="*/ 332569 h 4133388"/>
                <a:gd name="connsiteX12-233" fmla="*/ 0 w 6290632"/>
                <a:gd name="connsiteY12-234" fmla="*/ 354602 h 4133388"/>
                <a:gd name="connsiteX0-235" fmla="*/ 0 w 6290632"/>
                <a:gd name="connsiteY0-236" fmla="*/ 354602 h 4133388"/>
                <a:gd name="connsiteX1-237" fmla="*/ 0 w 6290632"/>
                <a:gd name="connsiteY1-238" fmla="*/ 24096 h 4133388"/>
                <a:gd name="connsiteX2-239" fmla="*/ 2886420 w 6290632"/>
                <a:gd name="connsiteY2-240" fmla="*/ 277484 h 4133388"/>
                <a:gd name="connsiteX3-241" fmla="*/ 1740665 w 6290632"/>
                <a:gd name="connsiteY3-242" fmla="*/ 883412 h 4133388"/>
                <a:gd name="connsiteX4-243" fmla="*/ 4109292 w 6290632"/>
                <a:gd name="connsiteY4-244" fmla="*/ 1467306 h 4133388"/>
                <a:gd name="connsiteX5-245" fmla="*/ 2203374 w 6290632"/>
                <a:gd name="connsiteY5-246" fmla="*/ 2557976 h 4133388"/>
                <a:gd name="connsiteX6-247" fmla="*/ 6290632 w 6290632"/>
                <a:gd name="connsiteY6-248" fmla="*/ 2998651 h 4133388"/>
                <a:gd name="connsiteX7-249" fmla="*/ 6290632 w 6290632"/>
                <a:gd name="connsiteY7-250" fmla="*/ 4133388 h 4133388"/>
                <a:gd name="connsiteX8-251" fmla="*/ 947451 w 6290632"/>
                <a:gd name="connsiteY8-252" fmla="*/ 2679162 h 4133388"/>
                <a:gd name="connsiteX9-253" fmla="*/ 2765234 w 6290632"/>
                <a:gd name="connsiteY9-254" fmla="*/ 1588492 h 4133388"/>
                <a:gd name="connsiteX10-255" fmla="*/ 771181 w 6290632"/>
                <a:gd name="connsiteY10-256" fmla="*/ 1015615 h 4133388"/>
                <a:gd name="connsiteX11-257" fmla="*/ 2214391 w 6290632"/>
                <a:gd name="connsiteY11-258" fmla="*/ 332569 h 4133388"/>
                <a:gd name="connsiteX12-259" fmla="*/ 0 w 6290632"/>
                <a:gd name="connsiteY12-260" fmla="*/ 354602 h 4133388"/>
                <a:gd name="connsiteX0-261" fmla="*/ 0 w 6290632"/>
                <a:gd name="connsiteY0-262" fmla="*/ 354602 h 4133388"/>
                <a:gd name="connsiteX1-263" fmla="*/ 0 w 6290632"/>
                <a:gd name="connsiteY1-264" fmla="*/ 24096 h 4133388"/>
                <a:gd name="connsiteX2-265" fmla="*/ 2886420 w 6290632"/>
                <a:gd name="connsiteY2-266" fmla="*/ 277484 h 4133388"/>
                <a:gd name="connsiteX3-267" fmla="*/ 1740665 w 6290632"/>
                <a:gd name="connsiteY3-268" fmla="*/ 883412 h 4133388"/>
                <a:gd name="connsiteX4-269" fmla="*/ 4109292 w 6290632"/>
                <a:gd name="connsiteY4-270" fmla="*/ 1467306 h 4133388"/>
                <a:gd name="connsiteX5-271" fmla="*/ 2203374 w 6290632"/>
                <a:gd name="connsiteY5-272" fmla="*/ 2557976 h 4133388"/>
                <a:gd name="connsiteX6-273" fmla="*/ 6290632 w 6290632"/>
                <a:gd name="connsiteY6-274" fmla="*/ 2998651 h 4133388"/>
                <a:gd name="connsiteX7-275" fmla="*/ 6290632 w 6290632"/>
                <a:gd name="connsiteY7-276" fmla="*/ 4133388 h 4133388"/>
                <a:gd name="connsiteX8-277" fmla="*/ 947451 w 6290632"/>
                <a:gd name="connsiteY8-278" fmla="*/ 2679162 h 4133388"/>
                <a:gd name="connsiteX9-279" fmla="*/ 2765234 w 6290632"/>
                <a:gd name="connsiteY9-280" fmla="*/ 1588492 h 4133388"/>
                <a:gd name="connsiteX10-281" fmla="*/ 771181 w 6290632"/>
                <a:gd name="connsiteY10-282" fmla="*/ 1015615 h 4133388"/>
                <a:gd name="connsiteX11-283" fmla="*/ 2214391 w 6290632"/>
                <a:gd name="connsiteY11-284" fmla="*/ 332569 h 4133388"/>
                <a:gd name="connsiteX12-285" fmla="*/ 0 w 6290632"/>
                <a:gd name="connsiteY12-286" fmla="*/ 354602 h 4133388"/>
                <a:gd name="connsiteX0-287" fmla="*/ 0 w 6290632"/>
                <a:gd name="connsiteY0-288" fmla="*/ 354602 h 4133388"/>
                <a:gd name="connsiteX1-289" fmla="*/ 0 w 6290632"/>
                <a:gd name="connsiteY1-290" fmla="*/ 24096 h 4133388"/>
                <a:gd name="connsiteX2-291" fmla="*/ 2886420 w 6290632"/>
                <a:gd name="connsiteY2-292" fmla="*/ 277484 h 4133388"/>
                <a:gd name="connsiteX3-293" fmla="*/ 1740665 w 6290632"/>
                <a:gd name="connsiteY3-294" fmla="*/ 883412 h 4133388"/>
                <a:gd name="connsiteX4-295" fmla="*/ 4109292 w 6290632"/>
                <a:gd name="connsiteY4-296" fmla="*/ 1467306 h 4133388"/>
                <a:gd name="connsiteX5-297" fmla="*/ 2203374 w 6290632"/>
                <a:gd name="connsiteY5-298" fmla="*/ 2557976 h 4133388"/>
                <a:gd name="connsiteX6-299" fmla="*/ 6290632 w 6290632"/>
                <a:gd name="connsiteY6-300" fmla="*/ 2998651 h 4133388"/>
                <a:gd name="connsiteX7-301" fmla="*/ 6290632 w 6290632"/>
                <a:gd name="connsiteY7-302" fmla="*/ 4133388 h 4133388"/>
                <a:gd name="connsiteX8-303" fmla="*/ 947451 w 6290632"/>
                <a:gd name="connsiteY8-304" fmla="*/ 2679162 h 4133388"/>
                <a:gd name="connsiteX9-305" fmla="*/ 2765234 w 6290632"/>
                <a:gd name="connsiteY9-306" fmla="*/ 1588492 h 4133388"/>
                <a:gd name="connsiteX10-307" fmla="*/ 771181 w 6290632"/>
                <a:gd name="connsiteY10-308" fmla="*/ 1015615 h 4133388"/>
                <a:gd name="connsiteX11-309" fmla="*/ 2214391 w 6290632"/>
                <a:gd name="connsiteY11-310" fmla="*/ 332569 h 4133388"/>
                <a:gd name="connsiteX12-311" fmla="*/ 0 w 6290632"/>
                <a:gd name="connsiteY12-312" fmla="*/ 354602 h 4133388"/>
                <a:gd name="connsiteX0-313" fmla="*/ 0 w 6290632"/>
                <a:gd name="connsiteY0-314" fmla="*/ 354602 h 4133388"/>
                <a:gd name="connsiteX1-315" fmla="*/ 0 w 6290632"/>
                <a:gd name="connsiteY1-316" fmla="*/ 24096 h 4133388"/>
                <a:gd name="connsiteX2-317" fmla="*/ 2886420 w 6290632"/>
                <a:gd name="connsiteY2-318" fmla="*/ 277484 h 4133388"/>
                <a:gd name="connsiteX3-319" fmla="*/ 1740665 w 6290632"/>
                <a:gd name="connsiteY3-320" fmla="*/ 883412 h 4133388"/>
                <a:gd name="connsiteX4-321" fmla="*/ 4109292 w 6290632"/>
                <a:gd name="connsiteY4-322" fmla="*/ 1467306 h 4133388"/>
                <a:gd name="connsiteX5-323" fmla="*/ 2203374 w 6290632"/>
                <a:gd name="connsiteY5-324" fmla="*/ 2557976 h 4133388"/>
                <a:gd name="connsiteX6-325" fmla="*/ 6290632 w 6290632"/>
                <a:gd name="connsiteY6-326" fmla="*/ 2998651 h 4133388"/>
                <a:gd name="connsiteX7-327" fmla="*/ 6290632 w 6290632"/>
                <a:gd name="connsiteY7-328" fmla="*/ 4133388 h 4133388"/>
                <a:gd name="connsiteX8-329" fmla="*/ 947451 w 6290632"/>
                <a:gd name="connsiteY8-330" fmla="*/ 2679162 h 4133388"/>
                <a:gd name="connsiteX9-331" fmla="*/ 2765234 w 6290632"/>
                <a:gd name="connsiteY9-332" fmla="*/ 1588492 h 4133388"/>
                <a:gd name="connsiteX10-333" fmla="*/ 771181 w 6290632"/>
                <a:gd name="connsiteY10-334" fmla="*/ 1015615 h 4133388"/>
                <a:gd name="connsiteX11-335" fmla="*/ 2214391 w 6290632"/>
                <a:gd name="connsiteY11-336" fmla="*/ 332569 h 4133388"/>
                <a:gd name="connsiteX12-337" fmla="*/ 0 w 6290632"/>
                <a:gd name="connsiteY12-338" fmla="*/ 354602 h 4133388"/>
                <a:gd name="connsiteX0-339" fmla="*/ 0 w 6290632"/>
                <a:gd name="connsiteY0-340" fmla="*/ 354602 h 4133388"/>
                <a:gd name="connsiteX1-341" fmla="*/ 0 w 6290632"/>
                <a:gd name="connsiteY1-342" fmla="*/ 24096 h 4133388"/>
                <a:gd name="connsiteX2-343" fmla="*/ 2886420 w 6290632"/>
                <a:gd name="connsiteY2-344" fmla="*/ 277484 h 4133388"/>
                <a:gd name="connsiteX3-345" fmla="*/ 1740665 w 6290632"/>
                <a:gd name="connsiteY3-346" fmla="*/ 883412 h 4133388"/>
                <a:gd name="connsiteX4-347" fmla="*/ 4109292 w 6290632"/>
                <a:gd name="connsiteY4-348" fmla="*/ 1467306 h 4133388"/>
                <a:gd name="connsiteX5-349" fmla="*/ 2203374 w 6290632"/>
                <a:gd name="connsiteY5-350" fmla="*/ 2557976 h 4133388"/>
                <a:gd name="connsiteX6-351" fmla="*/ 6290632 w 6290632"/>
                <a:gd name="connsiteY6-352" fmla="*/ 2998651 h 4133388"/>
                <a:gd name="connsiteX7-353" fmla="*/ 6290632 w 6290632"/>
                <a:gd name="connsiteY7-354" fmla="*/ 4133388 h 4133388"/>
                <a:gd name="connsiteX8-355" fmla="*/ 947451 w 6290632"/>
                <a:gd name="connsiteY8-356" fmla="*/ 2679162 h 4133388"/>
                <a:gd name="connsiteX9-357" fmla="*/ 2765234 w 6290632"/>
                <a:gd name="connsiteY9-358" fmla="*/ 1588492 h 4133388"/>
                <a:gd name="connsiteX10-359" fmla="*/ 771181 w 6290632"/>
                <a:gd name="connsiteY10-360" fmla="*/ 1015615 h 4133388"/>
                <a:gd name="connsiteX11-361" fmla="*/ 2214391 w 6290632"/>
                <a:gd name="connsiteY11-362" fmla="*/ 332569 h 4133388"/>
                <a:gd name="connsiteX12-363" fmla="*/ 0 w 6290632"/>
                <a:gd name="connsiteY12-364" fmla="*/ 354602 h 4133388"/>
                <a:gd name="connsiteX0-365" fmla="*/ 0 w 6290632"/>
                <a:gd name="connsiteY0-366" fmla="*/ 354602 h 4133388"/>
                <a:gd name="connsiteX1-367" fmla="*/ 0 w 6290632"/>
                <a:gd name="connsiteY1-368" fmla="*/ 24096 h 4133388"/>
                <a:gd name="connsiteX2-369" fmla="*/ 2886420 w 6290632"/>
                <a:gd name="connsiteY2-370" fmla="*/ 277484 h 4133388"/>
                <a:gd name="connsiteX3-371" fmla="*/ 1740665 w 6290632"/>
                <a:gd name="connsiteY3-372" fmla="*/ 883412 h 4133388"/>
                <a:gd name="connsiteX4-373" fmla="*/ 4109292 w 6290632"/>
                <a:gd name="connsiteY4-374" fmla="*/ 1467306 h 4133388"/>
                <a:gd name="connsiteX5-375" fmla="*/ 2203374 w 6290632"/>
                <a:gd name="connsiteY5-376" fmla="*/ 2557976 h 4133388"/>
                <a:gd name="connsiteX6-377" fmla="*/ 6290632 w 6290632"/>
                <a:gd name="connsiteY6-378" fmla="*/ 2998651 h 4133388"/>
                <a:gd name="connsiteX7-379" fmla="*/ 6290632 w 6290632"/>
                <a:gd name="connsiteY7-380" fmla="*/ 4133388 h 4133388"/>
                <a:gd name="connsiteX8-381" fmla="*/ 947451 w 6290632"/>
                <a:gd name="connsiteY8-382" fmla="*/ 2679162 h 4133388"/>
                <a:gd name="connsiteX9-383" fmla="*/ 2765234 w 6290632"/>
                <a:gd name="connsiteY9-384" fmla="*/ 1588492 h 4133388"/>
                <a:gd name="connsiteX10-385" fmla="*/ 771181 w 6290632"/>
                <a:gd name="connsiteY10-386" fmla="*/ 1015615 h 4133388"/>
                <a:gd name="connsiteX11-387" fmla="*/ 2214391 w 6290632"/>
                <a:gd name="connsiteY11-388" fmla="*/ 332569 h 4133388"/>
                <a:gd name="connsiteX12-389" fmla="*/ 0 w 6290632"/>
                <a:gd name="connsiteY12-390" fmla="*/ 354602 h 4133388"/>
                <a:gd name="connsiteX0-391" fmla="*/ 0 w 6290632"/>
                <a:gd name="connsiteY0-392" fmla="*/ 354602 h 4133388"/>
                <a:gd name="connsiteX1-393" fmla="*/ 0 w 6290632"/>
                <a:gd name="connsiteY1-394" fmla="*/ 24096 h 4133388"/>
                <a:gd name="connsiteX2-395" fmla="*/ 2886420 w 6290632"/>
                <a:gd name="connsiteY2-396" fmla="*/ 277484 h 4133388"/>
                <a:gd name="connsiteX3-397" fmla="*/ 1740665 w 6290632"/>
                <a:gd name="connsiteY3-398" fmla="*/ 883412 h 4133388"/>
                <a:gd name="connsiteX4-399" fmla="*/ 4109292 w 6290632"/>
                <a:gd name="connsiteY4-400" fmla="*/ 1467306 h 4133388"/>
                <a:gd name="connsiteX5-401" fmla="*/ 2203374 w 6290632"/>
                <a:gd name="connsiteY5-402" fmla="*/ 2557976 h 4133388"/>
                <a:gd name="connsiteX6-403" fmla="*/ 6290632 w 6290632"/>
                <a:gd name="connsiteY6-404" fmla="*/ 2998651 h 4133388"/>
                <a:gd name="connsiteX7-405" fmla="*/ 6290632 w 6290632"/>
                <a:gd name="connsiteY7-406" fmla="*/ 4133388 h 4133388"/>
                <a:gd name="connsiteX8-407" fmla="*/ 947451 w 6290632"/>
                <a:gd name="connsiteY8-408" fmla="*/ 2679162 h 4133388"/>
                <a:gd name="connsiteX9-409" fmla="*/ 2765234 w 6290632"/>
                <a:gd name="connsiteY9-410" fmla="*/ 1588492 h 4133388"/>
                <a:gd name="connsiteX10-411" fmla="*/ 771181 w 6290632"/>
                <a:gd name="connsiteY10-412" fmla="*/ 1015615 h 4133388"/>
                <a:gd name="connsiteX11-413" fmla="*/ 2214391 w 6290632"/>
                <a:gd name="connsiteY11-414" fmla="*/ 332569 h 4133388"/>
                <a:gd name="connsiteX12-415" fmla="*/ 0 w 6290632"/>
                <a:gd name="connsiteY12-416" fmla="*/ 354602 h 4133388"/>
                <a:gd name="connsiteX0-417" fmla="*/ 0 w 6290632"/>
                <a:gd name="connsiteY0-418" fmla="*/ 354602 h 4133388"/>
                <a:gd name="connsiteX1-419" fmla="*/ 0 w 6290632"/>
                <a:gd name="connsiteY1-420" fmla="*/ 24096 h 4133388"/>
                <a:gd name="connsiteX2-421" fmla="*/ 2886420 w 6290632"/>
                <a:gd name="connsiteY2-422" fmla="*/ 277484 h 4133388"/>
                <a:gd name="connsiteX3-423" fmla="*/ 1740665 w 6290632"/>
                <a:gd name="connsiteY3-424" fmla="*/ 883412 h 4133388"/>
                <a:gd name="connsiteX4-425" fmla="*/ 4109292 w 6290632"/>
                <a:gd name="connsiteY4-426" fmla="*/ 1467306 h 4133388"/>
                <a:gd name="connsiteX5-427" fmla="*/ 2203374 w 6290632"/>
                <a:gd name="connsiteY5-428" fmla="*/ 2557976 h 4133388"/>
                <a:gd name="connsiteX6-429" fmla="*/ 6290632 w 6290632"/>
                <a:gd name="connsiteY6-430" fmla="*/ 2998651 h 4133388"/>
                <a:gd name="connsiteX7-431" fmla="*/ 6290632 w 6290632"/>
                <a:gd name="connsiteY7-432" fmla="*/ 4133388 h 4133388"/>
                <a:gd name="connsiteX8-433" fmla="*/ 947451 w 6290632"/>
                <a:gd name="connsiteY8-434" fmla="*/ 2679162 h 4133388"/>
                <a:gd name="connsiteX9-435" fmla="*/ 2765234 w 6290632"/>
                <a:gd name="connsiteY9-436" fmla="*/ 1588492 h 4133388"/>
                <a:gd name="connsiteX10-437" fmla="*/ 771181 w 6290632"/>
                <a:gd name="connsiteY10-438" fmla="*/ 1015615 h 4133388"/>
                <a:gd name="connsiteX11-439" fmla="*/ 2214391 w 6290632"/>
                <a:gd name="connsiteY11-440" fmla="*/ 332569 h 4133388"/>
                <a:gd name="connsiteX12-441" fmla="*/ 0 w 6290632"/>
                <a:gd name="connsiteY12-442" fmla="*/ 354602 h 4133388"/>
                <a:gd name="connsiteX0-443" fmla="*/ 0 w 6290632"/>
                <a:gd name="connsiteY0-444" fmla="*/ 354602 h 4133388"/>
                <a:gd name="connsiteX1-445" fmla="*/ 0 w 6290632"/>
                <a:gd name="connsiteY1-446" fmla="*/ 24096 h 4133388"/>
                <a:gd name="connsiteX2-447" fmla="*/ 2886420 w 6290632"/>
                <a:gd name="connsiteY2-448" fmla="*/ 277484 h 4133388"/>
                <a:gd name="connsiteX3-449" fmla="*/ 1740665 w 6290632"/>
                <a:gd name="connsiteY3-450" fmla="*/ 883412 h 4133388"/>
                <a:gd name="connsiteX4-451" fmla="*/ 4109292 w 6290632"/>
                <a:gd name="connsiteY4-452" fmla="*/ 1467306 h 4133388"/>
                <a:gd name="connsiteX5-453" fmla="*/ 2203374 w 6290632"/>
                <a:gd name="connsiteY5-454" fmla="*/ 2557976 h 4133388"/>
                <a:gd name="connsiteX6-455" fmla="*/ 6290632 w 6290632"/>
                <a:gd name="connsiteY6-456" fmla="*/ 2998651 h 4133388"/>
                <a:gd name="connsiteX7-457" fmla="*/ 6290632 w 6290632"/>
                <a:gd name="connsiteY7-458" fmla="*/ 4133388 h 4133388"/>
                <a:gd name="connsiteX8-459" fmla="*/ 947451 w 6290632"/>
                <a:gd name="connsiteY8-460" fmla="*/ 2679162 h 4133388"/>
                <a:gd name="connsiteX9-461" fmla="*/ 2765234 w 6290632"/>
                <a:gd name="connsiteY9-462" fmla="*/ 1588492 h 4133388"/>
                <a:gd name="connsiteX10-463" fmla="*/ 771181 w 6290632"/>
                <a:gd name="connsiteY10-464" fmla="*/ 1015615 h 4133388"/>
                <a:gd name="connsiteX11-465" fmla="*/ 2214391 w 6290632"/>
                <a:gd name="connsiteY11-466" fmla="*/ 332569 h 4133388"/>
                <a:gd name="connsiteX12-467" fmla="*/ 0 w 6290632"/>
                <a:gd name="connsiteY12-468" fmla="*/ 354602 h 4133388"/>
                <a:gd name="connsiteX0-469" fmla="*/ 0 w 6290632"/>
                <a:gd name="connsiteY0-470" fmla="*/ 346420 h 4125206"/>
                <a:gd name="connsiteX1-471" fmla="*/ 0 w 6290632"/>
                <a:gd name="connsiteY1-472" fmla="*/ 15914 h 4125206"/>
                <a:gd name="connsiteX2-473" fmla="*/ 2886420 w 6290632"/>
                <a:gd name="connsiteY2-474" fmla="*/ 269302 h 4125206"/>
                <a:gd name="connsiteX3-475" fmla="*/ 1740665 w 6290632"/>
                <a:gd name="connsiteY3-476" fmla="*/ 875230 h 4125206"/>
                <a:gd name="connsiteX4-477" fmla="*/ 4109292 w 6290632"/>
                <a:gd name="connsiteY4-478" fmla="*/ 1459124 h 4125206"/>
                <a:gd name="connsiteX5-479" fmla="*/ 2203374 w 6290632"/>
                <a:gd name="connsiteY5-480" fmla="*/ 2549794 h 4125206"/>
                <a:gd name="connsiteX6-481" fmla="*/ 6290632 w 6290632"/>
                <a:gd name="connsiteY6-482" fmla="*/ 2990469 h 4125206"/>
                <a:gd name="connsiteX7-483" fmla="*/ 6290632 w 6290632"/>
                <a:gd name="connsiteY7-484" fmla="*/ 4125206 h 4125206"/>
                <a:gd name="connsiteX8-485" fmla="*/ 947451 w 6290632"/>
                <a:gd name="connsiteY8-486" fmla="*/ 2670980 h 4125206"/>
                <a:gd name="connsiteX9-487" fmla="*/ 2765234 w 6290632"/>
                <a:gd name="connsiteY9-488" fmla="*/ 1580310 h 4125206"/>
                <a:gd name="connsiteX10-489" fmla="*/ 771181 w 6290632"/>
                <a:gd name="connsiteY10-490" fmla="*/ 1007433 h 4125206"/>
                <a:gd name="connsiteX11-491" fmla="*/ 2214391 w 6290632"/>
                <a:gd name="connsiteY11-492" fmla="*/ 324387 h 4125206"/>
                <a:gd name="connsiteX12-493" fmla="*/ 0 w 6290632"/>
                <a:gd name="connsiteY12-494" fmla="*/ 346420 h 4125206"/>
                <a:gd name="connsiteX0-495" fmla="*/ 0 w 6290632"/>
                <a:gd name="connsiteY0-496" fmla="*/ 346420 h 4125206"/>
                <a:gd name="connsiteX1-497" fmla="*/ 0 w 6290632"/>
                <a:gd name="connsiteY1-498" fmla="*/ 15914 h 4125206"/>
                <a:gd name="connsiteX2-499" fmla="*/ 2886420 w 6290632"/>
                <a:gd name="connsiteY2-500" fmla="*/ 269302 h 4125206"/>
                <a:gd name="connsiteX3-501" fmla="*/ 1740665 w 6290632"/>
                <a:gd name="connsiteY3-502" fmla="*/ 875230 h 4125206"/>
                <a:gd name="connsiteX4-503" fmla="*/ 4109292 w 6290632"/>
                <a:gd name="connsiteY4-504" fmla="*/ 1459124 h 4125206"/>
                <a:gd name="connsiteX5-505" fmla="*/ 2203374 w 6290632"/>
                <a:gd name="connsiteY5-506" fmla="*/ 2549794 h 4125206"/>
                <a:gd name="connsiteX6-507" fmla="*/ 6290632 w 6290632"/>
                <a:gd name="connsiteY6-508" fmla="*/ 2990469 h 4125206"/>
                <a:gd name="connsiteX7-509" fmla="*/ 6290632 w 6290632"/>
                <a:gd name="connsiteY7-510" fmla="*/ 4125206 h 4125206"/>
                <a:gd name="connsiteX8-511" fmla="*/ 947451 w 6290632"/>
                <a:gd name="connsiteY8-512" fmla="*/ 2670980 h 4125206"/>
                <a:gd name="connsiteX9-513" fmla="*/ 2765234 w 6290632"/>
                <a:gd name="connsiteY9-514" fmla="*/ 1580310 h 4125206"/>
                <a:gd name="connsiteX10-515" fmla="*/ 771181 w 6290632"/>
                <a:gd name="connsiteY10-516" fmla="*/ 1007433 h 4125206"/>
                <a:gd name="connsiteX11-517" fmla="*/ 2214391 w 6290632"/>
                <a:gd name="connsiteY11-518" fmla="*/ 324387 h 4125206"/>
                <a:gd name="connsiteX12-519" fmla="*/ 0 w 6290632"/>
                <a:gd name="connsiteY12-520" fmla="*/ 346420 h 4125206"/>
                <a:gd name="connsiteX0-521" fmla="*/ 0 w 6290632"/>
                <a:gd name="connsiteY0-522" fmla="*/ 346420 h 4125206"/>
                <a:gd name="connsiteX1-523" fmla="*/ 0 w 6290632"/>
                <a:gd name="connsiteY1-524" fmla="*/ 15914 h 4125206"/>
                <a:gd name="connsiteX2-525" fmla="*/ 2886420 w 6290632"/>
                <a:gd name="connsiteY2-526" fmla="*/ 269302 h 4125206"/>
                <a:gd name="connsiteX3-527" fmla="*/ 1740665 w 6290632"/>
                <a:gd name="connsiteY3-528" fmla="*/ 875230 h 4125206"/>
                <a:gd name="connsiteX4-529" fmla="*/ 4109292 w 6290632"/>
                <a:gd name="connsiteY4-530" fmla="*/ 1459124 h 4125206"/>
                <a:gd name="connsiteX5-531" fmla="*/ 2203374 w 6290632"/>
                <a:gd name="connsiteY5-532" fmla="*/ 2549794 h 4125206"/>
                <a:gd name="connsiteX6-533" fmla="*/ 6290632 w 6290632"/>
                <a:gd name="connsiteY6-534" fmla="*/ 2990469 h 4125206"/>
                <a:gd name="connsiteX7-535" fmla="*/ 6290632 w 6290632"/>
                <a:gd name="connsiteY7-536" fmla="*/ 4125206 h 4125206"/>
                <a:gd name="connsiteX8-537" fmla="*/ 947451 w 6290632"/>
                <a:gd name="connsiteY8-538" fmla="*/ 2670980 h 4125206"/>
                <a:gd name="connsiteX9-539" fmla="*/ 2765234 w 6290632"/>
                <a:gd name="connsiteY9-540" fmla="*/ 1580310 h 4125206"/>
                <a:gd name="connsiteX10-541" fmla="*/ 771181 w 6290632"/>
                <a:gd name="connsiteY10-542" fmla="*/ 1007433 h 4125206"/>
                <a:gd name="connsiteX11-543" fmla="*/ 2214391 w 6290632"/>
                <a:gd name="connsiteY11-544" fmla="*/ 324387 h 4125206"/>
                <a:gd name="connsiteX12-545" fmla="*/ 0 w 6290632"/>
                <a:gd name="connsiteY12-546" fmla="*/ 346420 h 4125206"/>
                <a:gd name="connsiteX0-547" fmla="*/ 0 w 6290632"/>
                <a:gd name="connsiteY0-548" fmla="*/ 346420 h 4125206"/>
                <a:gd name="connsiteX1-549" fmla="*/ 0 w 6290632"/>
                <a:gd name="connsiteY1-550" fmla="*/ 15914 h 4125206"/>
                <a:gd name="connsiteX2-551" fmla="*/ 2886420 w 6290632"/>
                <a:gd name="connsiteY2-552" fmla="*/ 269302 h 4125206"/>
                <a:gd name="connsiteX3-553" fmla="*/ 1740665 w 6290632"/>
                <a:gd name="connsiteY3-554" fmla="*/ 875230 h 4125206"/>
                <a:gd name="connsiteX4-555" fmla="*/ 4109292 w 6290632"/>
                <a:gd name="connsiteY4-556" fmla="*/ 1459124 h 4125206"/>
                <a:gd name="connsiteX5-557" fmla="*/ 2203374 w 6290632"/>
                <a:gd name="connsiteY5-558" fmla="*/ 2549794 h 4125206"/>
                <a:gd name="connsiteX6-559" fmla="*/ 6290632 w 6290632"/>
                <a:gd name="connsiteY6-560" fmla="*/ 2990469 h 4125206"/>
                <a:gd name="connsiteX7-561" fmla="*/ 6290632 w 6290632"/>
                <a:gd name="connsiteY7-562" fmla="*/ 4125206 h 4125206"/>
                <a:gd name="connsiteX8-563" fmla="*/ 947451 w 6290632"/>
                <a:gd name="connsiteY8-564" fmla="*/ 2670980 h 4125206"/>
                <a:gd name="connsiteX9-565" fmla="*/ 2765234 w 6290632"/>
                <a:gd name="connsiteY9-566" fmla="*/ 1580310 h 4125206"/>
                <a:gd name="connsiteX10-567" fmla="*/ 771181 w 6290632"/>
                <a:gd name="connsiteY10-568" fmla="*/ 1007433 h 4125206"/>
                <a:gd name="connsiteX11-569" fmla="*/ 2214391 w 6290632"/>
                <a:gd name="connsiteY11-570" fmla="*/ 324387 h 4125206"/>
                <a:gd name="connsiteX12-571" fmla="*/ 0 w 6290632"/>
                <a:gd name="connsiteY12-572" fmla="*/ 346420 h 41252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6290632" h="4125206">
                  <a:moveTo>
                    <a:pt x="0" y="346420"/>
                  </a:moveTo>
                  <a:lnTo>
                    <a:pt x="0" y="15914"/>
                  </a:lnTo>
                  <a:cubicBezTo>
                    <a:pt x="984174" y="1225"/>
                    <a:pt x="2893765" y="-68549"/>
                    <a:pt x="2886420" y="269302"/>
                  </a:cubicBezTo>
                  <a:cubicBezTo>
                    <a:pt x="2868059" y="515344"/>
                    <a:pt x="1736993" y="684271"/>
                    <a:pt x="1740665" y="875230"/>
                  </a:cubicBezTo>
                  <a:cubicBezTo>
                    <a:pt x="1748010" y="1036811"/>
                    <a:pt x="4090931" y="1143308"/>
                    <a:pt x="4109292" y="1459124"/>
                  </a:cubicBezTo>
                  <a:cubicBezTo>
                    <a:pt x="4101947" y="1701495"/>
                    <a:pt x="2188685" y="2208270"/>
                    <a:pt x="2203374" y="2549794"/>
                  </a:cubicBezTo>
                  <a:cubicBezTo>
                    <a:pt x="2221736" y="2740753"/>
                    <a:pt x="4035847" y="3074931"/>
                    <a:pt x="6290632" y="2990469"/>
                  </a:cubicBezTo>
                  <a:lnTo>
                    <a:pt x="6290632" y="4125206"/>
                  </a:lnTo>
                  <a:cubicBezTo>
                    <a:pt x="2702806" y="4103172"/>
                    <a:pt x="965812" y="3475211"/>
                    <a:pt x="947451" y="2670980"/>
                  </a:cubicBezTo>
                  <a:cubicBezTo>
                    <a:pt x="980502" y="2020984"/>
                    <a:pt x="2754217" y="1723530"/>
                    <a:pt x="2765234" y="1580310"/>
                  </a:cubicBezTo>
                  <a:cubicBezTo>
                    <a:pt x="2761562" y="1411385"/>
                    <a:pt x="785870" y="1264493"/>
                    <a:pt x="771181" y="1007433"/>
                  </a:cubicBezTo>
                  <a:cubicBezTo>
                    <a:pt x="778526" y="779751"/>
                    <a:pt x="1733321" y="552069"/>
                    <a:pt x="2214391" y="324387"/>
                  </a:cubicBezTo>
                  <a:lnTo>
                    <a:pt x="0" y="34642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8" name="任意多边形 27"/>
            <p:cNvSpPr/>
            <p:nvPr/>
          </p:nvSpPr>
          <p:spPr>
            <a:xfrm>
              <a:off x="3102846" y="2275449"/>
              <a:ext cx="6290632" cy="3442003"/>
            </a:xfrm>
            <a:custGeom>
              <a:avLst/>
              <a:gdLst>
                <a:gd name="connsiteX0" fmla="*/ 0 w 6290632"/>
                <a:gd name="connsiteY0" fmla="*/ 4741 h 3442003"/>
                <a:gd name="connsiteX1" fmla="*/ 2577947 w 6290632"/>
                <a:gd name="connsiteY1" fmla="*/ 114909 h 3442003"/>
                <a:gd name="connsiteX2" fmla="*/ 1112704 w 6290632"/>
                <a:gd name="connsiteY2" fmla="*/ 775921 h 3442003"/>
                <a:gd name="connsiteX3" fmla="*/ 3470314 w 6290632"/>
                <a:gd name="connsiteY3" fmla="*/ 1293714 h 3442003"/>
                <a:gd name="connsiteX4" fmla="*/ 1564396 w 6290632"/>
                <a:gd name="connsiteY4" fmla="*/ 2571671 h 3442003"/>
                <a:gd name="connsiteX5" fmla="*/ 6290632 w 6290632"/>
                <a:gd name="connsiteY5" fmla="*/ 3442003 h 3442003"/>
                <a:gd name="connsiteX0-1" fmla="*/ 0 w 6290632"/>
                <a:gd name="connsiteY0-2" fmla="*/ 4741 h 3442003"/>
                <a:gd name="connsiteX1-3" fmla="*/ 2577947 w 6290632"/>
                <a:gd name="connsiteY1-4" fmla="*/ 114909 h 3442003"/>
                <a:gd name="connsiteX2-5" fmla="*/ 1112704 w 6290632"/>
                <a:gd name="connsiteY2-6" fmla="*/ 775921 h 3442003"/>
                <a:gd name="connsiteX3-7" fmla="*/ 3470314 w 6290632"/>
                <a:gd name="connsiteY3-8" fmla="*/ 1293714 h 3442003"/>
                <a:gd name="connsiteX4-9" fmla="*/ 1564396 w 6290632"/>
                <a:gd name="connsiteY4-10" fmla="*/ 2571671 h 3442003"/>
                <a:gd name="connsiteX5-11" fmla="*/ 6290632 w 6290632"/>
                <a:gd name="connsiteY5-12" fmla="*/ 3442003 h 34420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290632" h="3442003">
                  <a:moveTo>
                    <a:pt x="0" y="4741"/>
                  </a:moveTo>
                  <a:cubicBezTo>
                    <a:pt x="1196248" y="-4440"/>
                    <a:pt x="2392496" y="-13621"/>
                    <a:pt x="2577947" y="114909"/>
                  </a:cubicBezTo>
                  <a:cubicBezTo>
                    <a:pt x="2763398" y="243439"/>
                    <a:pt x="963976" y="579454"/>
                    <a:pt x="1112704" y="775921"/>
                  </a:cubicBezTo>
                  <a:cubicBezTo>
                    <a:pt x="1261432" y="972388"/>
                    <a:pt x="3395032" y="994422"/>
                    <a:pt x="3470314" y="1293714"/>
                  </a:cubicBezTo>
                  <a:cubicBezTo>
                    <a:pt x="3545596" y="1593006"/>
                    <a:pt x="1094343" y="1960235"/>
                    <a:pt x="1564396" y="2571671"/>
                  </a:cubicBezTo>
                  <a:cubicBezTo>
                    <a:pt x="2034449" y="3183107"/>
                    <a:pt x="4162540" y="3185861"/>
                    <a:pt x="6290632" y="3442003"/>
                  </a:cubicBezTo>
                </a:path>
              </a:pathLst>
            </a:custGeom>
            <a:noFill/>
            <a:ln w="28575">
              <a:solidFill>
                <a:schemeClr val="bg1">
                  <a:lumMod val="9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nvGrpSpPr>
          <p:cNvPr id="29" name="组合 28"/>
          <p:cNvGrpSpPr/>
          <p:nvPr/>
        </p:nvGrpSpPr>
        <p:grpSpPr>
          <a:xfrm>
            <a:off x="3134793" y="1197612"/>
            <a:ext cx="1033749" cy="1324431"/>
            <a:chOff x="4197426" y="1345335"/>
            <a:chExt cx="1033749" cy="1324431"/>
          </a:xfrm>
        </p:grpSpPr>
        <p:grpSp>
          <p:nvGrpSpPr>
            <p:cNvPr id="30" name="组合 34"/>
            <p:cNvGrpSpPr/>
            <p:nvPr/>
          </p:nvGrpSpPr>
          <p:grpSpPr>
            <a:xfrm flipH="1">
              <a:off x="4197426" y="1345335"/>
              <a:ext cx="1033749" cy="1324431"/>
              <a:chOff x="7524517" y="4087255"/>
              <a:chExt cx="1465246" cy="1877262"/>
            </a:xfrm>
          </p:grpSpPr>
          <p:sp>
            <p:nvSpPr>
              <p:cNvPr id="32" name="任意多边形 31"/>
              <p:cNvSpPr/>
              <p:nvPr/>
            </p:nvSpPr>
            <p:spPr>
              <a:xfrm>
                <a:off x="7524517" y="4087255"/>
                <a:ext cx="1465246" cy="1877262"/>
              </a:xfrm>
              <a:custGeom>
                <a:avLst/>
                <a:gdLst>
                  <a:gd name="connsiteX0" fmla="*/ 732623 w 1465246"/>
                  <a:gd name="connsiteY0" fmla="*/ 0 h 1877262"/>
                  <a:gd name="connsiteX1" fmla="*/ 1465246 w 1465246"/>
                  <a:gd name="connsiteY1" fmla="*/ 732623 h 1877262"/>
                  <a:gd name="connsiteX2" fmla="*/ 1340126 w 1465246"/>
                  <a:gd name="connsiteY2" fmla="*/ 1142240 h 1877262"/>
                  <a:gd name="connsiteX3" fmla="*/ 1300533 w 1465246"/>
                  <a:gd name="connsiteY3" fmla="*/ 1190227 h 1877262"/>
                  <a:gd name="connsiteX4" fmla="*/ 1302729 w 1465246"/>
                  <a:gd name="connsiteY4" fmla="*/ 1189968 h 1877262"/>
                  <a:gd name="connsiteX5" fmla="*/ 1285462 w 1465246"/>
                  <a:gd name="connsiteY5" fmla="*/ 1208493 h 1877262"/>
                  <a:gd name="connsiteX6" fmla="*/ 1250666 w 1465246"/>
                  <a:gd name="connsiteY6" fmla="*/ 1250666 h 1877262"/>
                  <a:gd name="connsiteX7" fmla="*/ 1231119 w 1465246"/>
                  <a:gd name="connsiteY7" fmla="*/ 1266794 h 1877262"/>
                  <a:gd name="connsiteX8" fmla="*/ 1182207 w 1465246"/>
                  <a:gd name="connsiteY8" fmla="*/ 1319268 h 1877262"/>
                  <a:gd name="connsiteX9" fmla="*/ 466023 w 1465246"/>
                  <a:gd name="connsiteY9" fmla="*/ 1877262 h 1877262"/>
                  <a:gd name="connsiteX10" fmla="*/ 364330 w 1465246"/>
                  <a:gd name="connsiteY10" fmla="*/ 1413618 h 1877262"/>
                  <a:gd name="connsiteX11" fmla="*/ 288079 w 1465246"/>
                  <a:gd name="connsiteY11" fmla="*/ 1311308 h 1877262"/>
                  <a:gd name="connsiteX12" fmla="*/ 214580 w 1465246"/>
                  <a:gd name="connsiteY12" fmla="*/ 1250666 h 1877262"/>
                  <a:gd name="connsiteX13" fmla="*/ 0 w 1465246"/>
                  <a:gd name="connsiteY13" fmla="*/ 732623 h 1877262"/>
                  <a:gd name="connsiteX14" fmla="*/ 732623 w 1465246"/>
                  <a:gd name="connsiteY14" fmla="*/ 0 h 187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5246" h="1877262">
                    <a:moveTo>
                      <a:pt x="732623" y="0"/>
                    </a:moveTo>
                    <a:cubicBezTo>
                      <a:pt x="1137240" y="0"/>
                      <a:pt x="1465246" y="328006"/>
                      <a:pt x="1465246" y="732623"/>
                    </a:cubicBezTo>
                    <a:cubicBezTo>
                      <a:pt x="1465246" y="884355"/>
                      <a:pt x="1419120" y="1025313"/>
                      <a:pt x="1340126" y="1142240"/>
                    </a:cubicBezTo>
                    <a:lnTo>
                      <a:pt x="1300533" y="1190227"/>
                    </a:lnTo>
                    <a:lnTo>
                      <a:pt x="1302729" y="1189968"/>
                    </a:lnTo>
                    <a:lnTo>
                      <a:pt x="1285462" y="1208493"/>
                    </a:lnTo>
                    <a:lnTo>
                      <a:pt x="1250666" y="1250666"/>
                    </a:lnTo>
                    <a:lnTo>
                      <a:pt x="1231119" y="1266794"/>
                    </a:lnTo>
                    <a:lnTo>
                      <a:pt x="1182207" y="1319268"/>
                    </a:lnTo>
                    <a:cubicBezTo>
                      <a:pt x="910305" y="1597924"/>
                      <a:pt x="699604" y="1723866"/>
                      <a:pt x="466023" y="1877262"/>
                    </a:cubicBezTo>
                    <a:cubicBezTo>
                      <a:pt x="501882" y="1654638"/>
                      <a:pt x="440250" y="1522782"/>
                      <a:pt x="364330" y="1413618"/>
                    </a:cubicBezTo>
                    <a:lnTo>
                      <a:pt x="288079" y="1311308"/>
                    </a:lnTo>
                    <a:lnTo>
                      <a:pt x="214580" y="1250666"/>
                    </a:lnTo>
                    <a:cubicBezTo>
                      <a:pt x="82002" y="1118087"/>
                      <a:pt x="0" y="934932"/>
                      <a:pt x="0" y="732623"/>
                    </a:cubicBezTo>
                    <a:cubicBezTo>
                      <a:pt x="0" y="328006"/>
                      <a:pt x="328006" y="0"/>
                      <a:pt x="73262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3" name="椭圆 32"/>
              <p:cNvSpPr/>
              <p:nvPr/>
            </p:nvSpPr>
            <p:spPr>
              <a:xfrm>
                <a:off x="7734372" y="4295572"/>
                <a:ext cx="1031852" cy="10318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31" name="矩形 30"/>
            <p:cNvSpPr/>
            <p:nvPr/>
          </p:nvSpPr>
          <p:spPr>
            <a:xfrm>
              <a:off x="4330105" y="1538269"/>
              <a:ext cx="74449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003D7E"/>
                  </a:solidFill>
                  <a:effectLst/>
                  <a:uLnTx/>
                  <a:uFillTx/>
                  <a:latin typeface="微软雅黑" panose="020B0503020204020204" charset="-122"/>
                  <a:ea typeface="微软雅黑" panose="020B0503020204020204" charset="-122"/>
                  <a:cs typeface="+mn-cs"/>
                </a:rPr>
                <a:t>01</a:t>
              </a:r>
              <a:endParaRPr kumimoji="0" lang="zh-CN" altLang="en-US" sz="3200" b="1" i="0" u="none" strike="noStrike" kern="1200" cap="none" spc="0" normalizeH="0" baseline="0" noProof="0" dirty="0">
                <a:ln>
                  <a:noFill/>
                </a:ln>
                <a:solidFill>
                  <a:srgbClr val="003D7E"/>
                </a:solidFill>
                <a:effectLst/>
                <a:uLnTx/>
                <a:uFillTx/>
                <a:latin typeface="微软雅黑" panose="020B0503020204020204" charset="-122"/>
                <a:ea typeface="微软雅黑" panose="020B0503020204020204" charset="-122"/>
                <a:cs typeface="+mn-cs"/>
              </a:endParaRPr>
            </a:p>
          </p:txBody>
        </p:sp>
      </p:grpSp>
      <p:grpSp>
        <p:nvGrpSpPr>
          <p:cNvPr id="34" name="组合 33"/>
          <p:cNvGrpSpPr/>
          <p:nvPr/>
        </p:nvGrpSpPr>
        <p:grpSpPr>
          <a:xfrm>
            <a:off x="5544610" y="1295203"/>
            <a:ext cx="1054247" cy="1324800"/>
            <a:chOff x="6400799" y="2401281"/>
            <a:chExt cx="1054247" cy="1324800"/>
          </a:xfrm>
        </p:grpSpPr>
        <p:grpSp>
          <p:nvGrpSpPr>
            <p:cNvPr id="35" name="组合 28"/>
            <p:cNvGrpSpPr/>
            <p:nvPr/>
          </p:nvGrpSpPr>
          <p:grpSpPr>
            <a:xfrm>
              <a:off x="6400799" y="2401281"/>
              <a:ext cx="1033200" cy="1324800"/>
              <a:chOff x="7524517" y="4087255"/>
              <a:chExt cx="1268333" cy="1626295"/>
            </a:xfrm>
          </p:grpSpPr>
          <p:sp>
            <p:nvSpPr>
              <p:cNvPr id="37" name="任意多边形 36"/>
              <p:cNvSpPr/>
              <p:nvPr/>
            </p:nvSpPr>
            <p:spPr>
              <a:xfrm>
                <a:off x="7524517" y="4087255"/>
                <a:ext cx="1268333" cy="1626295"/>
              </a:xfrm>
              <a:custGeom>
                <a:avLst/>
                <a:gdLst>
                  <a:gd name="connsiteX0" fmla="*/ 732623 w 1465246"/>
                  <a:gd name="connsiteY0" fmla="*/ 0 h 1877262"/>
                  <a:gd name="connsiteX1" fmla="*/ 1465246 w 1465246"/>
                  <a:gd name="connsiteY1" fmla="*/ 732623 h 1877262"/>
                  <a:gd name="connsiteX2" fmla="*/ 1340126 w 1465246"/>
                  <a:gd name="connsiteY2" fmla="*/ 1142240 h 1877262"/>
                  <a:gd name="connsiteX3" fmla="*/ 1300533 w 1465246"/>
                  <a:gd name="connsiteY3" fmla="*/ 1190227 h 1877262"/>
                  <a:gd name="connsiteX4" fmla="*/ 1302729 w 1465246"/>
                  <a:gd name="connsiteY4" fmla="*/ 1189968 h 1877262"/>
                  <a:gd name="connsiteX5" fmla="*/ 1285462 w 1465246"/>
                  <a:gd name="connsiteY5" fmla="*/ 1208493 h 1877262"/>
                  <a:gd name="connsiteX6" fmla="*/ 1250666 w 1465246"/>
                  <a:gd name="connsiteY6" fmla="*/ 1250666 h 1877262"/>
                  <a:gd name="connsiteX7" fmla="*/ 1231119 w 1465246"/>
                  <a:gd name="connsiteY7" fmla="*/ 1266794 h 1877262"/>
                  <a:gd name="connsiteX8" fmla="*/ 1182207 w 1465246"/>
                  <a:gd name="connsiteY8" fmla="*/ 1319268 h 1877262"/>
                  <a:gd name="connsiteX9" fmla="*/ 466023 w 1465246"/>
                  <a:gd name="connsiteY9" fmla="*/ 1877262 h 1877262"/>
                  <a:gd name="connsiteX10" fmla="*/ 364330 w 1465246"/>
                  <a:gd name="connsiteY10" fmla="*/ 1413618 h 1877262"/>
                  <a:gd name="connsiteX11" fmla="*/ 288079 w 1465246"/>
                  <a:gd name="connsiteY11" fmla="*/ 1311308 h 1877262"/>
                  <a:gd name="connsiteX12" fmla="*/ 214580 w 1465246"/>
                  <a:gd name="connsiteY12" fmla="*/ 1250666 h 1877262"/>
                  <a:gd name="connsiteX13" fmla="*/ 0 w 1465246"/>
                  <a:gd name="connsiteY13" fmla="*/ 732623 h 1877262"/>
                  <a:gd name="connsiteX14" fmla="*/ 732623 w 1465246"/>
                  <a:gd name="connsiteY14" fmla="*/ 0 h 187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5246" h="1877262">
                    <a:moveTo>
                      <a:pt x="732623" y="0"/>
                    </a:moveTo>
                    <a:cubicBezTo>
                      <a:pt x="1137240" y="0"/>
                      <a:pt x="1465246" y="328006"/>
                      <a:pt x="1465246" y="732623"/>
                    </a:cubicBezTo>
                    <a:cubicBezTo>
                      <a:pt x="1465246" y="884355"/>
                      <a:pt x="1419120" y="1025313"/>
                      <a:pt x="1340126" y="1142240"/>
                    </a:cubicBezTo>
                    <a:lnTo>
                      <a:pt x="1300533" y="1190227"/>
                    </a:lnTo>
                    <a:lnTo>
                      <a:pt x="1302729" y="1189968"/>
                    </a:lnTo>
                    <a:lnTo>
                      <a:pt x="1285462" y="1208493"/>
                    </a:lnTo>
                    <a:lnTo>
                      <a:pt x="1250666" y="1250666"/>
                    </a:lnTo>
                    <a:lnTo>
                      <a:pt x="1231119" y="1266794"/>
                    </a:lnTo>
                    <a:lnTo>
                      <a:pt x="1182207" y="1319268"/>
                    </a:lnTo>
                    <a:cubicBezTo>
                      <a:pt x="910305" y="1597924"/>
                      <a:pt x="699604" y="1723866"/>
                      <a:pt x="466023" y="1877262"/>
                    </a:cubicBezTo>
                    <a:cubicBezTo>
                      <a:pt x="501882" y="1654638"/>
                      <a:pt x="440250" y="1522782"/>
                      <a:pt x="364330" y="1413618"/>
                    </a:cubicBezTo>
                    <a:lnTo>
                      <a:pt x="288079" y="1311308"/>
                    </a:lnTo>
                    <a:lnTo>
                      <a:pt x="214580" y="1250666"/>
                    </a:lnTo>
                    <a:cubicBezTo>
                      <a:pt x="82002" y="1118087"/>
                      <a:pt x="0" y="934932"/>
                      <a:pt x="0" y="732623"/>
                    </a:cubicBezTo>
                    <a:cubicBezTo>
                      <a:pt x="0" y="328006"/>
                      <a:pt x="328006" y="0"/>
                      <a:pt x="73262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8" name="椭圆 37"/>
              <p:cNvSpPr/>
              <p:nvPr/>
            </p:nvSpPr>
            <p:spPr>
              <a:xfrm>
                <a:off x="7734373" y="4295572"/>
                <a:ext cx="892694" cy="8926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36" name="矩形 35"/>
            <p:cNvSpPr/>
            <p:nvPr/>
          </p:nvSpPr>
          <p:spPr>
            <a:xfrm>
              <a:off x="6415653" y="2642168"/>
              <a:ext cx="103939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F8B62D"/>
                  </a:solidFill>
                  <a:effectLst/>
                  <a:uLnTx/>
                  <a:uFillTx/>
                  <a:latin typeface="微软雅黑" panose="020B0503020204020204" charset="-122"/>
                  <a:ea typeface="微软雅黑" panose="020B0503020204020204" charset="-122"/>
                  <a:cs typeface="+mn-cs"/>
                </a:rPr>
                <a:t>02</a:t>
              </a:r>
              <a:endParaRPr kumimoji="0" lang="zh-CN" altLang="en-US" sz="3200" b="1" i="0" u="none" strike="noStrike" kern="1200" cap="none" spc="0" normalizeH="0" baseline="0" noProof="0" dirty="0">
                <a:ln>
                  <a:noFill/>
                </a:ln>
                <a:solidFill>
                  <a:srgbClr val="F8B62D"/>
                </a:solidFill>
                <a:effectLst/>
                <a:uLnTx/>
                <a:uFillTx/>
                <a:latin typeface="微软雅黑" panose="020B0503020204020204" charset="-122"/>
                <a:ea typeface="微软雅黑" panose="020B0503020204020204" charset="-122"/>
                <a:cs typeface="+mn-cs"/>
              </a:endParaRPr>
            </a:p>
          </p:txBody>
        </p:sp>
      </p:grpSp>
      <p:grpSp>
        <p:nvGrpSpPr>
          <p:cNvPr id="40" name="组合 39"/>
          <p:cNvGrpSpPr/>
          <p:nvPr/>
        </p:nvGrpSpPr>
        <p:grpSpPr>
          <a:xfrm>
            <a:off x="8394119" y="4341108"/>
            <a:ext cx="1465246" cy="1877262"/>
            <a:chOff x="7524517" y="4087255"/>
            <a:chExt cx="1465246" cy="1877262"/>
          </a:xfrm>
        </p:grpSpPr>
        <p:grpSp>
          <p:nvGrpSpPr>
            <p:cNvPr id="41" name="组合 9"/>
            <p:cNvGrpSpPr/>
            <p:nvPr/>
          </p:nvGrpSpPr>
          <p:grpSpPr>
            <a:xfrm>
              <a:off x="7524517" y="4087255"/>
              <a:ext cx="1465246" cy="1877262"/>
              <a:chOff x="7524517" y="4087255"/>
              <a:chExt cx="1465246" cy="1877262"/>
            </a:xfrm>
          </p:grpSpPr>
          <p:sp>
            <p:nvSpPr>
              <p:cNvPr id="43" name="任意多边形 42"/>
              <p:cNvSpPr/>
              <p:nvPr/>
            </p:nvSpPr>
            <p:spPr>
              <a:xfrm>
                <a:off x="7524517" y="4087255"/>
                <a:ext cx="1465246" cy="1877262"/>
              </a:xfrm>
              <a:custGeom>
                <a:avLst/>
                <a:gdLst>
                  <a:gd name="connsiteX0" fmla="*/ 732623 w 1465246"/>
                  <a:gd name="connsiteY0" fmla="*/ 0 h 1877262"/>
                  <a:gd name="connsiteX1" fmla="*/ 1465246 w 1465246"/>
                  <a:gd name="connsiteY1" fmla="*/ 732623 h 1877262"/>
                  <a:gd name="connsiteX2" fmla="*/ 1340126 w 1465246"/>
                  <a:gd name="connsiteY2" fmla="*/ 1142240 h 1877262"/>
                  <a:gd name="connsiteX3" fmla="*/ 1300533 w 1465246"/>
                  <a:gd name="connsiteY3" fmla="*/ 1190227 h 1877262"/>
                  <a:gd name="connsiteX4" fmla="*/ 1302729 w 1465246"/>
                  <a:gd name="connsiteY4" fmla="*/ 1189968 h 1877262"/>
                  <a:gd name="connsiteX5" fmla="*/ 1285462 w 1465246"/>
                  <a:gd name="connsiteY5" fmla="*/ 1208493 h 1877262"/>
                  <a:gd name="connsiteX6" fmla="*/ 1250666 w 1465246"/>
                  <a:gd name="connsiteY6" fmla="*/ 1250666 h 1877262"/>
                  <a:gd name="connsiteX7" fmla="*/ 1231119 w 1465246"/>
                  <a:gd name="connsiteY7" fmla="*/ 1266794 h 1877262"/>
                  <a:gd name="connsiteX8" fmla="*/ 1182207 w 1465246"/>
                  <a:gd name="connsiteY8" fmla="*/ 1319268 h 1877262"/>
                  <a:gd name="connsiteX9" fmla="*/ 466023 w 1465246"/>
                  <a:gd name="connsiteY9" fmla="*/ 1877262 h 1877262"/>
                  <a:gd name="connsiteX10" fmla="*/ 364330 w 1465246"/>
                  <a:gd name="connsiteY10" fmla="*/ 1413618 h 1877262"/>
                  <a:gd name="connsiteX11" fmla="*/ 288079 w 1465246"/>
                  <a:gd name="connsiteY11" fmla="*/ 1311308 h 1877262"/>
                  <a:gd name="connsiteX12" fmla="*/ 214580 w 1465246"/>
                  <a:gd name="connsiteY12" fmla="*/ 1250666 h 1877262"/>
                  <a:gd name="connsiteX13" fmla="*/ 0 w 1465246"/>
                  <a:gd name="connsiteY13" fmla="*/ 732623 h 1877262"/>
                  <a:gd name="connsiteX14" fmla="*/ 732623 w 1465246"/>
                  <a:gd name="connsiteY14" fmla="*/ 0 h 187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5246" h="1877262">
                    <a:moveTo>
                      <a:pt x="732623" y="0"/>
                    </a:moveTo>
                    <a:cubicBezTo>
                      <a:pt x="1137240" y="0"/>
                      <a:pt x="1465246" y="328006"/>
                      <a:pt x="1465246" y="732623"/>
                    </a:cubicBezTo>
                    <a:cubicBezTo>
                      <a:pt x="1465246" y="884355"/>
                      <a:pt x="1419120" y="1025313"/>
                      <a:pt x="1340126" y="1142240"/>
                    </a:cubicBezTo>
                    <a:lnTo>
                      <a:pt x="1300533" y="1190227"/>
                    </a:lnTo>
                    <a:lnTo>
                      <a:pt x="1302729" y="1189968"/>
                    </a:lnTo>
                    <a:lnTo>
                      <a:pt x="1285462" y="1208493"/>
                    </a:lnTo>
                    <a:lnTo>
                      <a:pt x="1250666" y="1250666"/>
                    </a:lnTo>
                    <a:lnTo>
                      <a:pt x="1231119" y="1266794"/>
                    </a:lnTo>
                    <a:lnTo>
                      <a:pt x="1182207" y="1319268"/>
                    </a:lnTo>
                    <a:cubicBezTo>
                      <a:pt x="910305" y="1597924"/>
                      <a:pt x="699604" y="1723866"/>
                      <a:pt x="466023" y="1877262"/>
                    </a:cubicBezTo>
                    <a:cubicBezTo>
                      <a:pt x="501882" y="1654638"/>
                      <a:pt x="440250" y="1522782"/>
                      <a:pt x="364330" y="1413618"/>
                    </a:cubicBezTo>
                    <a:lnTo>
                      <a:pt x="288079" y="1311308"/>
                    </a:lnTo>
                    <a:lnTo>
                      <a:pt x="214580" y="1250666"/>
                    </a:lnTo>
                    <a:cubicBezTo>
                      <a:pt x="82002" y="1118087"/>
                      <a:pt x="0" y="934932"/>
                      <a:pt x="0" y="732623"/>
                    </a:cubicBezTo>
                    <a:cubicBezTo>
                      <a:pt x="0" y="328006"/>
                      <a:pt x="328006" y="0"/>
                      <a:pt x="732623" y="0"/>
                    </a:cubicBezTo>
                    <a:close/>
                  </a:path>
                </a:pathLst>
              </a:custGeom>
              <a:solidFill>
                <a:srgbClr val="89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44" name="椭圆 43"/>
              <p:cNvSpPr/>
              <p:nvPr/>
            </p:nvSpPr>
            <p:spPr>
              <a:xfrm>
                <a:off x="7734372" y="4295572"/>
                <a:ext cx="1031852" cy="10318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42" name="矩形 41"/>
            <p:cNvSpPr/>
            <p:nvPr/>
          </p:nvSpPr>
          <p:spPr>
            <a:xfrm>
              <a:off x="7716124" y="4458226"/>
              <a:ext cx="103939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srgbClr val="898989"/>
                  </a:solidFill>
                  <a:effectLst/>
                  <a:uLnTx/>
                  <a:uFillTx/>
                  <a:latin typeface="微软雅黑" panose="020B0503020204020204" charset="-122"/>
                  <a:ea typeface="微软雅黑" panose="020B0503020204020204" charset="-122"/>
                  <a:cs typeface="+mn-cs"/>
                </a:rPr>
                <a:t>06</a:t>
              </a:r>
              <a:endParaRPr kumimoji="0" lang="zh-CN" altLang="en-US" sz="4000" b="1" i="0" u="none" strike="noStrike" kern="1200" cap="none" spc="0" normalizeH="0" baseline="0" noProof="0" dirty="0">
                <a:ln>
                  <a:noFill/>
                </a:ln>
                <a:solidFill>
                  <a:srgbClr val="898989"/>
                </a:solidFill>
                <a:effectLst/>
                <a:uLnTx/>
                <a:uFillTx/>
                <a:latin typeface="微软雅黑" panose="020B0503020204020204" charset="-122"/>
                <a:ea typeface="微软雅黑" panose="020B0503020204020204" charset="-122"/>
                <a:cs typeface="+mn-cs"/>
              </a:endParaRPr>
            </a:p>
          </p:txBody>
        </p:sp>
      </p:grpSp>
      <p:sp>
        <p:nvSpPr>
          <p:cNvPr id="45" name="矩形 44"/>
          <p:cNvSpPr/>
          <p:nvPr/>
        </p:nvSpPr>
        <p:spPr>
          <a:xfrm>
            <a:off x="859160" y="1180762"/>
            <a:ext cx="2031325" cy="336695"/>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rPr>
              <a:t>人力资本效能评价模型设计</a:t>
            </a:r>
            <a:endParaRPr kumimoji="0" lang="en-US" altLang="zh-CN" sz="1200" b="1"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endParaRPr>
          </a:p>
        </p:txBody>
      </p:sp>
      <p:sp>
        <p:nvSpPr>
          <p:cNvPr id="46" name="矩形 45"/>
          <p:cNvSpPr/>
          <p:nvPr/>
        </p:nvSpPr>
        <p:spPr>
          <a:xfrm>
            <a:off x="553115" y="1651799"/>
            <a:ext cx="2601688" cy="1200329"/>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sym typeface="Wingdings" panose="05000000000000000000"/>
              </a:rPr>
              <a:t>选择对标</a:t>
            </a:r>
            <a:r>
              <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rPr>
              <a:t>指标； </a:t>
            </a:r>
            <a:endParaRPr kumimoji="0" lang="en-US" altLang="zh-CN"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sym typeface="Wingdings" panose="05000000000000000000"/>
              </a:rPr>
              <a:t>构建</a:t>
            </a:r>
            <a:r>
              <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rPr>
              <a:t>指标组合；</a:t>
            </a:r>
            <a:r>
              <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sym typeface="Wingdings" panose="05000000000000000000"/>
              </a:rPr>
              <a:t> </a:t>
            </a:r>
            <a:endParaRPr kumimoji="0" lang="en-US" altLang="zh-CN"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sym typeface="Wingdings" panose="0500000000000000000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sym typeface="Wingdings" panose="05000000000000000000"/>
              </a:rPr>
              <a:t>基于中智模型选择单一维度； </a:t>
            </a:r>
            <a:endParaRPr kumimoji="0" lang="en-US" altLang="zh-CN"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sym typeface="Wingdings" panose="0500000000000000000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sym typeface="Wingdings" panose="05000000000000000000"/>
              </a:rPr>
              <a:t>构建对标指标维度组合； </a:t>
            </a:r>
            <a:endParaRPr kumimoji="0" lang="en-US" altLang="zh-CN"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sym typeface="Wingdings" panose="0500000000000000000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sym typeface="Wingdings" panose="05000000000000000000"/>
              </a:rPr>
              <a:t>完全采用中智模型；</a:t>
            </a:r>
            <a:endParaRPr kumimoji="0" lang="en-US" altLang="zh-CN"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sym typeface="Wingdings" panose="0500000000000000000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sym typeface="Wingdings" panose="05000000000000000000"/>
              </a:rPr>
              <a:t>定制对标模型</a:t>
            </a:r>
            <a:endPar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endParaRPr>
          </a:p>
        </p:txBody>
      </p:sp>
      <p:sp>
        <p:nvSpPr>
          <p:cNvPr id="47" name="矩形 46"/>
          <p:cNvSpPr/>
          <p:nvPr/>
        </p:nvSpPr>
        <p:spPr>
          <a:xfrm>
            <a:off x="7139305" y="1244585"/>
            <a:ext cx="2031325" cy="336695"/>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rPr>
              <a:t>人力资本效能对标数据分析</a:t>
            </a:r>
            <a:endParaRPr kumimoji="0" lang="en-US" altLang="zh-CN" sz="1200" b="1"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endParaRPr>
          </a:p>
        </p:txBody>
      </p:sp>
      <p:sp>
        <p:nvSpPr>
          <p:cNvPr id="48" name="矩形 47"/>
          <p:cNvSpPr/>
          <p:nvPr/>
        </p:nvSpPr>
        <p:spPr>
          <a:xfrm>
            <a:off x="6852576" y="1705897"/>
            <a:ext cx="2601688" cy="646331"/>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rPr>
              <a:t>常规行业报告</a:t>
            </a:r>
            <a:endParaRPr kumimoji="0" lang="en-US" altLang="zh-CN"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rPr>
              <a:t>定制行业</a:t>
            </a:r>
            <a:r>
              <a:rPr kumimoji="0" lang="en-US" altLang="zh-CN"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rPr>
              <a:t>企业报告</a:t>
            </a:r>
            <a:endParaRPr kumimoji="0" lang="en-US" altLang="zh-CN"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rPr>
              <a:t>高级分析报告</a:t>
            </a:r>
            <a:endPar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endParaRPr>
          </a:p>
        </p:txBody>
      </p:sp>
      <p:grpSp>
        <p:nvGrpSpPr>
          <p:cNvPr id="49" name="组合 48"/>
          <p:cNvGrpSpPr/>
          <p:nvPr/>
        </p:nvGrpSpPr>
        <p:grpSpPr>
          <a:xfrm>
            <a:off x="6816675" y="2496774"/>
            <a:ext cx="1054247" cy="1324800"/>
            <a:chOff x="6400799" y="2401281"/>
            <a:chExt cx="1054247" cy="1324800"/>
          </a:xfrm>
        </p:grpSpPr>
        <p:grpSp>
          <p:nvGrpSpPr>
            <p:cNvPr id="50" name="组合 56"/>
            <p:cNvGrpSpPr/>
            <p:nvPr/>
          </p:nvGrpSpPr>
          <p:grpSpPr>
            <a:xfrm>
              <a:off x="6400799" y="2401281"/>
              <a:ext cx="1033200" cy="1324800"/>
              <a:chOff x="7524517" y="4087255"/>
              <a:chExt cx="1268333" cy="1626295"/>
            </a:xfrm>
          </p:grpSpPr>
          <p:sp>
            <p:nvSpPr>
              <p:cNvPr id="52" name="任意多边形 51"/>
              <p:cNvSpPr/>
              <p:nvPr/>
            </p:nvSpPr>
            <p:spPr>
              <a:xfrm>
                <a:off x="7524517" y="4087255"/>
                <a:ext cx="1268333" cy="1626295"/>
              </a:xfrm>
              <a:custGeom>
                <a:avLst/>
                <a:gdLst>
                  <a:gd name="connsiteX0" fmla="*/ 732623 w 1465246"/>
                  <a:gd name="connsiteY0" fmla="*/ 0 h 1877262"/>
                  <a:gd name="connsiteX1" fmla="*/ 1465246 w 1465246"/>
                  <a:gd name="connsiteY1" fmla="*/ 732623 h 1877262"/>
                  <a:gd name="connsiteX2" fmla="*/ 1340126 w 1465246"/>
                  <a:gd name="connsiteY2" fmla="*/ 1142240 h 1877262"/>
                  <a:gd name="connsiteX3" fmla="*/ 1300533 w 1465246"/>
                  <a:gd name="connsiteY3" fmla="*/ 1190227 h 1877262"/>
                  <a:gd name="connsiteX4" fmla="*/ 1302729 w 1465246"/>
                  <a:gd name="connsiteY4" fmla="*/ 1189968 h 1877262"/>
                  <a:gd name="connsiteX5" fmla="*/ 1285462 w 1465246"/>
                  <a:gd name="connsiteY5" fmla="*/ 1208493 h 1877262"/>
                  <a:gd name="connsiteX6" fmla="*/ 1250666 w 1465246"/>
                  <a:gd name="connsiteY6" fmla="*/ 1250666 h 1877262"/>
                  <a:gd name="connsiteX7" fmla="*/ 1231119 w 1465246"/>
                  <a:gd name="connsiteY7" fmla="*/ 1266794 h 1877262"/>
                  <a:gd name="connsiteX8" fmla="*/ 1182207 w 1465246"/>
                  <a:gd name="connsiteY8" fmla="*/ 1319268 h 1877262"/>
                  <a:gd name="connsiteX9" fmla="*/ 466023 w 1465246"/>
                  <a:gd name="connsiteY9" fmla="*/ 1877262 h 1877262"/>
                  <a:gd name="connsiteX10" fmla="*/ 364330 w 1465246"/>
                  <a:gd name="connsiteY10" fmla="*/ 1413618 h 1877262"/>
                  <a:gd name="connsiteX11" fmla="*/ 288079 w 1465246"/>
                  <a:gd name="connsiteY11" fmla="*/ 1311308 h 1877262"/>
                  <a:gd name="connsiteX12" fmla="*/ 214580 w 1465246"/>
                  <a:gd name="connsiteY12" fmla="*/ 1250666 h 1877262"/>
                  <a:gd name="connsiteX13" fmla="*/ 0 w 1465246"/>
                  <a:gd name="connsiteY13" fmla="*/ 732623 h 1877262"/>
                  <a:gd name="connsiteX14" fmla="*/ 732623 w 1465246"/>
                  <a:gd name="connsiteY14" fmla="*/ 0 h 187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5246" h="1877262">
                    <a:moveTo>
                      <a:pt x="732623" y="0"/>
                    </a:moveTo>
                    <a:cubicBezTo>
                      <a:pt x="1137240" y="0"/>
                      <a:pt x="1465246" y="328006"/>
                      <a:pt x="1465246" y="732623"/>
                    </a:cubicBezTo>
                    <a:cubicBezTo>
                      <a:pt x="1465246" y="884355"/>
                      <a:pt x="1419120" y="1025313"/>
                      <a:pt x="1340126" y="1142240"/>
                    </a:cubicBezTo>
                    <a:lnTo>
                      <a:pt x="1300533" y="1190227"/>
                    </a:lnTo>
                    <a:lnTo>
                      <a:pt x="1302729" y="1189968"/>
                    </a:lnTo>
                    <a:lnTo>
                      <a:pt x="1285462" y="1208493"/>
                    </a:lnTo>
                    <a:lnTo>
                      <a:pt x="1250666" y="1250666"/>
                    </a:lnTo>
                    <a:lnTo>
                      <a:pt x="1231119" y="1266794"/>
                    </a:lnTo>
                    <a:lnTo>
                      <a:pt x="1182207" y="1319268"/>
                    </a:lnTo>
                    <a:cubicBezTo>
                      <a:pt x="910305" y="1597924"/>
                      <a:pt x="699604" y="1723866"/>
                      <a:pt x="466023" y="1877262"/>
                    </a:cubicBezTo>
                    <a:cubicBezTo>
                      <a:pt x="501882" y="1654638"/>
                      <a:pt x="440250" y="1522782"/>
                      <a:pt x="364330" y="1413618"/>
                    </a:cubicBezTo>
                    <a:lnTo>
                      <a:pt x="288079" y="1311308"/>
                    </a:lnTo>
                    <a:lnTo>
                      <a:pt x="214580" y="1250666"/>
                    </a:lnTo>
                    <a:cubicBezTo>
                      <a:pt x="82002" y="1118087"/>
                      <a:pt x="0" y="934932"/>
                      <a:pt x="0" y="732623"/>
                    </a:cubicBezTo>
                    <a:cubicBezTo>
                      <a:pt x="0" y="328006"/>
                      <a:pt x="328006" y="0"/>
                      <a:pt x="732623" y="0"/>
                    </a:cubicBezTo>
                    <a:close/>
                  </a:path>
                </a:pathLst>
              </a:custGeom>
              <a:solidFill>
                <a:srgbClr val="005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3" name="椭圆 52"/>
              <p:cNvSpPr/>
              <p:nvPr/>
            </p:nvSpPr>
            <p:spPr>
              <a:xfrm>
                <a:off x="7734373" y="4295572"/>
                <a:ext cx="892694" cy="89269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51" name="矩形 50"/>
            <p:cNvSpPr/>
            <p:nvPr/>
          </p:nvSpPr>
          <p:spPr>
            <a:xfrm>
              <a:off x="6415653" y="2642168"/>
              <a:ext cx="1039393"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0054B0"/>
                  </a:solidFill>
                  <a:effectLst/>
                  <a:uLnTx/>
                  <a:uFillTx/>
                  <a:latin typeface="微软雅黑" panose="020B0503020204020204" charset="-122"/>
                  <a:ea typeface="微软雅黑" panose="020B0503020204020204" charset="-122"/>
                  <a:cs typeface="+mn-cs"/>
                </a:rPr>
                <a:t>03</a:t>
              </a:r>
              <a:endParaRPr kumimoji="0" lang="zh-CN" altLang="en-US" sz="3200" b="1" i="0" u="none" strike="noStrike" kern="1200" cap="none" spc="0" normalizeH="0" baseline="0" noProof="0" dirty="0">
                <a:ln>
                  <a:noFill/>
                </a:ln>
                <a:solidFill>
                  <a:srgbClr val="0054B0"/>
                </a:solidFill>
                <a:effectLst/>
                <a:uLnTx/>
                <a:uFillTx/>
                <a:latin typeface="微软雅黑" panose="020B0503020204020204" charset="-122"/>
                <a:ea typeface="微软雅黑" panose="020B0503020204020204" charset="-122"/>
                <a:cs typeface="+mn-cs"/>
              </a:endParaRPr>
            </a:p>
          </p:txBody>
        </p:sp>
      </p:grpSp>
      <p:sp>
        <p:nvSpPr>
          <p:cNvPr id="54" name="矩形 53"/>
          <p:cNvSpPr/>
          <p:nvPr/>
        </p:nvSpPr>
        <p:spPr>
          <a:xfrm>
            <a:off x="6320416" y="3821574"/>
            <a:ext cx="2031325" cy="336695"/>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rPr>
              <a:t>人力资本效能项目过程管理</a:t>
            </a:r>
            <a:endParaRPr kumimoji="0" lang="en-US" altLang="zh-CN" sz="1200" b="1"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endParaRPr>
          </a:p>
        </p:txBody>
      </p:sp>
      <p:sp>
        <p:nvSpPr>
          <p:cNvPr id="55" name="矩形 54"/>
          <p:cNvSpPr/>
          <p:nvPr/>
        </p:nvSpPr>
        <p:spPr>
          <a:xfrm>
            <a:off x="5911143" y="4289228"/>
            <a:ext cx="2300363" cy="830997"/>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rPr>
              <a:t>总部与试点分支企业访谈</a:t>
            </a:r>
            <a:endParaRPr kumimoji="0" lang="en-US" altLang="zh-CN"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rPr>
              <a:t>项目目标的宣贯：试点分支企业项目开展培训与辅导</a:t>
            </a:r>
            <a:endParaRPr kumimoji="0" lang="en-US" altLang="zh-CN"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en-US" altLang="zh-CN"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rPr>
              <a:t> </a:t>
            </a:r>
            <a:r>
              <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rPr>
              <a:t>数据填报培训与数据审核</a:t>
            </a:r>
            <a:endParaRPr kumimoji="0" lang="en-US" altLang="zh-CN"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endParaRPr>
          </a:p>
        </p:txBody>
      </p:sp>
      <p:grpSp>
        <p:nvGrpSpPr>
          <p:cNvPr id="56" name="组合 55"/>
          <p:cNvGrpSpPr/>
          <p:nvPr/>
        </p:nvGrpSpPr>
        <p:grpSpPr>
          <a:xfrm>
            <a:off x="3573845" y="3079342"/>
            <a:ext cx="1033749" cy="1324431"/>
            <a:chOff x="4197426" y="1345335"/>
            <a:chExt cx="1033749" cy="1324431"/>
          </a:xfrm>
        </p:grpSpPr>
        <p:grpSp>
          <p:nvGrpSpPr>
            <p:cNvPr id="57" name="组合 68"/>
            <p:cNvGrpSpPr/>
            <p:nvPr/>
          </p:nvGrpSpPr>
          <p:grpSpPr>
            <a:xfrm flipH="1">
              <a:off x="4197426" y="1345335"/>
              <a:ext cx="1033749" cy="1324431"/>
              <a:chOff x="7524517" y="4087255"/>
              <a:chExt cx="1465246" cy="1877262"/>
            </a:xfrm>
          </p:grpSpPr>
          <p:sp>
            <p:nvSpPr>
              <p:cNvPr id="59" name="任意多边形 58"/>
              <p:cNvSpPr/>
              <p:nvPr/>
            </p:nvSpPr>
            <p:spPr>
              <a:xfrm>
                <a:off x="7524517" y="4087255"/>
                <a:ext cx="1465246" cy="1877262"/>
              </a:xfrm>
              <a:custGeom>
                <a:avLst/>
                <a:gdLst>
                  <a:gd name="connsiteX0" fmla="*/ 732623 w 1465246"/>
                  <a:gd name="connsiteY0" fmla="*/ 0 h 1877262"/>
                  <a:gd name="connsiteX1" fmla="*/ 1465246 w 1465246"/>
                  <a:gd name="connsiteY1" fmla="*/ 732623 h 1877262"/>
                  <a:gd name="connsiteX2" fmla="*/ 1340126 w 1465246"/>
                  <a:gd name="connsiteY2" fmla="*/ 1142240 h 1877262"/>
                  <a:gd name="connsiteX3" fmla="*/ 1300533 w 1465246"/>
                  <a:gd name="connsiteY3" fmla="*/ 1190227 h 1877262"/>
                  <a:gd name="connsiteX4" fmla="*/ 1302729 w 1465246"/>
                  <a:gd name="connsiteY4" fmla="*/ 1189968 h 1877262"/>
                  <a:gd name="connsiteX5" fmla="*/ 1285462 w 1465246"/>
                  <a:gd name="connsiteY5" fmla="*/ 1208493 h 1877262"/>
                  <a:gd name="connsiteX6" fmla="*/ 1250666 w 1465246"/>
                  <a:gd name="connsiteY6" fmla="*/ 1250666 h 1877262"/>
                  <a:gd name="connsiteX7" fmla="*/ 1231119 w 1465246"/>
                  <a:gd name="connsiteY7" fmla="*/ 1266794 h 1877262"/>
                  <a:gd name="connsiteX8" fmla="*/ 1182207 w 1465246"/>
                  <a:gd name="connsiteY8" fmla="*/ 1319268 h 1877262"/>
                  <a:gd name="connsiteX9" fmla="*/ 466023 w 1465246"/>
                  <a:gd name="connsiteY9" fmla="*/ 1877262 h 1877262"/>
                  <a:gd name="connsiteX10" fmla="*/ 364330 w 1465246"/>
                  <a:gd name="connsiteY10" fmla="*/ 1413618 h 1877262"/>
                  <a:gd name="connsiteX11" fmla="*/ 288079 w 1465246"/>
                  <a:gd name="connsiteY11" fmla="*/ 1311308 h 1877262"/>
                  <a:gd name="connsiteX12" fmla="*/ 214580 w 1465246"/>
                  <a:gd name="connsiteY12" fmla="*/ 1250666 h 1877262"/>
                  <a:gd name="connsiteX13" fmla="*/ 0 w 1465246"/>
                  <a:gd name="connsiteY13" fmla="*/ 732623 h 1877262"/>
                  <a:gd name="connsiteX14" fmla="*/ 732623 w 1465246"/>
                  <a:gd name="connsiteY14" fmla="*/ 0 h 187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5246" h="1877262">
                    <a:moveTo>
                      <a:pt x="732623" y="0"/>
                    </a:moveTo>
                    <a:cubicBezTo>
                      <a:pt x="1137240" y="0"/>
                      <a:pt x="1465246" y="328006"/>
                      <a:pt x="1465246" y="732623"/>
                    </a:cubicBezTo>
                    <a:cubicBezTo>
                      <a:pt x="1465246" y="884355"/>
                      <a:pt x="1419120" y="1025313"/>
                      <a:pt x="1340126" y="1142240"/>
                    </a:cubicBezTo>
                    <a:lnTo>
                      <a:pt x="1300533" y="1190227"/>
                    </a:lnTo>
                    <a:lnTo>
                      <a:pt x="1302729" y="1189968"/>
                    </a:lnTo>
                    <a:lnTo>
                      <a:pt x="1285462" y="1208493"/>
                    </a:lnTo>
                    <a:lnTo>
                      <a:pt x="1250666" y="1250666"/>
                    </a:lnTo>
                    <a:lnTo>
                      <a:pt x="1231119" y="1266794"/>
                    </a:lnTo>
                    <a:lnTo>
                      <a:pt x="1182207" y="1319268"/>
                    </a:lnTo>
                    <a:cubicBezTo>
                      <a:pt x="910305" y="1597924"/>
                      <a:pt x="699604" y="1723866"/>
                      <a:pt x="466023" y="1877262"/>
                    </a:cubicBezTo>
                    <a:cubicBezTo>
                      <a:pt x="501882" y="1654638"/>
                      <a:pt x="440250" y="1522782"/>
                      <a:pt x="364330" y="1413618"/>
                    </a:cubicBezTo>
                    <a:lnTo>
                      <a:pt x="288079" y="1311308"/>
                    </a:lnTo>
                    <a:lnTo>
                      <a:pt x="214580" y="1250666"/>
                    </a:lnTo>
                    <a:cubicBezTo>
                      <a:pt x="82002" y="1118087"/>
                      <a:pt x="0" y="934932"/>
                      <a:pt x="0" y="732623"/>
                    </a:cubicBezTo>
                    <a:cubicBezTo>
                      <a:pt x="0" y="328006"/>
                      <a:pt x="328006" y="0"/>
                      <a:pt x="732623"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0" name="椭圆 59"/>
              <p:cNvSpPr/>
              <p:nvPr/>
            </p:nvSpPr>
            <p:spPr>
              <a:xfrm>
                <a:off x="7734372" y="4295572"/>
                <a:ext cx="1031852" cy="10318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58" name="矩形 57"/>
            <p:cNvSpPr/>
            <p:nvPr/>
          </p:nvSpPr>
          <p:spPr>
            <a:xfrm>
              <a:off x="4330105" y="1538269"/>
              <a:ext cx="744491"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4A639E"/>
                  </a:solidFill>
                  <a:effectLst/>
                  <a:uLnTx/>
                  <a:uFillTx/>
                  <a:latin typeface="微软雅黑" panose="020B0503020204020204" charset="-122"/>
                  <a:ea typeface="微软雅黑" panose="020B0503020204020204" charset="-122"/>
                  <a:cs typeface="+mn-cs"/>
                </a:rPr>
                <a:t>04</a:t>
              </a:r>
              <a:endParaRPr kumimoji="0" lang="zh-CN" altLang="en-US" sz="3200" b="1" i="0" u="none" strike="noStrike" kern="1200" cap="none" spc="0" normalizeH="0" baseline="0" noProof="0" dirty="0">
                <a:ln>
                  <a:noFill/>
                </a:ln>
                <a:solidFill>
                  <a:srgbClr val="4A639E"/>
                </a:solidFill>
                <a:effectLst/>
                <a:uLnTx/>
                <a:uFillTx/>
                <a:latin typeface="微软雅黑" panose="020B0503020204020204" charset="-122"/>
                <a:ea typeface="微软雅黑" panose="020B0503020204020204" charset="-122"/>
                <a:cs typeface="+mn-cs"/>
              </a:endParaRPr>
            </a:p>
          </p:txBody>
        </p:sp>
      </p:grpSp>
      <p:sp>
        <p:nvSpPr>
          <p:cNvPr id="61" name="矩形 60"/>
          <p:cNvSpPr/>
          <p:nvPr/>
        </p:nvSpPr>
        <p:spPr>
          <a:xfrm>
            <a:off x="1509639" y="3592981"/>
            <a:ext cx="1569660" cy="336695"/>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rPr>
              <a:t>报告解读与项目汇报</a:t>
            </a:r>
            <a:endParaRPr kumimoji="0" lang="en-US" altLang="zh-CN" sz="1200" b="1"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endParaRPr>
          </a:p>
        </p:txBody>
      </p:sp>
      <p:sp>
        <p:nvSpPr>
          <p:cNvPr id="62" name="矩形 61"/>
          <p:cNvSpPr/>
          <p:nvPr/>
        </p:nvSpPr>
        <p:spPr>
          <a:xfrm>
            <a:off x="1278807" y="4044844"/>
            <a:ext cx="2601688" cy="461665"/>
          </a:xfrm>
          <a:prstGeom prst="rect">
            <a:avLst/>
          </a:prstGeom>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rPr>
              <a:t>资深顾问提供项目汇报与专业性解读</a:t>
            </a:r>
            <a:endPar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endParaRPr>
          </a:p>
        </p:txBody>
      </p:sp>
      <p:grpSp>
        <p:nvGrpSpPr>
          <p:cNvPr id="63" name="组合 62"/>
          <p:cNvGrpSpPr/>
          <p:nvPr/>
        </p:nvGrpSpPr>
        <p:grpSpPr>
          <a:xfrm>
            <a:off x="4604060" y="4796127"/>
            <a:ext cx="1033749" cy="1324431"/>
            <a:chOff x="4197426" y="1345335"/>
            <a:chExt cx="1033749" cy="1324431"/>
          </a:xfrm>
        </p:grpSpPr>
        <p:grpSp>
          <p:nvGrpSpPr>
            <p:cNvPr id="64" name="组合 76"/>
            <p:cNvGrpSpPr/>
            <p:nvPr/>
          </p:nvGrpSpPr>
          <p:grpSpPr>
            <a:xfrm flipH="1">
              <a:off x="4197426" y="1345335"/>
              <a:ext cx="1033749" cy="1324431"/>
              <a:chOff x="7524517" y="4087255"/>
              <a:chExt cx="1465246" cy="1877262"/>
            </a:xfrm>
          </p:grpSpPr>
          <p:sp>
            <p:nvSpPr>
              <p:cNvPr id="66" name="任意多边形 65"/>
              <p:cNvSpPr/>
              <p:nvPr/>
            </p:nvSpPr>
            <p:spPr>
              <a:xfrm>
                <a:off x="7524517" y="4087255"/>
                <a:ext cx="1465246" cy="1877262"/>
              </a:xfrm>
              <a:custGeom>
                <a:avLst/>
                <a:gdLst>
                  <a:gd name="connsiteX0" fmla="*/ 732623 w 1465246"/>
                  <a:gd name="connsiteY0" fmla="*/ 0 h 1877262"/>
                  <a:gd name="connsiteX1" fmla="*/ 1465246 w 1465246"/>
                  <a:gd name="connsiteY1" fmla="*/ 732623 h 1877262"/>
                  <a:gd name="connsiteX2" fmla="*/ 1340126 w 1465246"/>
                  <a:gd name="connsiteY2" fmla="*/ 1142240 h 1877262"/>
                  <a:gd name="connsiteX3" fmla="*/ 1300533 w 1465246"/>
                  <a:gd name="connsiteY3" fmla="*/ 1190227 h 1877262"/>
                  <a:gd name="connsiteX4" fmla="*/ 1302729 w 1465246"/>
                  <a:gd name="connsiteY4" fmla="*/ 1189968 h 1877262"/>
                  <a:gd name="connsiteX5" fmla="*/ 1285462 w 1465246"/>
                  <a:gd name="connsiteY5" fmla="*/ 1208493 h 1877262"/>
                  <a:gd name="connsiteX6" fmla="*/ 1250666 w 1465246"/>
                  <a:gd name="connsiteY6" fmla="*/ 1250666 h 1877262"/>
                  <a:gd name="connsiteX7" fmla="*/ 1231119 w 1465246"/>
                  <a:gd name="connsiteY7" fmla="*/ 1266794 h 1877262"/>
                  <a:gd name="connsiteX8" fmla="*/ 1182207 w 1465246"/>
                  <a:gd name="connsiteY8" fmla="*/ 1319268 h 1877262"/>
                  <a:gd name="connsiteX9" fmla="*/ 466023 w 1465246"/>
                  <a:gd name="connsiteY9" fmla="*/ 1877262 h 1877262"/>
                  <a:gd name="connsiteX10" fmla="*/ 364330 w 1465246"/>
                  <a:gd name="connsiteY10" fmla="*/ 1413618 h 1877262"/>
                  <a:gd name="connsiteX11" fmla="*/ 288079 w 1465246"/>
                  <a:gd name="connsiteY11" fmla="*/ 1311308 h 1877262"/>
                  <a:gd name="connsiteX12" fmla="*/ 214580 w 1465246"/>
                  <a:gd name="connsiteY12" fmla="*/ 1250666 h 1877262"/>
                  <a:gd name="connsiteX13" fmla="*/ 0 w 1465246"/>
                  <a:gd name="connsiteY13" fmla="*/ 732623 h 1877262"/>
                  <a:gd name="connsiteX14" fmla="*/ 732623 w 1465246"/>
                  <a:gd name="connsiteY14" fmla="*/ 0 h 187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5246" h="1877262">
                    <a:moveTo>
                      <a:pt x="732623" y="0"/>
                    </a:moveTo>
                    <a:cubicBezTo>
                      <a:pt x="1137240" y="0"/>
                      <a:pt x="1465246" y="328006"/>
                      <a:pt x="1465246" y="732623"/>
                    </a:cubicBezTo>
                    <a:cubicBezTo>
                      <a:pt x="1465246" y="884355"/>
                      <a:pt x="1419120" y="1025313"/>
                      <a:pt x="1340126" y="1142240"/>
                    </a:cubicBezTo>
                    <a:lnTo>
                      <a:pt x="1300533" y="1190227"/>
                    </a:lnTo>
                    <a:lnTo>
                      <a:pt x="1302729" y="1189968"/>
                    </a:lnTo>
                    <a:lnTo>
                      <a:pt x="1285462" y="1208493"/>
                    </a:lnTo>
                    <a:lnTo>
                      <a:pt x="1250666" y="1250666"/>
                    </a:lnTo>
                    <a:lnTo>
                      <a:pt x="1231119" y="1266794"/>
                    </a:lnTo>
                    <a:lnTo>
                      <a:pt x="1182207" y="1319268"/>
                    </a:lnTo>
                    <a:cubicBezTo>
                      <a:pt x="910305" y="1597924"/>
                      <a:pt x="699604" y="1723866"/>
                      <a:pt x="466023" y="1877262"/>
                    </a:cubicBezTo>
                    <a:cubicBezTo>
                      <a:pt x="501882" y="1654638"/>
                      <a:pt x="440250" y="1522782"/>
                      <a:pt x="364330" y="1413618"/>
                    </a:cubicBezTo>
                    <a:lnTo>
                      <a:pt x="288079" y="1311308"/>
                    </a:lnTo>
                    <a:lnTo>
                      <a:pt x="214580" y="1250666"/>
                    </a:lnTo>
                    <a:cubicBezTo>
                      <a:pt x="82002" y="1118087"/>
                      <a:pt x="0" y="934932"/>
                      <a:pt x="0" y="732623"/>
                    </a:cubicBezTo>
                    <a:cubicBezTo>
                      <a:pt x="0" y="328006"/>
                      <a:pt x="328006" y="0"/>
                      <a:pt x="732623" y="0"/>
                    </a:cubicBezTo>
                    <a:close/>
                  </a:path>
                </a:pathLst>
              </a:custGeom>
              <a:solidFill>
                <a:srgbClr val="EEA108"/>
              </a:solidFill>
              <a:ln>
                <a:solidFill>
                  <a:srgbClr val="EEA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7" name="椭圆 66"/>
              <p:cNvSpPr/>
              <p:nvPr/>
            </p:nvSpPr>
            <p:spPr>
              <a:xfrm>
                <a:off x="7734372" y="4295572"/>
                <a:ext cx="1031852" cy="1031852"/>
              </a:xfrm>
              <a:prstGeom prst="ellipse">
                <a:avLst/>
              </a:prstGeom>
              <a:solidFill>
                <a:schemeClr val="bg1"/>
              </a:solidFill>
              <a:ln>
                <a:solidFill>
                  <a:srgbClr val="EEA1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65" name="矩形 64"/>
            <p:cNvSpPr/>
            <p:nvPr/>
          </p:nvSpPr>
          <p:spPr>
            <a:xfrm>
              <a:off x="4330105" y="1538269"/>
              <a:ext cx="744491" cy="584775"/>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200" b="1" i="0" u="none" strike="noStrike" kern="1200" cap="none" spc="0" normalizeH="0" baseline="0" noProof="0" dirty="0">
                  <a:ln>
                    <a:noFill/>
                  </a:ln>
                  <a:solidFill>
                    <a:srgbClr val="EEA108"/>
                  </a:solidFill>
                  <a:effectLst/>
                  <a:uLnTx/>
                  <a:uFillTx/>
                  <a:latin typeface="微软雅黑" panose="020B0503020204020204" charset="-122"/>
                  <a:ea typeface="微软雅黑" panose="020B0503020204020204" charset="-122"/>
                  <a:cs typeface="+mn-cs"/>
                </a:rPr>
                <a:t>05</a:t>
              </a:r>
              <a:endParaRPr kumimoji="0" lang="zh-CN" altLang="en-US" sz="3200" b="1" i="0" u="none" strike="noStrike" kern="1200" cap="none" spc="0" normalizeH="0" baseline="0" noProof="0" dirty="0">
                <a:ln>
                  <a:noFill/>
                </a:ln>
                <a:solidFill>
                  <a:srgbClr val="EEA108"/>
                </a:solidFill>
                <a:effectLst/>
                <a:uLnTx/>
                <a:uFillTx/>
                <a:latin typeface="微软雅黑" panose="020B0503020204020204" charset="-122"/>
                <a:ea typeface="微软雅黑" panose="020B0503020204020204" charset="-122"/>
                <a:cs typeface="+mn-cs"/>
              </a:endParaRPr>
            </a:p>
          </p:txBody>
        </p:sp>
      </p:grpSp>
      <p:sp>
        <p:nvSpPr>
          <p:cNvPr id="68" name="矩形 67"/>
          <p:cNvSpPr/>
          <p:nvPr/>
        </p:nvSpPr>
        <p:spPr>
          <a:xfrm>
            <a:off x="322763" y="5272333"/>
            <a:ext cx="4329236" cy="830997"/>
          </a:xfrm>
          <a:prstGeom prst="rect">
            <a:avLst/>
          </a:prstGeom>
        </p:spPr>
        <p:txBody>
          <a:bodyPr wrap="square">
            <a:spAutoFit/>
          </a:bodyPr>
          <a:lstStyle/>
          <a:p>
            <a:pPr marL="2857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rPr>
              <a:t>人工成本管理培训</a:t>
            </a:r>
            <a:r>
              <a:rPr kumimoji="0" lang="en-US" altLang="zh-CN"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rPr>
              <a:t>通过人工成本数据对标挖掘企业管理问题</a:t>
            </a:r>
            <a:endParaRPr kumimoji="0" lang="en-US" altLang="zh-CN"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endParaRPr>
          </a:p>
          <a:p>
            <a:pPr marL="2857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rPr>
              <a:t>人力资本效能对标数据应用培训</a:t>
            </a:r>
            <a:r>
              <a:rPr kumimoji="0" lang="en-US" altLang="zh-CN"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rPr>
              <a:t>——</a:t>
            </a:r>
            <a:r>
              <a:rPr kumimoji="0" lang="zh-CN" altLang="en-US"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rPr>
              <a:t>传授通过效能数据的深度分析与应用促进管理优化</a:t>
            </a:r>
            <a:endParaRPr kumimoji="0" lang="en-US" altLang="zh-CN" sz="12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endParaRPr>
          </a:p>
        </p:txBody>
      </p:sp>
      <p:sp>
        <p:nvSpPr>
          <p:cNvPr id="69" name="矩形 68"/>
          <p:cNvSpPr/>
          <p:nvPr/>
        </p:nvSpPr>
        <p:spPr>
          <a:xfrm>
            <a:off x="653976" y="4849836"/>
            <a:ext cx="800219" cy="336695"/>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rPr>
              <a:t>培训辅导</a:t>
            </a:r>
            <a:endParaRPr kumimoji="0" lang="en-US" altLang="zh-CN" sz="1200" b="1"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endParaRPr>
          </a:p>
        </p:txBody>
      </p:sp>
      <p:sp>
        <p:nvSpPr>
          <p:cNvPr id="70" name="矩形 69"/>
          <p:cNvSpPr/>
          <p:nvPr/>
        </p:nvSpPr>
        <p:spPr>
          <a:xfrm>
            <a:off x="9859365" y="5149222"/>
            <a:ext cx="1781252" cy="117673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20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rPr>
              <a:t>辅导企业制定后续改进措施与目标规划，通过下一年的对标验证形成</a:t>
            </a:r>
            <a:r>
              <a:rPr kumimoji="0" lang="en-US" altLang="zh-CN" sz="120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rPr>
              <a:t>PDCA</a:t>
            </a:r>
            <a:r>
              <a:rPr kumimoji="0" lang="zh-CN" altLang="en-US" sz="120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rPr>
              <a:t>循环</a:t>
            </a:r>
            <a:endParaRPr kumimoji="0" lang="en-US" altLang="zh-CN" sz="120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endParaRPr>
          </a:p>
        </p:txBody>
      </p:sp>
      <p:sp>
        <p:nvSpPr>
          <p:cNvPr id="71" name="Footer Placeholder 3"/>
          <p:cNvSpPr>
            <a:spLocks noGrp="1"/>
          </p:cNvSpPr>
          <p:nvPr>
            <p:ph type="ftr" sz="quarter" idx="11"/>
          </p:nvPr>
        </p:nvSpPr>
        <p:spPr>
          <a:xfrm>
            <a:off x="5016000" y="6438900"/>
            <a:ext cx="2160000" cy="215900"/>
          </a:xfrm>
          <a:prstGeom prst="rect">
            <a:avLst/>
          </a:prstGeom>
        </p:spPr>
        <p:txBody>
          <a:bodyPr vert="horz" lIns="91440" tIns="45720" rIns="91440" bIns="45720" rtlCol="0" anchor="ctr"/>
          <a:lstStyle>
            <a:defPPr>
              <a:defRPr lang="zh-CN"/>
            </a:defPPr>
            <a:lvl1pPr marL="0" algn="ctr" defTabSz="914400" rtl="0" eaLnBrk="1" latinLnBrk="0" hangingPunct="1">
              <a:defRPr lang="zh-CN" altLang="en-US"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a:t>© </a:t>
            </a:r>
            <a:r>
              <a:rPr lang="zh-CN" altLang="en-US"/>
              <a:t>中智管理咨询有限公司│保留所有权利</a:t>
            </a:r>
            <a:endParaRPr kumimoji="0" lang="zh-CN" altLang="en-US" sz="800" b="0" i="0" u="none" strike="noStrike" kern="1200" cap="none" spc="0" normalizeH="0" baseline="0" noProof="0" dirty="0">
              <a:ln>
                <a:noFill/>
              </a:ln>
              <a:solidFill>
                <a:srgbClr val="383838"/>
              </a:solidFill>
              <a:effectLst/>
              <a:uLnTx/>
              <a:uFillTx/>
              <a:latin typeface="微软雅黑" panose="020B0503020204020204" charset="-122"/>
              <a:ea typeface="微软雅黑" panose="020B0503020204020204" charset="-122"/>
              <a:cs typeface="+mn-cs"/>
            </a:endParaRPr>
          </a:p>
        </p:txBody>
      </p:sp>
      <p:sp>
        <p:nvSpPr>
          <p:cNvPr id="2" name="文本框 1"/>
          <p:cNvSpPr txBox="1"/>
          <p:nvPr/>
        </p:nvSpPr>
        <p:spPr>
          <a:xfrm>
            <a:off x="9126742" y="1975321"/>
            <a:ext cx="2624830" cy="602729"/>
          </a:xfrm>
          <a:prstGeom prst="rect">
            <a:avLst/>
          </a:prstGeom>
          <a:noFill/>
        </p:spPr>
        <p:txBody>
          <a:bodyPr wrap="square" rtlCol="0">
            <a:spAutoFit/>
          </a:bodyPr>
          <a:lstStyle/>
          <a:p>
            <a:pPr algn="ctr">
              <a:lnSpc>
                <a:spcPct val="120000"/>
              </a:lnSpc>
              <a:spcAft>
                <a:spcPts val="600"/>
              </a:spcAft>
            </a:pPr>
            <a:r>
              <a:rPr lang="zh-CN" altLang="en-US" sz="1200" dirty="0">
                <a:latin typeface="汉仪旗黑-45S" panose="00020600040101010101" pitchFamily="18" charset="-122"/>
                <a:ea typeface="汉仪旗黑-45S" panose="00020600040101010101" pitchFamily="18" charset="-122"/>
              </a:rPr>
              <a:t>扫码下载：</a:t>
            </a:r>
            <a:endParaRPr lang="en-US" altLang="zh-CN" sz="1200" dirty="0">
              <a:latin typeface="汉仪旗黑-45S" panose="00020600040101010101" pitchFamily="18" charset="-122"/>
              <a:ea typeface="汉仪旗黑-45S" panose="00020600040101010101" pitchFamily="18" charset="-122"/>
            </a:endParaRPr>
          </a:p>
          <a:p>
            <a:pPr algn="ctr">
              <a:lnSpc>
                <a:spcPct val="120000"/>
              </a:lnSpc>
              <a:spcAft>
                <a:spcPts val="600"/>
              </a:spcAft>
            </a:pPr>
            <a:r>
              <a:rPr lang="en-US" altLang="zh-CN" sz="1200" b="1" dirty="0">
                <a:latin typeface="汉仪旗黑-45S" panose="00020600040101010101" pitchFamily="18" charset="-122"/>
                <a:ea typeface="汉仪旗黑-45S" panose="00020600040101010101" pitchFamily="18" charset="-122"/>
              </a:rPr>
              <a:t>《2022</a:t>
            </a:r>
            <a:r>
              <a:rPr lang="zh-CN" altLang="en-US" sz="1200" b="1" dirty="0">
                <a:latin typeface="汉仪旗黑-45S" panose="00020600040101010101" pitchFamily="18" charset="-122"/>
                <a:ea typeface="汉仪旗黑-45S" panose="00020600040101010101" pitchFamily="18" charset="-122"/>
              </a:rPr>
              <a:t>年企业人效管理提升指南</a:t>
            </a:r>
            <a:r>
              <a:rPr lang="en-US" altLang="zh-CN" sz="1200" b="1" dirty="0">
                <a:latin typeface="汉仪旗黑-45S" panose="00020600040101010101" pitchFamily="18" charset="-122"/>
                <a:ea typeface="汉仪旗黑-45S" panose="00020600040101010101" pitchFamily="18" charset="-122"/>
              </a:rPr>
              <a:t>》</a:t>
            </a:r>
            <a:endParaRPr lang="zh-CN" altLang="en-US" sz="1200" b="1" dirty="0">
              <a:latin typeface="汉仪旗黑-45S" panose="00020600040101010101" pitchFamily="18" charset="-122"/>
              <a:ea typeface="汉仪旗黑-45S" panose="00020600040101010101" pitchFamily="18" charset="-122"/>
            </a:endParaRPr>
          </a:p>
        </p:txBody>
      </p:sp>
      <p:pic>
        <p:nvPicPr>
          <p:cNvPr id="6" name="图片 5"/>
          <p:cNvPicPr>
            <a:picLocks noChangeAspect="1"/>
          </p:cNvPicPr>
          <p:nvPr/>
        </p:nvPicPr>
        <p:blipFill>
          <a:blip r:embed="rId1" cstate="screen"/>
          <a:stretch>
            <a:fillRect/>
          </a:stretch>
        </p:blipFill>
        <p:spPr>
          <a:xfrm>
            <a:off x="9170630" y="2637767"/>
            <a:ext cx="2678133" cy="1503546"/>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a:blip r:embed="rId2" cstate="screen"/>
          <a:stretch>
            <a:fillRect/>
          </a:stretch>
        </p:blipFill>
        <p:spPr>
          <a:xfrm>
            <a:off x="9840000" y="549000"/>
            <a:ext cx="1396833" cy="139683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68DCAF4-B12D-42CC-A016-125DCF811B0E}" type="slidenum">
              <a:rPr kumimoji="0" lang="zh-CN" altLang="en-US" sz="800" b="0" i="0" u="none" strike="noStrike" kern="1200" cap="none" spc="0" normalizeH="0" baseline="0" noProof="0" smtClean="0">
                <a:ln>
                  <a:noFill/>
                </a:ln>
                <a:solidFill>
                  <a:srgbClr val="FFFFFF"/>
                </a:solidFill>
                <a:effectLst/>
                <a:uLnTx/>
                <a:uFillTx/>
                <a:latin typeface="汉仪旗黑-45S" panose="00020600040101010101" pitchFamily="18" charset="-122"/>
                <a:ea typeface="汉仪旗黑-45S" panose="00020600040101010101" pitchFamily="18" charset="-122"/>
                <a:cs typeface="+mn-cs"/>
              </a:rPr>
            </a:fld>
            <a:endParaRPr kumimoji="0" lang="zh-CN" altLang="en-US" sz="800" b="0" i="0" u="none" strike="noStrike" kern="1200" cap="none" spc="0" normalizeH="0" baseline="0" noProof="0" dirty="0">
              <a:ln>
                <a:noFill/>
              </a:ln>
              <a:solidFill>
                <a:srgbClr val="FFFFFF"/>
              </a:solidFill>
              <a:effectLst/>
              <a:uLnTx/>
              <a:uFillTx/>
              <a:latin typeface="汉仪旗黑-45S" panose="00020600040101010101" pitchFamily="18" charset="-122"/>
              <a:ea typeface="汉仪旗黑-45S" panose="00020600040101010101" pitchFamily="18" charset="-122"/>
              <a:cs typeface="+mn-cs"/>
            </a:endParaRPr>
          </a:p>
        </p:txBody>
      </p:sp>
      <p:sp>
        <p:nvSpPr>
          <p:cNvPr id="198" name="iśľíḓè"/>
          <p:cNvSpPr/>
          <p:nvPr/>
        </p:nvSpPr>
        <p:spPr>
          <a:xfrm>
            <a:off x="0" y="-2"/>
            <a:ext cx="12192000" cy="6858002"/>
          </a:xfrm>
          <a:prstGeom prst="rect">
            <a:avLst/>
          </a:prstGeom>
          <a:blipFill>
            <a:blip r:embed="rId1" cstate="screen"/>
            <a:srcRect/>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srgbClr val="FFFFFF"/>
              </a:solidFill>
              <a:effectLst/>
              <a:uLnTx/>
              <a:uFillTx/>
              <a:latin typeface="汉仪旗黑-45S" panose="00020600040101010101" pitchFamily="18" charset="-122"/>
              <a:ea typeface="汉仪旗黑-45S" panose="00020600040101010101" pitchFamily="18" charset="-122"/>
              <a:cs typeface="+mn-cs"/>
            </a:endParaRPr>
          </a:p>
        </p:txBody>
      </p:sp>
      <p:sp>
        <p:nvSpPr>
          <p:cNvPr id="80" name="矩形 79"/>
          <p:cNvSpPr/>
          <p:nvPr/>
        </p:nvSpPr>
        <p:spPr>
          <a:xfrm>
            <a:off x="0" y="-24766"/>
            <a:ext cx="12192000" cy="6882766"/>
          </a:xfrm>
          <a:prstGeom prst="rect">
            <a:avLst/>
          </a:prstGeom>
          <a:solidFill>
            <a:schemeClr val="tx1">
              <a:lumMod val="50000"/>
              <a:alpha val="25000"/>
            </a:scheme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FFFFFF"/>
              </a:solidFill>
              <a:effectLst/>
              <a:uLnTx/>
              <a:uFillTx/>
              <a:latin typeface="汉仪旗黑-45S" panose="00020600040101010101" pitchFamily="18" charset="-122"/>
              <a:ea typeface="汉仪旗黑-45S" panose="00020600040101010101" pitchFamily="18" charset="-122"/>
              <a:cs typeface="+mn-cs"/>
            </a:endParaRPr>
          </a:p>
        </p:txBody>
      </p:sp>
      <p:graphicFrame>
        <p:nvGraphicFramePr>
          <p:cNvPr id="4" name="表格 4"/>
          <p:cNvGraphicFramePr>
            <a:graphicFrameLocks noGrp="1"/>
          </p:cNvGraphicFramePr>
          <p:nvPr/>
        </p:nvGraphicFramePr>
        <p:xfrm>
          <a:off x="4224000" y="1417392"/>
          <a:ext cx="3600000" cy="4492480"/>
        </p:xfrm>
        <a:graphic>
          <a:graphicData uri="http://schemas.openxmlformats.org/drawingml/2006/table">
            <a:tbl>
              <a:tblPr firstRow="1" bandRow="1">
                <a:tableStyleId>{6E25E649-3F16-4E02-A733-19D2CDBF48F0}</a:tableStyleId>
              </a:tblPr>
              <a:tblGrid>
                <a:gridCol w="3600000"/>
              </a:tblGrid>
              <a:tr h="494030">
                <a:tc>
                  <a:txBody>
                    <a:bodyPr/>
                    <a:lstStyle/>
                    <a:p>
                      <a:pPr algn="ctr"/>
                      <a:r>
                        <a:rPr lang="zh-CN" altLang="en-US" sz="1600" b="0" dirty="0">
                          <a:solidFill>
                            <a:schemeClr val="bg1"/>
                          </a:solidFill>
                          <a:latin typeface="汉仪旗黑-80S" panose="00020600040101010101" pitchFamily="18" charset="-122"/>
                          <a:ea typeface="汉仪旗黑-80S" panose="00020600040101010101" pitchFamily="18" charset="-122"/>
                        </a:rPr>
                        <a:t>中智咨询</a:t>
                      </a:r>
                      <a:r>
                        <a:rPr lang="en-US" altLang="zh-CN" sz="1600" b="0" dirty="0">
                          <a:solidFill>
                            <a:schemeClr val="bg1"/>
                          </a:solidFill>
                          <a:latin typeface="汉仪旗黑-80S" panose="00020600040101010101" pitchFamily="18" charset="-122"/>
                          <a:ea typeface="汉仪旗黑-80S" panose="00020600040101010101" pitchFamily="18" charset="-122"/>
                        </a:rPr>
                        <a:t>2022</a:t>
                      </a:r>
                      <a:r>
                        <a:rPr lang="zh-CN" altLang="en-US" sz="1600" b="0" dirty="0">
                          <a:solidFill>
                            <a:schemeClr val="bg1"/>
                          </a:solidFill>
                          <a:latin typeface="汉仪旗黑-80S" panose="00020600040101010101" pitchFamily="18" charset="-122"/>
                          <a:ea typeface="汉仪旗黑-80S" panose="00020600040101010101" pitchFamily="18" charset="-122"/>
                        </a:rPr>
                        <a:t>年福利系列报告</a:t>
                      </a:r>
                      <a:endParaRPr lang="zh-CN" altLang="en-US" sz="1600" b="0" dirty="0">
                        <a:solidFill>
                          <a:schemeClr val="bg1"/>
                        </a:solidFill>
                        <a:latin typeface="汉仪旗黑-80S" panose="00020600040101010101" pitchFamily="18" charset="-122"/>
                        <a:ea typeface="汉仪旗黑-80S" panose="00020600040101010101" pitchFamily="18" charset="-122"/>
                      </a:endParaRPr>
                    </a:p>
                  </a:txBody>
                  <a:tcPr marL="144000" marR="144000" marT="72000" marB="7200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3D7E"/>
                    </a:solidFill>
                  </a:tcPr>
                </a:tc>
              </a:tr>
              <a:tr h="49403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0" dirty="0">
                          <a:solidFill>
                            <a:schemeClr val="tx1">
                              <a:lumMod val="50000"/>
                            </a:schemeClr>
                          </a:solidFill>
                          <a:latin typeface="汉仪旗黑-80S" panose="00020600040101010101" pitchFamily="18" charset="-122"/>
                          <a:ea typeface="汉仪旗黑-80S" panose="00020600040101010101" pitchFamily="18" charset="-122"/>
                        </a:rPr>
                        <a:t>企业福利策略与差异化福利管理趋势</a:t>
                      </a:r>
                      <a:endParaRPr lang="zh-CN" altLang="en-US" sz="1400" b="0" dirty="0">
                        <a:solidFill>
                          <a:schemeClr val="tx1">
                            <a:lumMod val="50000"/>
                          </a:schemeClr>
                        </a:solidFill>
                        <a:latin typeface="汉仪旗黑-80S" panose="00020600040101010101" pitchFamily="18" charset="-122"/>
                        <a:ea typeface="汉仪旗黑-80S" panose="00020600040101010101" pitchFamily="18" charset="-122"/>
                      </a:endParaRPr>
                    </a:p>
                  </a:txBody>
                  <a:tcPr marL="144000" marR="144000" marT="72000" marB="72000" anchor="ctr">
                    <a:lnR w="12700" cap="flat" cmpd="sng" algn="ctr">
                      <a:solidFill>
                        <a:schemeClr val="tx1">
                          <a:lumMod val="60000"/>
                          <a:lumOff val="40000"/>
                        </a:schemeClr>
                      </a:solidFill>
                      <a:prstDash val="solid"/>
                      <a:round/>
                      <a:headEnd type="none" w="med" len="med"/>
                      <a:tailEnd type="none" w="med" len="med"/>
                    </a:lnR>
                  </a:tcPr>
                </a:tc>
              </a:tr>
              <a:tr h="49403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0" dirty="0">
                          <a:solidFill>
                            <a:schemeClr val="tx1">
                              <a:lumMod val="50000"/>
                            </a:schemeClr>
                          </a:solidFill>
                          <a:latin typeface="汉仪旗黑-80S" panose="00020600040101010101" pitchFamily="18" charset="-122"/>
                          <a:ea typeface="汉仪旗黑-80S" panose="00020600040101010101" pitchFamily="18" charset="-122"/>
                        </a:rPr>
                        <a:t>商业保险与健康管理福利</a:t>
                      </a:r>
                      <a:endParaRPr lang="zh-CN" altLang="en-US" sz="1400" b="0" dirty="0">
                        <a:solidFill>
                          <a:schemeClr val="tx1">
                            <a:lumMod val="50000"/>
                          </a:schemeClr>
                        </a:solidFill>
                        <a:latin typeface="汉仪旗黑-80S" panose="00020600040101010101" pitchFamily="18" charset="-122"/>
                        <a:ea typeface="汉仪旗黑-80S" panose="00020600040101010101" pitchFamily="18" charset="-122"/>
                      </a:endParaRPr>
                    </a:p>
                  </a:txBody>
                  <a:tcPr marL="144000" marR="144000" marT="72000" marB="72000" anchor="ctr">
                    <a:lnR w="12700" cap="flat" cmpd="sng" algn="ctr">
                      <a:solidFill>
                        <a:schemeClr val="tx1">
                          <a:lumMod val="60000"/>
                          <a:lumOff val="40000"/>
                        </a:schemeClr>
                      </a:solidFill>
                      <a:prstDash val="solid"/>
                      <a:round/>
                      <a:headEnd type="none" w="med" len="med"/>
                      <a:tailEnd type="none" w="med" len="med"/>
                    </a:lnR>
                  </a:tcPr>
                </a:tc>
              </a:tr>
              <a:tr h="49403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0" dirty="0">
                          <a:solidFill>
                            <a:schemeClr val="tx1">
                              <a:lumMod val="50000"/>
                            </a:schemeClr>
                          </a:solidFill>
                          <a:latin typeface="汉仪旗黑-80S" panose="00020600040101010101" pitchFamily="18" charset="-122"/>
                          <a:ea typeface="汉仪旗黑-80S" panose="00020600040101010101" pitchFamily="18" charset="-122"/>
                        </a:rPr>
                        <a:t>住房用车及其他工作津补贴</a:t>
                      </a:r>
                      <a:endParaRPr lang="en-US" altLang="zh-CN" sz="1400" b="0" dirty="0">
                        <a:solidFill>
                          <a:schemeClr val="tx1">
                            <a:lumMod val="50000"/>
                          </a:schemeClr>
                        </a:solidFill>
                        <a:latin typeface="汉仪旗黑-80S" panose="00020600040101010101" pitchFamily="18" charset="-122"/>
                        <a:ea typeface="汉仪旗黑-80S" panose="00020600040101010101" pitchFamily="18"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b="0" dirty="0">
                          <a:solidFill>
                            <a:schemeClr val="tx1">
                              <a:lumMod val="50000"/>
                            </a:schemeClr>
                          </a:solidFill>
                          <a:latin typeface="汉仪旗黑-80S" panose="00020600040101010101" pitchFamily="18" charset="-122"/>
                          <a:ea typeface="汉仪旗黑-80S" panose="00020600040101010101" pitchFamily="18" charset="-122"/>
                        </a:rPr>
                        <a:t>（含住房、交通、餐饮、通讯、其他工作福利等）</a:t>
                      </a:r>
                      <a:endParaRPr lang="zh-CN" altLang="en-US" sz="1200" b="0" dirty="0">
                        <a:solidFill>
                          <a:schemeClr val="tx1">
                            <a:lumMod val="50000"/>
                          </a:schemeClr>
                        </a:solidFill>
                        <a:latin typeface="汉仪旗黑-80S" panose="00020600040101010101" pitchFamily="18" charset="-122"/>
                        <a:ea typeface="汉仪旗黑-80S" panose="00020600040101010101" pitchFamily="18" charset="-122"/>
                      </a:endParaRPr>
                    </a:p>
                  </a:txBody>
                  <a:tcPr marL="144000" marR="144000" marT="72000" marB="72000" anchor="ctr">
                    <a:lnR w="12700" cap="flat" cmpd="sng" algn="ctr">
                      <a:solidFill>
                        <a:schemeClr val="tx1">
                          <a:lumMod val="60000"/>
                          <a:lumOff val="40000"/>
                        </a:schemeClr>
                      </a:solidFill>
                      <a:prstDash val="solid"/>
                      <a:round/>
                      <a:headEnd type="none" w="med" len="med"/>
                      <a:tailEnd type="none" w="med" len="med"/>
                    </a:lnR>
                  </a:tcPr>
                </a:tc>
              </a:tr>
              <a:tr h="49403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0" dirty="0">
                          <a:solidFill>
                            <a:schemeClr val="tx1">
                              <a:lumMod val="50000"/>
                            </a:schemeClr>
                          </a:solidFill>
                          <a:latin typeface="汉仪旗黑-80S" panose="00020600040101010101" pitchFamily="18" charset="-122"/>
                          <a:ea typeface="汉仪旗黑-80S" panose="00020600040101010101" pitchFamily="18" charset="-122"/>
                        </a:rPr>
                        <a:t>假期及年节福利</a:t>
                      </a:r>
                      <a:endParaRPr lang="zh-CN" altLang="en-US" sz="1400" b="0" dirty="0">
                        <a:solidFill>
                          <a:schemeClr val="tx1">
                            <a:lumMod val="50000"/>
                          </a:schemeClr>
                        </a:solidFill>
                        <a:latin typeface="汉仪旗黑-80S" panose="00020600040101010101" pitchFamily="18" charset="-122"/>
                        <a:ea typeface="汉仪旗黑-80S" panose="00020600040101010101" pitchFamily="18" charset="-122"/>
                      </a:endParaRPr>
                    </a:p>
                  </a:txBody>
                  <a:tcPr marL="144000" marR="144000" marT="72000" marB="72000" anchor="ctr">
                    <a:lnR w="12700" cap="flat" cmpd="sng" algn="ctr">
                      <a:solidFill>
                        <a:schemeClr val="tx1">
                          <a:lumMod val="60000"/>
                          <a:lumOff val="40000"/>
                        </a:schemeClr>
                      </a:solidFill>
                      <a:prstDash val="solid"/>
                      <a:round/>
                      <a:headEnd type="none" w="med" len="med"/>
                      <a:tailEnd type="none" w="med" len="med"/>
                    </a:lnR>
                  </a:tcPr>
                </a:tc>
              </a:tr>
              <a:tr h="49403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0" dirty="0">
                          <a:solidFill>
                            <a:schemeClr val="tx1">
                              <a:lumMod val="50000"/>
                            </a:schemeClr>
                          </a:solidFill>
                          <a:latin typeface="汉仪旗黑-80S" panose="00020600040101010101" pitchFamily="18" charset="-122"/>
                          <a:ea typeface="汉仪旗黑-80S" panose="00020600040101010101" pitchFamily="18" charset="-122"/>
                        </a:rPr>
                        <a:t>员工关爱与激励认可福利</a:t>
                      </a:r>
                      <a:endParaRPr lang="zh-CN" altLang="en-US" sz="1400" b="0" dirty="0">
                        <a:solidFill>
                          <a:schemeClr val="tx1">
                            <a:lumMod val="50000"/>
                          </a:schemeClr>
                        </a:solidFill>
                        <a:latin typeface="汉仪旗黑-80S" panose="00020600040101010101" pitchFamily="18" charset="-122"/>
                        <a:ea typeface="汉仪旗黑-80S" panose="00020600040101010101" pitchFamily="18" charset="-122"/>
                      </a:endParaRPr>
                    </a:p>
                  </a:txBody>
                  <a:tcPr marL="144000" marR="144000" marT="72000" marB="72000" anchor="ctr">
                    <a:lnR w="12700" cap="flat" cmpd="sng" algn="ctr">
                      <a:solidFill>
                        <a:schemeClr val="tx1">
                          <a:lumMod val="60000"/>
                          <a:lumOff val="40000"/>
                        </a:schemeClr>
                      </a:solidFill>
                      <a:prstDash val="solid"/>
                      <a:round/>
                      <a:headEnd type="none" w="med" len="med"/>
                      <a:tailEnd type="none" w="med" len="med"/>
                    </a:lnR>
                  </a:tcPr>
                </a:tc>
              </a:tr>
              <a:tr h="49403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0" dirty="0">
                          <a:solidFill>
                            <a:schemeClr val="tx1">
                              <a:lumMod val="50000"/>
                            </a:schemeClr>
                          </a:solidFill>
                          <a:latin typeface="汉仪旗黑-80S" panose="00020600040101010101" pitchFamily="18" charset="-122"/>
                          <a:ea typeface="汉仪旗黑-80S" panose="00020600040101010101" pitchFamily="18" charset="-122"/>
                        </a:rPr>
                        <a:t>员工培训教育福利</a:t>
                      </a:r>
                      <a:endParaRPr lang="zh-CN" altLang="en-US" sz="1400" b="0" dirty="0">
                        <a:solidFill>
                          <a:schemeClr val="tx1">
                            <a:lumMod val="50000"/>
                          </a:schemeClr>
                        </a:solidFill>
                        <a:latin typeface="汉仪旗黑-80S" panose="00020600040101010101" pitchFamily="18" charset="-122"/>
                        <a:ea typeface="汉仪旗黑-80S" panose="00020600040101010101" pitchFamily="18" charset="-122"/>
                      </a:endParaRPr>
                    </a:p>
                  </a:txBody>
                  <a:tcPr marL="144000" marR="144000" marT="72000" marB="72000" anchor="ctr">
                    <a:lnR w="12700" cap="flat" cmpd="sng" algn="ctr">
                      <a:solidFill>
                        <a:schemeClr val="tx1">
                          <a:lumMod val="60000"/>
                          <a:lumOff val="40000"/>
                        </a:schemeClr>
                      </a:solidFill>
                      <a:prstDash val="solid"/>
                      <a:round/>
                      <a:headEnd type="none" w="med" len="med"/>
                      <a:tailEnd type="none" w="med" len="med"/>
                    </a:lnR>
                  </a:tcPr>
                </a:tc>
              </a:tr>
              <a:tr h="49403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0" dirty="0">
                          <a:solidFill>
                            <a:schemeClr val="tx1">
                              <a:lumMod val="50000"/>
                            </a:schemeClr>
                          </a:solidFill>
                          <a:latin typeface="汉仪旗黑-80S" panose="00020600040101010101" pitchFamily="18" charset="-122"/>
                          <a:ea typeface="汉仪旗黑-80S" panose="00020600040101010101" pitchFamily="18" charset="-122"/>
                        </a:rPr>
                        <a:t>员工差旅与派遣福利</a:t>
                      </a:r>
                      <a:endParaRPr lang="zh-CN" altLang="en-US" sz="1400" b="0" dirty="0">
                        <a:solidFill>
                          <a:schemeClr val="tx1">
                            <a:lumMod val="50000"/>
                          </a:schemeClr>
                        </a:solidFill>
                        <a:latin typeface="汉仪旗黑-80S" panose="00020600040101010101" pitchFamily="18" charset="-122"/>
                        <a:ea typeface="汉仪旗黑-80S" panose="00020600040101010101" pitchFamily="18" charset="-122"/>
                      </a:endParaRPr>
                    </a:p>
                  </a:txBody>
                  <a:tcPr marL="144000" marR="144000" marT="72000" marB="72000" anchor="ctr">
                    <a:lnR w="12700" cap="flat" cmpd="sng" algn="ctr">
                      <a:solidFill>
                        <a:schemeClr val="tx1">
                          <a:lumMod val="60000"/>
                          <a:lumOff val="40000"/>
                        </a:schemeClr>
                      </a:solidFill>
                      <a:prstDash val="solid"/>
                      <a:round/>
                      <a:headEnd type="none" w="med" len="med"/>
                      <a:tailEnd type="none" w="med" len="med"/>
                    </a:lnR>
                  </a:tcPr>
                </a:tc>
              </a:tr>
              <a:tr h="49403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0" dirty="0">
                          <a:solidFill>
                            <a:schemeClr val="tx1">
                              <a:lumMod val="50000"/>
                            </a:schemeClr>
                          </a:solidFill>
                          <a:latin typeface="汉仪旗黑-80S" panose="00020600040101010101" pitchFamily="18" charset="-122"/>
                          <a:ea typeface="汉仪旗黑-80S" panose="00020600040101010101" pitchFamily="18" charset="-122"/>
                        </a:rPr>
                        <a:t>弹性福利管理与创新趋势</a:t>
                      </a:r>
                      <a:endParaRPr lang="zh-CN" altLang="en-US" sz="1400" b="0" dirty="0">
                        <a:solidFill>
                          <a:schemeClr val="tx1">
                            <a:lumMod val="50000"/>
                          </a:schemeClr>
                        </a:solidFill>
                        <a:latin typeface="汉仪旗黑-80S" panose="00020600040101010101" pitchFamily="18" charset="-122"/>
                        <a:ea typeface="汉仪旗黑-80S" panose="00020600040101010101" pitchFamily="18" charset="-122"/>
                      </a:endParaRPr>
                    </a:p>
                  </a:txBody>
                  <a:tcPr marL="144000" marR="144000" marT="72000" marB="72000" anchor="ctr">
                    <a:lnR w="12700" cap="flat" cmpd="sng" algn="ctr">
                      <a:solidFill>
                        <a:schemeClr val="tx1">
                          <a:lumMod val="60000"/>
                          <a:lumOff val="40000"/>
                        </a:schemeClr>
                      </a:solidFill>
                      <a:prstDash val="solid"/>
                      <a:round/>
                      <a:headEnd type="none" w="med" len="med"/>
                      <a:tailEnd type="none" w="med" len="med"/>
                    </a:lnR>
                  </a:tcPr>
                </a:tc>
              </a:tr>
            </a:tbl>
          </a:graphicData>
        </a:graphic>
      </p:graphicFrame>
      <p:sp>
        <p:nvSpPr>
          <p:cNvPr id="39" name="矩形 38"/>
          <p:cNvSpPr/>
          <p:nvPr/>
        </p:nvSpPr>
        <p:spPr>
          <a:xfrm>
            <a:off x="8040000" y="549000"/>
            <a:ext cx="3645502" cy="5832000"/>
          </a:xfrm>
          <a:prstGeom prst="rect">
            <a:avLst/>
          </a:prstGeom>
          <a:solidFill>
            <a:srgbClr val="000000">
              <a:alpha val="55000"/>
            </a:srgb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FFFFFF"/>
              </a:solidFill>
              <a:effectLst/>
              <a:uLnTx/>
              <a:uFillTx/>
              <a:latin typeface="汉仪旗黑-45S" panose="00020600040101010101" pitchFamily="18" charset="-122"/>
              <a:ea typeface="汉仪旗黑-45S" panose="00020600040101010101" pitchFamily="18" charset="-122"/>
              <a:cs typeface="+mn-cs"/>
            </a:endParaRPr>
          </a:p>
        </p:txBody>
      </p:sp>
      <p:sp>
        <p:nvSpPr>
          <p:cNvPr id="40" name="标题 1"/>
          <p:cNvSpPr txBox="1"/>
          <p:nvPr/>
        </p:nvSpPr>
        <p:spPr>
          <a:xfrm>
            <a:off x="8482460" y="697963"/>
            <a:ext cx="2853339" cy="1257959"/>
          </a:xfrm>
          <a:prstGeom prst="rect">
            <a:avLst/>
          </a:prstGeom>
        </p:spPr>
        <p:txBody>
          <a:bodyPr/>
          <a:lstStyle>
            <a:lvl1pPr algn="l" defTabSz="914400" rtl="0" eaLnBrk="1" latinLnBrk="0" hangingPunct="1">
              <a:lnSpc>
                <a:spcPct val="90000"/>
              </a:lnSpc>
              <a:spcBef>
                <a:spcPct val="0"/>
              </a:spcBef>
              <a:buNone/>
              <a:defRPr lang="zh-CN" altLang="en-US" sz="2400" b="0" kern="1200">
                <a:solidFill>
                  <a:schemeClr val="accent1"/>
                </a:solidFill>
                <a:latin typeface="汉仪旗黑-80S" panose="00020600040101010101" pitchFamily="18" charset="-122"/>
                <a:ea typeface="汉仪旗黑-80S" panose="00020600040101010101" pitchFamily="18" charset="-122"/>
                <a:cs typeface="+mn-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en-US" altLang="zh-CN" sz="16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a:p>
            <a:pPr marL="0" marR="0" lvl="0" indent="0" algn="ctr" defTabSz="914400" rtl="0" eaLnBrk="1" fontAlgn="auto" latinLnBrk="0" hangingPunct="1">
              <a:lnSpc>
                <a:spcPct val="150000"/>
              </a:lnSpc>
              <a:spcBef>
                <a:spcPct val="0"/>
              </a:spcBef>
              <a:spcAft>
                <a:spcPts val="0"/>
              </a:spcAft>
              <a:buClrTx/>
              <a:buSzTx/>
              <a:buFontTx/>
              <a:buNone/>
              <a:defRPr/>
            </a:pPr>
            <a:r>
              <a:rPr kumimoji="0" lang="zh-CN" altLang="en-US" sz="16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扫描二维码</a:t>
            </a:r>
            <a:endParaRPr kumimoji="0" lang="en-US" altLang="zh-CN" sz="16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a:p>
            <a:pPr marL="0" marR="0" lvl="0" indent="0" algn="ctr" defTabSz="914400" rtl="0" eaLnBrk="1" fontAlgn="auto" latinLnBrk="0" hangingPunct="1">
              <a:lnSpc>
                <a:spcPct val="150000"/>
              </a:lnSpc>
              <a:spcBef>
                <a:spcPct val="0"/>
              </a:spcBef>
              <a:spcAft>
                <a:spcPts val="0"/>
              </a:spcAft>
              <a:buClrTx/>
              <a:buSzTx/>
              <a:buFontTx/>
              <a:buNone/>
              <a:defRPr/>
            </a:pPr>
            <a:r>
              <a:rPr kumimoji="0" lang="zh-CN" altLang="en-US" sz="16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查阅福利系列调研报告详情</a:t>
            </a:r>
            <a:endParaRPr kumimoji="0" lang="en-US" altLang="zh-CN" sz="16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sp>
        <p:nvSpPr>
          <p:cNvPr id="13" name="ïšḷïďê"/>
          <p:cNvSpPr/>
          <p:nvPr/>
        </p:nvSpPr>
        <p:spPr>
          <a:xfrm>
            <a:off x="-1991" y="-12383"/>
            <a:ext cx="3830428" cy="6858000"/>
          </a:xfrm>
          <a:prstGeom prst="parallelogram">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汉仪旗黑-45S" panose="00020600040101010101" pitchFamily="18" charset="-122"/>
              <a:ea typeface="汉仪旗黑-45S" panose="00020600040101010101" pitchFamily="18" charset="-122"/>
              <a:cs typeface="+mn-cs"/>
            </a:endParaRPr>
          </a:p>
        </p:txBody>
      </p:sp>
      <p:sp>
        <p:nvSpPr>
          <p:cNvPr id="14" name="矩形 13"/>
          <p:cNvSpPr/>
          <p:nvPr/>
        </p:nvSpPr>
        <p:spPr>
          <a:xfrm>
            <a:off x="660400" y="2659980"/>
            <a:ext cx="2849216" cy="244310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中智咨询整体福利调研系列，集中于福利策略、福利成本、员工需求和福利沟通的信息调研分析服务，抓住企业“痛点”，为多家知名企业提供有效数据，助力企业落实福利政策，加强企业文化建设，提升员工满意度。</a:t>
            </a:r>
            <a:endParaRPr kumimoji="0" lang="zh-CN" altLang="en-US" sz="16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pic>
        <p:nvPicPr>
          <p:cNvPr id="15" name="图片 14" descr="卡通画&#10;&#10;低可信度描述已自动生成"/>
          <p:cNvPicPr>
            <a:picLocks noChangeAspect="1"/>
          </p:cNvPicPr>
          <p:nvPr/>
        </p:nvPicPr>
        <p:blipFill>
          <a:blip r:embed="rId2" cstate="screen"/>
          <a:stretch>
            <a:fillRect/>
          </a:stretch>
        </p:blipFill>
        <p:spPr>
          <a:xfrm>
            <a:off x="517293" y="306542"/>
            <a:ext cx="1501078" cy="288887"/>
          </a:xfrm>
          <a:prstGeom prst="rect">
            <a:avLst/>
          </a:prstGeom>
        </p:spPr>
      </p:pic>
      <p:sp>
        <p:nvSpPr>
          <p:cNvPr id="16" name="iśḻiḍé"/>
          <p:cNvSpPr txBox="1"/>
          <p:nvPr/>
        </p:nvSpPr>
        <p:spPr bwMode="auto">
          <a:xfrm>
            <a:off x="517294" y="1125193"/>
            <a:ext cx="3130706" cy="1112228"/>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2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中智咨询</a:t>
            </a:r>
            <a:endParaRPr kumimoji="0" lang="en-US" altLang="zh-CN" sz="2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a:p>
            <a:pPr marL="0" marR="0" lvl="0" indent="0" algn="ctr" defTabSz="914400" rtl="0" eaLnBrk="1" fontAlgn="auto" latinLnBrk="0" hangingPunct="1">
              <a:lnSpc>
                <a:spcPct val="120000"/>
              </a:lnSpc>
              <a:spcBef>
                <a:spcPct val="0"/>
              </a:spcBef>
              <a:spcAft>
                <a:spcPts val="0"/>
              </a:spcAft>
              <a:buClrTx/>
              <a:buSzTx/>
              <a:buFontTx/>
              <a:buNone/>
              <a:defRPr/>
            </a:pPr>
            <a:r>
              <a:rPr kumimoji="0" lang="zh-CN" altLang="en-US" sz="2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福利报告与数据服务</a:t>
            </a:r>
            <a:endParaRPr kumimoji="0" lang="en-US" altLang="zh-CN" sz="2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sp>
        <p:nvSpPr>
          <p:cNvPr id="8" name="矩形 7"/>
          <p:cNvSpPr/>
          <p:nvPr/>
        </p:nvSpPr>
        <p:spPr>
          <a:xfrm>
            <a:off x="9037705" y="2205000"/>
            <a:ext cx="1584000" cy="15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汉仪旗黑-45S" panose="00020600040101010101" pitchFamily="18" charset="-122"/>
              <a:ea typeface="汉仪旗黑-45S" panose="00020600040101010101" pitchFamily="18" charset="-122"/>
              <a:cs typeface="+mn-cs"/>
            </a:endParaRPr>
          </a:p>
        </p:txBody>
      </p:sp>
      <p:pic>
        <p:nvPicPr>
          <p:cNvPr id="5" name="图片 4"/>
          <p:cNvPicPr>
            <a:picLocks noChangeAspect="1"/>
          </p:cNvPicPr>
          <p:nvPr/>
        </p:nvPicPr>
        <p:blipFill>
          <a:blip r:embed="rId3"/>
          <a:stretch>
            <a:fillRect/>
          </a:stretch>
        </p:blipFill>
        <p:spPr>
          <a:xfrm>
            <a:off x="9067705" y="2209963"/>
            <a:ext cx="1524000" cy="1524000"/>
          </a:xfrm>
          <a:prstGeom prst="rect">
            <a:avLst/>
          </a:prstGeom>
        </p:spPr>
      </p:pic>
      <p:sp>
        <p:nvSpPr>
          <p:cNvPr id="2" name="文本框 1"/>
          <p:cNvSpPr txBox="1"/>
          <p:nvPr/>
        </p:nvSpPr>
        <p:spPr>
          <a:xfrm>
            <a:off x="8040000" y="4005000"/>
            <a:ext cx="3708434" cy="2323200"/>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F8B62D"/>
                </a:solidFill>
                <a:effectLst/>
                <a:uLnTx/>
                <a:uFillTx/>
                <a:latin typeface="汉仪旗黑-45S" panose="00020600040101010101" pitchFamily="18" charset="-122"/>
                <a:ea typeface="汉仪旗黑-45S" panose="00020600040101010101" pitchFamily="18" charset="-122"/>
                <a:cs typeface="+mn-cs"/>
              </a:rPr>
              <a:t>福利系列报告可按以下维度出具分析数据</a:t>
            </a:r>
            <a:endParaRPr kumimoji="0" lang="en-US" altLang="zh-CN" sz="1400" b="1" i="0" u="none" strike="noStrike" kern="1200" cap="none" spc="0" normalizeH="0" baseline="0" noProof="0" dirty="0">
              <a:ln>
                <a:noFill/>
              </a:ln>
              <a:solidFill>
                <a:srgbClr val="F8B62D"/>
              </a:solidFill>
              <a:effectLst/>
              <a:uLnTx/>
              <a:uFillTx/>
              <a:latin typeface="汉仪旗黑-45S" panose="00020600040101010101" pitchFamily="18" charset="-122"/>
              <a:ea typeface="汉仪旗黑-45S" panose="00020600040101010101" pitchFamily="18" charset="-122"/>
              <a:cs typeface="+mn-cs"/>
            </a:endParaRPr>
          </a:p>
          <a:p>
            <a:pPr marL="171450" marR="0" lvl="0" indent="-171450" algn="l" defTabSz="914400" rtl="0" eaLnBrk="1" fontAlgn="auto" latinLnBrk="0" hangingPunct="1">
              <a:lnSpc>
                <a:spcPct val="200000"/>
              </a:lnSpc>
              <a:spcBef>
                <a:spcPts val="0"/>
              </a:spcBef>
              <a:spcAft>
                <a:spcPts val="0"/>
              </a:spcAft>
              <a:buClrTx/>
              <a:buSzTx/>
              <a:buFont typeface="Wingdings" panose="05000000000000000000" pitchFamily="2" charset="2"/>
              <a:buChar char="ü"/>
              <a:defRPr/>
            </a:pPr>
            <a:r>
              <a:rPr kumimoji="0" lang="zh-CN" altLang="en-US" sz="1200" b="1" i="0" u="none" strike="noStrike" kern="1200" cap="none" spc="0" normalizeH="0" baseline="0" noProof="0" dirty="0">
                <a:ln>
                  <a:noFill/>
                </a:ln>
                <a:solidFill>
                  <a:srgbClr val="FFFFFF"/>
                </a:solidFill>
                <a:effectLst/>
                <a:uLnTx/>
                <a:uFillTx/>
                <a:latin typeface="汉仪旗黑-45S" panose="00020600040101010101" pitchFamily="18" charset="-122"/>
                <a:ea typeface="汉仪旗黑-45S" panose="00020600040101010101" pitchFamily="18" charset="-122"/>
                <a:cs typeface="+mn-cs"/>
              </a:rPr>
              <a:t>可按市场整体出具，区分城市类型和员工层级</a:t>
            </a:r>
            <a:endParaRPr kumimoji="0" lang="en-US" altLang="zh-CN" sz="1200" b="1" i="0" u="none" strike="noStrike" kern="1200" cap="none" spc="0" normalizeH="0" baseline="0" noProof="0" dirty="0">
              <a:ln>
                <a:noFill/>
              </a:ln>
              <a:solidFill>
                <a:srgbClr val="FFFFFF"/>
              </a:solidFill>
              <a:effectLst/>
              <a:uLnTx/>
              <a:uFillTx/>
              <a:latin typeface="汉仪旗黑-45S" panose="00020600040101010101" pitchFamily="18" charset="-122"/>
              <a:ea typeface="汉仪旗黑-45S" panose="00020600040101010101" pitchFamily="18" charset="-122"/>
              <a:cs typeface="+mn-cs"/>
            </a:endParaRPr>
          </a:p>
          <a:p>
            <a:pPr marL="171450" marR="0" lvl="0" indent="-171450" algn="l" defTabSz="914400" rtl="0" eaLnBrk="1" fontAlgn="auto" latinLnBrk="0" hangingPunct="1">
              <a:lnSpc>
                <a:spcPct val="2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按具体行业或城市出具报告</a:t>
            </a:r>
            <a:endParaRPr kumimoji="0" lang="en-US" altLang="zh-CN" sz="12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a:p>
            <a:pPr marL="171450" marR="0" lvl="0" indent="-171450" algn="l" defTabSz="914400" rtl="0" eaLnBrk="1" fontAlgn="auto" latinLnBrk="0" hangingPunct="1">
              <a:lnSpc>
                <a:spcPct val="2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可选行业包括制造业、汽车、高科技等</a:t>
            </a:r>
            <a:endParaRPr kumimoji="0" lang="en-US" altLang="zh-CN" sz="12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a:p>
            <a:pPr marL="171450" marR="0" lvl="0" indent="-171450" algn="l" defTabSz="914400" rtl="0" eaLnBrk="1" fontAlgn="auto" latinLnBrk="0" hangingPunct="1">
              <a:lnSpc>
                <a:spcPct val="2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可依据细分行业或定制群体出具报告</a:t>
            </a:r>
            <a:endParaRPr kumimoji="0" lang="en-US" altLang="zh-CN" sz="12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a:p>
            <a:pPr marL="171450" marR="0" lvl="0" indent="-171450" algn="l" defTabSz="914400" rtl="0" eaLnBrk="1" fontAlgn="auto" latinLnBrk="0" hangingPunct="1">
              <a:lnSpc>
                <a:spcPct val="200000"/>
              </a:lnSpc>
              <a:spcBef>
                <a:spcPts val="0"/>
              </a:spcBef>
              <a:spcAft>
                <a:spcPts val="0"/>
              </a:spcAft>
              <a:buClrTx/>
              <a:buSzTx/>
              <a:buFont typeface="Wingdings" panose="05000000000000000000" pitchFamily="2" charset="2"/>
              <a:buChar char="ü"/>
              <a:defRPr/>
            </a:pPr>
            <a:r>
              <a:rPr kumimoji="0" lang="zh-CN" altLang="en-US" sz="12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福利项目投入水平和占比出具五个分位值与平均值</a:t>
            </a:r>
            <a:endParaRPr kumimoji="0" lang="zh-CN" altLang="en-US" sz="1200" b="0" i="0" u="none" strike="noStrike" kern="1200" cap="none" spc="0" normalizeH="0" baseline="0" noProof="0" dirty="0">
              <a:ln>
                <a:noFill/>
              </a:ln>
              <a:solidFill>
                <a:srgbClr val="FFFFFF"/>
              </a:solidFill>
              <a:effectLst/>
              <a:uLnTx/>
              <a:uFillTx/>
              <a:latin typeface="汉仪旗黑-45S" panose="00020600040101010101" pitchFamily="18" charset="-122"/>
              <a:ea typeface="汉仪旗黑-45S" panose="00020600040101010101" pitchFamily="18" charset="-122"/>
              <a:cs typeface="+mn-cs"/>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4"/>
          </p:nvPr>
        </p:nvSpPr>
        <p:spPr>
          <a:xfrm>
            <a:off x="1272000" y="2056026"/>
            <a:ext cx="2448000" cy="796974"/>
          </a:xfrm>
        </p:spPr>
        <p:txBody>
          <a:bodyPr>
            <a:normAutofit/>
          </a:bodyPr>
          <a:lstStyle/>
          <a:p>
            <a:pPr algn="l"/>
            <a:r>
              <a:rPr lang="zh-CN" altLang="en-US" b="0" dirty="0">
                <a:latin typeface="汉仪旗黑-80S" panose="00020600040101010101" pitchFamily="18" charset="-122"/>
                <a:ea typeface="汉仪旗黑-80S" panose="00020600040101010101" pitchFamily="18" charset="-122"/>
              </a:rPr>
              <a:t>报告总览</a:t>
            </a:r>
            <a:endParaRPr lang="zh-CN" altLang="en-US" b="0" dirty="0">
              <a:latin typeface="汉仪旗黑-80S" panose="00020600040101010101" pitchFamily="18" charset="-122"/>
              <a:ea typeface="汉仪旗黑-80S" panose="00020600040101010101" pitchFamily="18" charset="-122"/>
            </a:endParaRPr>
          </a:p>
        </p:txBody>
      </p:sp>
      <p:sp>
        <p:nvSpPr>
          <p:cNvPr id="2" name="页脚占位符 1"/>
          <p:cNvSpPr>
            <a:spLocks noGrp="1"/>
          </p:cNvSpPr>
          <p:nvPr>
            <p:ph type="ftr" sz="quarter" idx="11"/>
          </p:nvPr>
        </p:nvSpPr>
        <p:spPr/>
        <p:txBody>
          <a:bodyPr/>
          <a:lstStyle/>
          <a:p>
            <a:r>
              <a:rPr lang="en-US" altLang="zh-CN" dirty="0">
                <a:latin typeface="汉仪旗黑-45S" panose="00020600040101010101" pitchFamily="18" charset="-122"/>
                <a:ea typeface="汉仪旗黑-45S" panose="00020600040101010101" pitchFamily="18" charset="-122"/>
              </a:rPr>
              <a:t>© </a:t>
            </a:r>
            <a:r>
              <a:rPr lang="zh-CN" altLang="en-US" dirty="0">
                <a:latin typeface="汉仪旗黑-45S" panose="00020600040101010101" pitchFamily="18" charset="-122"/>
                <a:ea typeface="汉仪旗黑-45S" panose="00020600040101010101" pitchFamily="18" charset="-122"/>
              </a:rPr>
              <a:t>中智管理咨询有限公司│保留所有权利</a:t>
            </a:r>
            <a:endParaRPr lang="zh-CN" altLang="en-US" dirty="0">
              <a:latin typeface="汉仪旗黑-45S" panose="00020600040101010101" pitchFamily="18" charset="-122"/>
              <a:ea typeface="汉仪旗黑-45S" panose="00020600040101010101" pitchFamily="18" charset="-122"/>
            </a:endParaRPr>
          </a:p>
        </p:txBody>
      </p:sp>
      <p:sp>
        <p:nvSpPr>
          <p:cNvPr id="3" name="文本占位符 2"/>
          <p:cNvSpPr>
            <a:spLocks noGrp="1"/>
          </p:cNvSpPr>
          <p:nvPr>
            <p:ph type="body" sz="quarter" idx="15"/>
          </p:nvPr>
        </p:nvSpPr>
        <p:spPr>
          <a:xfrm>
            <a:off x="6485276" y="1629000"/>
            <a:ext cx="5226724" cy="611557"/>
          </a:xfrm>
        </p:spPr>
        <p:txBody>
          <a:bodyPr>
            <a:normAutofit/>
          </a:bodyPr>
          <a:lstStyle/>
          <a:p>
            <a:pPr algn="l"/>
            <a:r>
              <a:rPr lang="zh-CN" altLang="en-US" dirty="0"/>
              <a:t>央国企补充福利策略</a:t>
            </a:r>
            <a:endParaRPr lang="zh-CN" altLang="en-US" dirty="0"/>
          </a:p>
        </p:txBody>
      </p:sp>
      <p:sp>
        <p:nvSpPr>
          <p:cNvPr id="5" name="文本占位符 4"/>
          <p:cNvSpPr>
            <a:spLocks noGrp="1"/>
          </p:cNvSpPr>
          <p:nvPr>
            <p:ph type="body" sz="quarter" idx="16"/>
          </p:nvPr>
        </p:nvSpPr>
        <p:spPr>
          <a:xfrm>
            <a:off x="5121175" y="4737279"/>
            <a:ext cx="5226724" cy="611557"/>
          </a:xfrm>
        </p:spPr>
        <p:txBody>
          <a:bodyPr>
            <a:normAutofit/>
          </a:bodyPr>
          <a:lstStyle/>
          <a:p>
            <a:pPr algn="l"/>
            <a:r>
              <a:rPr lang="zh-CN" altLang="en-US" dirty="0"/>
              <a:t>扶贫助农和消费帮扶实践情况</a:t>
            </a:r>
            <a:endParaRPr lang="zh-CN" altLang="en-US" dirty="0"/>
          </a:p>
        </p:txBody>
      </p:sp>
      <p:sp>
        <p:nvSpPr>
          <p:cNvPr id="19" name="文本占位符 18"/>
          <p:cNvSpPr>
            <a:spLocks noGrp="1"/>
          </p:cNvSpPr>
          <p:nvPr>
            <p:ph type="body" sz="quarter" idx="20"/>
          </p:nvPr>
        </p:nvSpPr>
        <p:spPr>
          <a:xfrm>
            <a:off x="5773830" y="1629000"/>
            <a:ext cx="815644" cy="611557"/>
          </a:xfrm>
        </p:spPr>
        <p:txBody>
          <a:bodyPr/>
          <a:lstStyle/>
          <a:p>
            <a:r>
              <a:rPr lang="en-US" altLang="zh-CN" b="0" dirty="0">
                <a:latin typeface="汉仪旗黑-80S" panose="00020600040101010101" pitchFamily="18" charset="-122"/>
                <a:ea typeface="汉仪旗黑-80S" panose="00020600040101010101" pitchFamily="18" charset="-122"/>
              </a:rPr>
              <a:t>01</a:t>
            </a:r>
            <a:endParaRPr lang="zh-CN" altLang="en-US" b="0" dirty="0">
              <a:latin typeface="汉仪旗黑-80S" panose="00020600040101010101" pitchFamily="18" charset="-122"/>
              <a:ea typeface="汉仪旗黑-80S" panose="00020600040101010101" pitchFamily="18" charset="-122"/>
            </a:endParaRPr>
          </a:p>
        </p:txBody>
      </p:sp>
      <p:sp>
        <p:nvSpPr>
          <p:cNvPr id="20" name="文本占位符 19"/>
          <p:cNvSpPr>
            <a:spLocks noGrp="1"/>
          </p:cNvSpPr>
          <p:nvPr>
            <p:ph type="body" sz="quarter" idx="21"/>
          </p:nvPr>
        </p:nvSpPr>
        <p:spPr>
          <a:xfrm>
            <a:off x="4418550" y="4737279"/>
            <a:ext cx="815644" cy="611557"/>
          </a:xfrm>
        </p:spPr>
        <p:txBody>
          <a:bodyPr/>
          <a:lstStyle/>
          <a:p>
            <a:r>
              <a:rPr lang="en-US" altLang="zh-CN" b="0" dirty="0">
                <a:latin typeface="汉仪旗黑-80S" panose="00020600040101010101" pitchFamily="18" charset="-122"/>
                <a:ea typeface="汉仪旗黑-80S" panose="00020600040101010101" pitchFamily="18" charset="-122"/>
              </a:rPr>
              <a:t>03</a:t>
            </a:r>
            <a:endParaRPr lang="zh-CN" altLang="en-US" b="0" dirty="0">
              <a:latin typeface="汉仪旗黑-80S" panose="00020600040101010101" pitchFamily="18" charset="-122"/>
              <a:ea typeface="汉仪旗黑-80S" panose="00020600040101010101" pitchFamily="18" charset="-122"/>
            </a:endParaRPr>
          </a:p>
        </p:txBody>
      </p:sp>
      <p:sp>
        <p:nvSpPr>
          <p:cNvPr id="12" name="文本占位符 15"/>
          <p:cNvSpPr txBox="1"/>
          <p:nvPr/>
        </p:nvSpPr>
        <p:spPr>
          <a:xfrm>
            <a:off x="5841175" y="3069000"/>
            <a:ext cx="5226724" cy="611557"/>
          </a:xfrm>
          <a:prstGeom prst="parallelogram">
            <a:avLst>
              <a:gd name="adj" fmla="val 46629"/>
            </a:avLst>
          </a:prstGeom>
          <a:solidFill>
            <a:schemeClr val="bg1">
              <a:lumMod val="95000"/>
            </a:schemeClr>
          </a:solidFill>
        </p:spPr>
        <p:txBody>
          <a:bodyPr vert="horz" lIns="91440" tIns="45720" rIns="91440" bIns="45720" rtlCol="0" anchor="ctr">
            <a:normAutofit/>
          </a:bodyPr>
          <a:lstStyle>
            <a:lvl1pPr marL="0" indent="0" algn="just" defTabSz="914400" rtl="0" eaLnBrk="1" latinLnBrk="0" hangingPunct="1">
              <a:lnSpc>
                <a:spcPct val="120000"/>
              </a:lnSpc>
              <a:spcBef>
                <a:spcPts val="1000"/>
              </a:spcBef>
              <a:spcAft>
                <a:spcPts val="600"/>
              </a:spcAft>
              <a:buFontTx/>
              <a:buNone/>
              <a:defRPr lang="en-US" altLang="zh-CN" sz="2000" b="0" kern="1200" dirty="0" smtClean="0">
                <a:solidFill>
                  <a:schemeClr val="accent4">
                    <a:lumMod val="75000"/>
                  </a:schemeClr>
                </a:solidFill>
                <a:latin typeface="汉仪旗黑-80S" panose="00020600040101010101" pitchFamily="18" charset="-122"/>
                <a:ea typeface="汉仪旗黑-80S" panose="00020600040101010101" pitchFamily="18" charset="-122"/>
                <a:cs typeface="+mn-cs"/>
              </a:defRPr>
            </a:lvl1pPr>
            <a:lvl2pPr marL="800100" indent="-342900" algn="l" defTabSz="914400" rtl="0" eaLnBrk="1" latinLnBrk="0" hangingPunct="1">
              <a:lnSpc>
                <a:spcPct val="120000"/>
              </a:lnSpc>
              <a:spcBef>
                <a:spcPts val="500"/>
              </a:spcBef>
              <a:spcAft>
                <a:spcPts val="600"/>
              </a:spcAft>
              <a:buFont typeface="+mj-lt"/>
              <a:buAutoNum type="arabicPeriod"/>
              <a:defRPr sz="1600" kern="1200">
                <a:solidFill>
                  <a:schemeClr val="tx1"/>
                </a:solidFill>
                <a:latin typeface="+mn-lt"/>
                <a:ea typeface="+mn-ea"/>
                <a:cs typeface="+mn-cs"/>
              </a:defRPr>
            </a:lvl2pPr>
            <a:lvl3pPr marL="1257300" indent="-342900" algn="l" defTabSz="914400" rtl="0" eaLnBrk="1" latinLnBrk="0" hangingPunct="1">
              <a:lnSpc>
                <a:spcPct val="120000"/>
              </a:lnSpc>
              <a:spcBef>
                <a:spcPts val="500"/>
              </a:spcBef>
              <a:spcAft>
                <a:spcPts val="600"/>
              </a:spcAft>
              <a:buFont typeface="+mj-lt"/>
              <a:buAutoNum type="alphaLcParen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zh-CN" altLang="en-US" dirty="0"/>
              <a:t>企业用餐福利策略</a:t>
            </a:r>
            <a:endParaRPr lang="zh-CN" altLang="en-US" dirty="0"/>
          </a:p>
        </p:txBody>
      </p:sp>
      <p:sp>
        <p:nvSpPr>
          <p:cNvPr id="13" name="文本占位符 20"/>
          <p:cNvSpPr txBox="1"/>
          <p:nvPr/>
        </p:nvSpPr>
        <p:spPr>
          <a:xfrm>
            <a:off x="5147274" y="3069000"/>
            <a:ext cx="815644" cy="611557"/>
          </a:xfrm>
          <a:custGeom>
            <a:avLst/>
            <a:gdLst>
              <a:gd name="connsiteX0" fmla="*/ 272350 w 815644"/>
              <a:gd name="connsiteY0" fmla="*/ 0 h 611557"/>
              <a:gd name="connsiteX1" fmla="*/ 815644 w 815644"/>
              <a:gd name="connsiteY1" fmla="*/ 0 h 611557"/>
              <a:gd name="connsiteX2" fmla="*/ 543293 w 815644"/>
              <a:gd name="connsiteY2" fmla="*/ 611557 h 611557"/>
              <a:gd name="connsiteX3" fmla="*/ 0 w 815644"/>
              <a:gd name="connsiteY3" fmla="*/ 611557 h 611557"/>
            </a:gdLst>
            <a:ahLst/>
            <a:cxnLst>
              <a:cxn ang="0">
                <a:pos x="connsiteX0" y="connsiteY0"/>
              </a:cxn>
              <a:cxn ang="0">
                <a:pos x="connsiteX1" y="connsiteY1"/>
              </a:cxn>
              <a:cxn ang="0">
                <a:pos x="connsiteX2" y="connsiteY2"/>
              </a:cxn>
              <a:cxn ang="0">
                <a:pos x="connsiteX3" y="connsiteY3"/>
              </a:cxn>
            </a:cxnLst>
            <a:rect l="l" t="t" r="r" b="b"/>
            <a:pathLst>
              <a:path w="815644" h="611557">
                <a:moveTo>
                  <a:pt x="272350" y="0"/>
                </a:moveTo>
                <a:lnTo>
                  <a:pt x="815644" y="0"/>
                </a:lnTo>
                <a:lnTo>
                  <a:pt x="543293" y="611557"/>
                </a:lnTo>
                <a:lnTo>
                  <a:pt x="0" y="611557"/>
                </a:lnTo>
                <a:close/>
              </a:path>
            </a:pathLst>
          </a:custGeom>
          <a:solidFill>
            <a:schemeClr val="accent1"/>
          </a:solidFill>
        </p:spPr>
        <p:txBody>
          <a:bodyPr vert="horz" wrap="square" lIns="91440" tIns="45720" rIns="91440" bIns="45720" rtlCol="0" anchor="ctr">
            <a:noAutofit/>
          </a:bodyPr>
          <a:lstStyle>
            <a:lvl1pPr marL="0" indent="0" algn="ctr" defTabSz="914400" rtl="0" eaLnBrk="1" latinLnBrk="0" hangingPunct="1">
              <a:lnSpc>
                <a:spcPct val="120000"/>
              </a:lnSpc>
              <a:spcBef>
                <a:spcPts val="1000"/>
              </a:spcBef>
              <a:spcAft>
                <a:spcPts val="600"/>
              </a:spcAft>
              <a:buFontTx/>
              <a:buNone/>
              <a:defRPr lang="zh-CN" altLang="en-US" sz="2000" b="0" kern="1200" dirty="0">
                <a:solidFill>
                  <a:schemeClr val="bg1"/>
                </a:solidFill>
                <a:latin typeface="汉仪旗黑-80S" panose="00020600040101010101" pitchFamily="18" charset="-122"/>
                <a:ea typeface="汉仪旗黑-80S" panose="00020600040101010101" pitchFamily="18" charset="-122"/>
                <a:cs typeface="+mn-cs"/>
              </a:defRPr>
            </a:lvl1pPr>
            <a:lvl2pPr marL="800100" indent="-342900" algn="l" defTabSz="914400" rtl="0" eaLnBrk="1" latinLnBrk="0" hangingPunct="1">
              <a:lnSpc>
                <a:spcPct val="120000"/>
              </a:lnSpc>
              <a:spcBef>
                <a:spcPts val="500"/>
              </a:spcBef>
              <a:spcAft>
                <a:spcPts val="600"/>
              </a:spcAft>
              <a:buFont typeface="+mj-lt"/>
              <a:buAutoNum type="arabicPeriod"/>
              <a:defRPr sz="1600" kern="1200">
                <a:solidFill>
                  <a:schemeClr val="tx1"/>
                </a:solidFill>
                <a:latin typeface="+mn-lt"/>
                <a:ea typeface="+mn-ea"/>
                <a:cs typeface="+mn-cs"/>
              </a:defRPr>
            </a:lvl2pPr>
            <a:lvl3pPr marL="1257300" indent="-342900" algn="l" defTabSz="914400" rtl="0" eaLnBrk="1" latinLnBrk="0" hangingPunct="1">
              <a:lnSpc>
                <a:spcPct val="120000"/>
              </a:lnSpc>
              <a:spcBef>
                <a:spcPts val="500"/>
              </a:spcBef>
              <a:spcAft>
                <a:spcPts val="600"/>
              </a:spcAft>
              <a:buFont typeface="+mj-lt"/>
              <a:buAutoNum type="alphaLcParen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02</a:t>
            </a:r>
            <a:endParaRPr lang="en-US" dirty="0"/>
          </a:p>
        </p:txBody>
      </p:sp>
      <p:sp>
        <p:nvSpPr>
          <p:cNvPr id="6" name="文本占位符 1"/>
          <p:cNvSpPr txBox="1"/>
          <p:nvPr/>
        </p:nvSpPr>
        <p:spPr>
          <a:xfrm>
            <a:off x="7035899" y="2306176"/>
            <a:ext cx="2836562" cy="600164"/>
          </a:xfrm>
          <a:prstGeom prst="rect">
            <a:avLst/>
          </a:prstGeom>
          <a:noFill/>
        </p:spPr>
        <p:txBody>
          <a:bodyPr vert="horz" wrap="square" lIns="91440" tIns="45720" rIns="91440" bIns="45720" rtlCol="0">
            <a:spAutoFit/>
          </a:bodyPr>
          <a:lstStyle>
            <a:lvl1pPr marL="0" indent="0" algn="just" defTabSz="914400" rtl="0" eaLnBrk="1" latinLnBrk="0" hangingPunct="1">
              <a:lnSpc>
                <a:spcPct val="120000"/>
              </a:lnSpc>
              <a:spcBef>
                <a:spcPts val="0"/>
              </a:spcBef>
              <a:spcAft>
                <a:spcPts val="600"/>
              </a:spcAft>
              <a:buFontTx/>
              <a:buNone/>
              <a:defRPr sz="1600" b="0" kern="1200">
                <a:solidFill>
                  <a:schemeClr val="accent4">
                    <a:lumMod val="75000"/>
                  </a:schemeClr>
                </a:solidFill>
                <a:latin typeface="汉仪旗黑-45S" panose="00020600040101010101" pitchFamily="18" charset="-122"/>
                <a:ea typeface="汉仪旗黑-45S" panose="00020600040101010101" pitchFamily="18" charset="-122"/>
                <a:cs typeface="+mn-cs"/>
              </a:defRPr>
            </a:lvl1pPr>
            <a:lvl2pPr marL="457200" indent="0" algn="l" defTabSz="914400" rtl="0" eaLnBrk="1" latinLnBrk="0" hangingPunct="1">
              <a:lnSpc>
                <a:spcPct val="120000"/>
              </a:lnSpc>
              <a:spcBef>
                <a:spcPts val="500"/>
              </a:spcBef>
              <a:spcAft>
                <a:spcPts val="600"/>
              </a:spcAft>
              <a:buFont typeface="+mj-lt"/>
              <a:buNone/>
              <a:defRPr sz="1600" kern="1200">
                <a:solidFill>
                  <a:schemeClr val="tx1"/>
                </a:solidFill>
                <a:latin typeface="+mn-lt"/>
                <a:ea typeface="+mn-ea"/>
                <a:cs typeface="+mn-cs"/>
              </a:defRPr>
            </a:lvl2pPr>
            <a:lvl3pPr marL="1257300" indent="-342900" algn="l" defTabSz="914400" rtl="0" eaLnBrk="1" latinLnBrk="0" hangingPunct="1">
              <a:lnSpc>
                <a:spcPct val="120000"/>
              </a:lnSpc>
              <a:spcBef>
                <a:spcPts val="500"/>
              </a:spcBef>
              <a:spcAft>
                <a:spcPts val="600"/>
              </a:spcAft>
              <a:buFont typeface="+mj-lt"/>
              <a:buAutoNum type="alphaLcParen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zh-CN" altLang="en-US" sz="1400" dirty="0">
                <a:solidFill>
                  <a:srgbClr val="595757"/>
                </a:solidFill>
              </a:rPr>
              <a:t> </a:t>
            </a:r>
            <a:r>
              <a:rPr lang="en-US" altLang="zh-CN" sz="1400" dirty="0">
                <a:solidFill>
                  <a:srgbClr val="595757"/>
                </a:solidFill>
              </a:rPr>
              <a:t>1. </a:t>
            </a:r>
            <a:r>
              <a:rPr lang="zh-CN" altLang="en-US" sz="1400" dirty="0">
                <a:solidFill>
                  <a:srgbClr val="595757"/>
                </a:solidFill>
              </a:rPr>
              <a:t>补充福利体系管理</a:t>
            </a:r>
            <a:endParaRPr lang="zh-CN" altLang="en-US" sz="1400" dirty="0">
              <a:solidFill>
                <a:srgbClr val="595757"/>
              </a:solidFill>
            </a:endParaRPr>
          </a:p>
          <a:p>
            <a:pPr algn="l">
              <a:lnSpc>
                <a:spcPct val="100000"/>
              </a:lnSpc>
            </a:pPr>
            <a:r>
              <a:rPr lang="zh-CN" altLang="en-US" sz="1400" dirty="0">
                <a:solidFill>
                  <a:srgbClr val="595757"/>
                </a:solidFill>
              </a:rPr>
              <a:t> </a:t>
            </a:r>
            <a:r>
              <a:rPr lang="en-US" altLang="zh-CN" sz="1400" dirty="0">
                <a:solidFill>
                  <a:srgbClr val="595757"/>
                </a:solidFill>
              </a:rPr>
              <a:t>2. </a:t>
            </a:r>
            <a:r>
              <a:rPr lang="zh-CN" altLang="en-US" sz="1400" dirty="0">
                <a:solidFill>
                  <a:srgbClr val="595757"/>
                </a:solidFill>
              </a:rPr>
              <a:t>补充福利项目详情</a:t>
            </a:r>
            <a:endParaRPr lang="zh-CN" altLang="en-US" sz="1400" dirty="0">
              <a:solidFill>
                <a:srgbClr val="595757"/>
              </a:solidFill>
            </a:endParaRPr>
          </a:p>
        </p:txBody>
      </p:sp>
      <p:sp>
        <p:nvSpPr>
          <p:cNvPr id="7" name="文本占位符 1"/>
          <p:cNvSpPr txBox="1"/>
          <p:nvPr/>
        </p:nvSpPr>
        <p:spPr>
          <a:xfrm>
            <a:off x="6427438" y="3741788"/>
            <a:ext cx="2836562" cy="892552"/>
          </a:xfrm>
          <a:prstGeom prst="rect">
            <a:avLst/>
          </a:prstGeom>
          <a:noFill/>
        </p:spPr>
        <p:txBody>
          <a:bodyPr vert="horz" wrap="square" lIns="91440" tIns="45720" rIns="91440" bIns="45720" rtlCol="0">
            <a:spAutoFit/>
          </a:bodyPr>
          <a:lstStyle>
            <a:lvl1pPr marL="0" indent="0" algn="just" defTabSz="914400" rtl="0" eaLnBrk="1" latinLnBrk="0" hangingPunct="1">
              <a:lnSpc>
                <a:spcPct val="120000"/>
              </a:lnSpc>
              <a:spcBef>
                <a:spcPts val="0"/>
              </a:spcBef>
              <a:spcAft>
                <a:spcPts val="600"/>
              </a:spcAft>
              <a:buFontTx/>
              <a:buNone/>
              <a:defRPr sz="1600" b="0" kern="1200">
                <a:solidFill>
                  <a:schemeClr val="accent4">
                    <a:lumMod val="75000"/>
                  </a:schemeClr>
                </a:solidFill>
                <a:latin typeface="汉仪旗黑-45S" panose="00020600040101010101" pitchFamily="18" charset="-122"/>
                <a:ea typeface="汉仪旗黑-45S" panose="00020600040101010101" pitchFamily="18" charset="-122"/>
                <a:cs typeface="+mn-cs"/>
              </a:defRPr>
            </a:lvl1pPr>
            <a:lvl2pPr marL="457200" indent="0" algn="l" defTabSz="914400" rtl="0" eaLnBrk="1" latinLnBrk="0" hangingPunct="1">
              <a:lnSpc>
                <a:spcPct val="120000"/>
              </a:lnSpc>
              <a:spcBef>
                <a:spcPts val="500"/>
              </a:spcBef>
              <a:spcAft>
                <a:spcPts val="600"/>
              </a:spcAft>
              <a:buFont typeface="+mj-lt"/>
              <a:buNone/>
              <a:defRPr sz="1600" kern="1200">
                <a:solidFill>
                  <a:schemeClr val="tx1"/>
                </a:solidFill>
                <a:latin typeface="+mn-lt"/>
                <a:ea typeface="+mn-ea"/>
                <a:cs typeface="+mn-cs"/>
              </a:defRPr>
            </a:lvl2pPr>
            <a:lvl3pPr marL="1257300" indent="-342900" algn="l" defTabSz="914400" rtl="0" eaLnBrk="1" latinLnBrk="0" hangingPunct="1">
              <a:lnSpc>
                <a:spcPct val="120000"/>
              </a:lnSpc>
              <a:spcBef>
                <a:spcPts val="500"/>
              </a:spcBef>
              <a:spcAft>
                <a:spcPts val="600"/>
              </a:spcAft>
              <a:buFont typeface="+mj-lt"/>
              <a:buAutoNum type="alphaLcParen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zh-CN" altLang="en-US" sz="1400" dirty="0">
                <a:solidFill>
                  <a:srgbClr val="595757"/>
                </a:solidFill>
              </a:rPr>
              <a:t> </a:t>
            </a:r>
            <a:r>
              <a:rPr lang="en-US" altLang="zh-CN" sz="1400" dirty="0">
                <a:solidFill>
                  <a:srgbClr val="595757"/>
                </a:solidFill>
              </a:rPr>
              <a:t>1. </a:t>
            </a:r>
            <a:r>
              <a:rPr lang="zh-CN" altLang="en-US" sz="1400" dirty="0">
                <a:solidFill>
                  <a:srgbClr val="595757"/>
                </a:solidFill>
              </a:rPr>
              <a:t>工作用餐的主要场景</a:t>
            </a:r>
            <a:endParaRPr lang="zh-CN" altLang="en-US" sz="1400" dirty="0">
              <a:solidFill>
                <a:srgbClr val="595757"/>
              </a:solidFill>
            </a:endParaRPr>
          </a:p>
          <a:p>
            <a:pPr algn="l">
              <a:lnSpc>
                <a:spcPct val="100000"/>
              </a:lnSpc>
            </a:pPr>
            <a:r>
              <a:rPr lang="zh-CN" altLang="en-US" sz="1400" dirty="0">
                <a:solidFill>
                  <a:srgbClr val="595757"/>
                </a:solidFill>
              </a:rPr>
              <a:t> </a:t>
            </a:r>
            <a:r>
              <a:rPr lang="en-US" altLang="zh-CN" sz="1400" dirty="0">
                <a:solidFill>
                  <a:srgbClr val="595757"/>
                </a:solidFill>
              </a:rPr>
              <a:t>2. </a:t>
            </a:r>
            <a:r>
              <a:rPr lang="zh-CN" altLang="en-US" sz="1400" dirty="0">
                <a:solidFill>
                  <a:srgbClr val="595757"/>
                </a:solidFill>
              </a:rPr>
              <a:t>审批工具及费用控制规则</a:t>
            </a:r>
            <a:endParaRPr lang="zh-CN" altLang="en-US" sz="1400" dirty="0">
              <a:solidFill>
                <a:srgbClr val="595757"/>
              </a:solidFill>
            </a:endParaRPr>
          </a:p>
          <a:p>
            <a:pPr algn="l">
              <a:lnSpc>
                <a:spcPct val="100000"/>
              </a:lnSpc>
            </a:pPr>
            <a:r>
              <a:rPr lang="zh-CN" altLang="en-US" sz="1400" dirty="0">
                <a:solidFill>
                  <a:srgbClr val="595757"/>
                </a:solidFill>
              </a:rPr>
              <a:t> </a:t>
            </a:r>
            <a:r>
              <a:rPr lang="en-US" altLang="zh-CN" sz="1400" dirty="0">
                <a:solidFill>
                  <a:srgbClr val="595757"/>
                </a:solidFill>
              </a:rPr>
              <a:t>3. </a:t>
            </a:r>
            <a:r>
              <a:rPr lang="zh-CN" altLang="en-US" sz="1400" dirty="0">
                <a:solidFill>
                  <a:srgbClr val="595757"/>
                </a:solidFill>
              </a:rPr>
              <a:t>用餐福利的管理挑战</a:t>
            </a:r>
            <a:endParaRPr lang="zh-CN" altLang="en-US" sz="1400" dirty="0">
              <a:solidFill>
                <a:srgbClr val="595757"/>
              </a:solidFill>
            </a:endParaRPr>
          </a:p>
        </p:txBody>
      </p:sp>
      <p:sp>
        <p:nvSpPr>
          <p:cNvPr id="8" name="文本占位符 1"/>
          <p:cNvSpPr txBox="1"/>
          <p:nvPr/>
        </p:nvSpPr>
        <p:spPr>
          <a:xfrm>
            <a:off x="5707438" y="5402176"/>
            <a:ext cx="2836562" cy="600164"/>
          </a:xfrm>
          <a:prstGeom prst="rect">
            <a:avLst/>
          </a:prstGeom>
          <a:noFill/>
        </p:spPr>
        <p:txBody>
          <a:bodyPr vert="horz" wrap="square" lIns="91440" tIns="45720" rIns="91440" bIns="45720" rtlCol="0">
            <a:spAutoFit/>
          </a:bodyPr>
          <a:lstStyle>
            <a:lvl1pPr marL="0" indent="0" algn="just" defTabSz="914400" rtl="0" eaLnBrk="1" latinLnBrk="0" hangingPunct="1">
              <a:lnSpc>
                <a:spcPct val="120000"/>
              </a:lnSpc>
              <a:spcBef>
                <a:spcPts val="0"/>
              </a:spcBef>
              <a:spcAft>
                <a:spcPts val="600"/>
              </a:spcAft>
              <a:buFontTx/>
              <a:buNone/>
              <a:defRPr sz="1600" b="0" kern="1200">
                <a:solidFill>
                  <a:schemeClr val="accent4">
                    <a:lumMod val="75000"/>
                  </a:schemeClr>
                </a:solidFill>
                <a:latin typeface="汉仪旗黑-45S" panose="00020600040101010101" pitchFamily="18" charset="-122"/>
                <a:ea typeface="汉仪旗黑-45S" panose="00020600040101010101" pitchFamily="18" charset="-122"/>
                <a:cs typeface="+mn-cs"/>
              </a:defRPr>
            </a:lvl1pPr>
            <a:lvl2pPr marL="457200" indent="0" algn="l" defTabSz="914400" rtl="0" eaLnBrk="1" latinLnBrk="0" hangingPunct="1">
              <a:lnSpc>
                <a:spcPct val="120000"/>
              </a:lnSpc>
              <a:spcBef>
                <a:spcPts val="500"/>
              </a:spcBef>
              <a:spcAft>
                <a:spcPts val="600"/>
              </a:spcAft>
              <a:buFont typeface="+mj-lt"/>
              <a:buNone/>
              <a:defRPr sz="1600" kern="1200">
                <a:solidFill>
                  <a:schemeClr val="tx1"/>
                </a:solidFill>
                <a:latin typeface="+mn-lt"/>
                <a:ea typeface="+mn-ea"/>
                <a:cs typeface="+mn-cs"/>
              </a:defRPr>
            </a:lvl2pPr>
            <a:lvl3pPr marL="1257300" indent="-342900" algn="l" defTabSz="914400" rtl="0" eaLnBrk="1" latinLnBrk="0" hangingPunct="1">
              <a:lnSpc>
                <a:spcPct val="120000"/>
              </a:lnSpc>
              <a:spcBef>
                <a:spcPts val="500"/>
              </a:spcBef>
              <a:spcAft>
                <a:spcPts val="600"/>
              </a:spcAft>
              <a:buFont typeface="+mj-lt"/>
              <a:buAutoNum type="alphaLcParen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zh-CN" altLang="en-US" sz="1400" dirty="0">
                <a:solidFill>
                  <a:srgbClr val="595757"/>
                </a:solidFill>
              </a:rPr>
              <a:t> </a:t>
            </a:r>
            <a:r>
              <a:rPr lang="en-US" altLang="zh-CN" sz="1400" dirty="0">
                <a:solidFill>
                  <a:srgbClr val="595757"/>
                </a:solidFill>
              </a:rPr>
              <a:t>1. </a:t>
            </a:r>
            <a:r>
              <a:rPr lang="zh-CN" altLang="en-US" sz="1400" dirty="0">
                <a:solidFill>
                  <a:srgbClr val="595757"/>
                </a:solidFill>
              </a:rPr>
              <a:t>扶贫助农项目管理</a:t>
            </a:r>
            <a:endParaRPr lang="zh-CN" altLang="en-US" sz="1400" dirty="0">
              <a:solidFill>
                <a:srgbClr val="595757"/>
              </a:solidFill>
            </a:endParaRPr>
          </a:p>
          <a:p>
            <a:pPr algn="l">
              <a:lnSpc>
                <a:spcPct val="100000"/>
              </a:lnSpc>
            </a:pPr>
            <a:r>
              <a:rPr lang="zh-CN" altLang="en-US" sz="1400" dirty="0">
                <a:solidFill>
                  <a:srgbClr val="595757"/>
                </a:solidFill>
              </a:rPr>
              <a:t> </a:t>
            </a:r>
            <a:r>
              <a:rPr lang="en-US" altLang="zh-CN" sz="1400" dirty="0">
                <a:solidFill>
                  <a:srgbClr val="595757"/>
                </a:solidFill>
              </a:rPr>
              <a:t>2. </a:t>
            </a:r>
            <a:r>
              <a:rPr lang="zh-CN" altLang="en-US" sz="1400" dirty="0">
                <a:solidFill>
                  <a:srgbClr val="595757"/>
                </a:solidFill>
              </a:rPr>
              <a:t>扶贫助农项目挑战与改善举措</a:t>
            </a:r>
            <a:endParaRPr lang="zh-CN" altLang="en-US" sz="1400" dirty="0">
              <a:solidFill>
                <a:srgbClr val="595757"/>
              </a:solidFill>
            </a:endParaRPr>
          </a:p>
        </p:txBody>
      </p:sp>
      <p:sp>
        <p:nvSpPr>
          <p:cNvPr id="10" name="文本占位符 1"/>
          <p:cNvSpPr txBox="1"/>
          <p:nvPr/>
        </p:nvSpPr>
        <p:spPr>
          <a:xfrm>
            <a:off x="1324486" y="2781000"/>
            <a:ext cx="2664000" cy="1477328"/>
          </a:xfrm>
          <a:prstGeom prst="rect">
            <a:avLst/>
          </a:prstGeom>
          <a:noFill/>
        </p:spPr>
        <p:txBody>
          <a:bodyPr vert="horz" wrap="square" lIns="91440" tIns="45720" rIns="91440" bIns="45720" rtlCol="0">
            <a:spAutoFit/>
          </a:bodyPr>
          <a:lstStyle>
            <a:lvl1pPr marL="0" indent="0" algn="just" defTabSz="914400" rtl="0" eaLnBrk="1" latinLnBrk="0" hangingPunct="1">
              <a:lnSpc>
                <a:spcPct val="120000"/>
              </a:lnSpc>
              <a:spcBef>
                <a:spcPts val="0"/>
              </a:spcBef>
              <a:spcAft>
                <a:spcPts val="600"/>
              </a:spcAft>
              <a:buFontTx/>
              <a:buNone/>
              <a:defRPr sz="1600" b="0" kern="1200">
                <a:solidFill>
                  <a:schemeClr val="accent4">
                    <a:lumMod val="75000"/>
                  </a:schemeClr>
                </a:solidFill>
                <a:latin typeface="汉仪旗黑-45S" panose="00020600040101010101" pitchFamily="18" charset="-122"/>
                <a:ea typeface="汉仪旗黑-45S" panose="00020600040101010101" pitchFamily="18" charset="-122"/>
                <a:cs typeface="+mn-cs"/>
              </a:defRPr>
            </a:lvl1pPr>
            <a:lvl2pPr marL="457200" indent="0" algn="l" defTabSz="914400" rtl="0" eaLnBrk="1" latinLnBrk="0" hangingPunct="1">
              <a:lnSpc>
                <a:spcPct val="120000"/>
              </a:lnSpc>
              <a:spcBef>
                <a:spcPts val="500"/>
              </a:spcBef>
              <a:spcAft>
                <a:spcPts val="600"/>
              </a:spcAft>
              <a:buFont typeface="+mj-lt"/>
              <a:buNone/>
              <a:defRPr sz="1600" kern="1200">
                <a:solidFill>
                  <a:schemeClr val="tx1"/>
                </a:solidFill>
                <a:latin typeface="+mn-lt"/>
                <a:ea typeface="+mn-ea"/>
                <a:cs typeface="+mn-cs"/>
              </a:defRPr>
            </a:lvl2pPr>
            <a:lvl3pPr marL="1257300" indent="-342900" algn="l" defTabSz="914400" rtl="0" eaLnBrk="1" latinLnBrk="0" hangingPunct="1">
              <a:lnSpc>
                <a:spcPct val="120000"/>
              </a:lnSpc>
              <a:spcBef>
                <a:spcPts val="500"/>
              </a:spcBef>
              <a:spcAft>
                <a:spcPts val="600"/>
              </a:spcAft>
              <a:buFont typeface="+mj-lt"/>
              <a:buAutoNum type="alphaLcParen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r>
              <a:rPr lang="zh-CN" altLang="en-US" sz="1400" dirty="0">
                <a:solidFill>
                  <a:schemeClr val="bg1"/>
                </a:solidFill>
                <a:latin typeface="汉仪旗黑-80S" panose="00020600040101010101" pitchFamily="18" charset="-122"/>
                <a:ea typeface="汉仪旗黑-80S" panose="00020600040101010101" pitchFamily="18" charset="-122"/>
              </a:rPr>
              <a:t>分析维度包括：</a:t>
            </a:r>
            <a:endParaRPr lang="en-US" altLang="zh-CN" sz="1400" dirty="0">
              <a:solidFill>
                <a:schemeClr val="bg1"/>
              </a:solidFill>
              <a:latin typeface="汉仪旗黑-80S" panose="00020600040101010101" pitchFamily="18" charset="-122"/>
              <a:ea typeface="汉仪旗黑-80S" panose="00020600040101010101" pitchFamily="18" charset="-122"/>
            </a:endParaRPr>
          </a:p>
          <a:p>
            <a:pPr marL="215900" indent="-215900" algn="l">
              <a:lnSpc>
                <a:spcPct val="100000"/>
              </a:lnSpc>
              <a:buFont typeface="Arial" panose="020B0604020202020204" pitchFamily="34" charset="0"/>
              <a:buChar char="•"/>
            </a:pPr>
            <a:r>
              <a:rPr lang="zh-CN" altLang="en-US" sz="1400" dirty="0">
                <a:solidFill>
                  <a:schemeClr val="bg1"/>
                </a:solidFill>
              </a:rPr>
              <a:t>企业性质</a:t>
            </a:r>
            <a:endParaRPr lang="en-US" altLang="zh-CN" sz="1400" dirty="0">
              <a:solidFill>
                <a:schemeClr val="bg1"/>
              </a:solidFill>
            </a:endParaRPr>
          </a:p>
          <a:p>
            <a:pPr marL="215900" indent="-215900" algn="l">
              <a:lnSpc>
                <a:spcPct val="100000"/>
              </a:lnSpc>
              <a:buFont typeface="Arial" panose="020B0604020202020204" pitchFamily="34" charset="0"/>
              <a:buChar char="•"/>
            </a:pPr>
            <a:r>
              <a:rPr lang="zh-CN" altLang="en-US" sz="1400" dirty="0">
                <a:solidFill>
                  <a:schemeClr val="bg1"/>
                </a:solidFill>
              </a:rPr>
              <a:t>城市类型</a:t>
            </a:r>
            <a:endParaRPr lang="en-US" altLang="zh-CN" sz="1400" dirty="0">
              <a:solidFill>
                <a:schemeClr val="bg1"/>
              </a:solidFill>
            </a:endParaRPr>
          </a:p>
          <a:p>
            <a:pPr marL="215900" indent="-215900" algn="l">
              <a:lnSpc>
                <a:spcPct val="100000"/>
              </a:lnSpc>
              <a:buFont typeface="Arial" panose="020B0604020202020204" pitchFamily="34" charset="0"/>
              <a:buChar char="•"/>
            </a:pPr>
            <a:r>
              <a:rPr lang="zh-CN" altLang="en-US" sz="1400" dirty="0">
                <a:solidFill>
                  <a:schemeClr val="bg1"/>
                </a:solidFill>
              </a:rPr>
              <a:t>企业级别</a:t>
            </a:r>
            <a:endParaRPr lang="en-US" altLang="zh-CN" sz="1400" dirty="0">
              <a:solidFill>
                <a:schemeClr val="bg1"/>
              </a:solidFill>
            </a:endParaRPr>
          </a:p>
          <a:p>
            <a:pPr marL="215900" indent="-215900" algn="l">
              <a:lnSpc>
                <a:spcPct val="100000"/>
              </a:lnSpc>
              <a:buFont typeface="Arial" panose="020B0604020202020204" pitchFamily="34" charset="0"/>
              <a:buChar char="•"/>
            </a:pPr>
            <a:r>
              <a:rPr lang="zh-CN" altLang="en-US" sz="1400" dirty="0">
                <a:solidFill>
                  <a:schemeClr val="bg1"/>
                </a:solidFill>
              </a:rPr>
              <a:t>典型行业</a:t>
            </a:r>
            <a:endParaRPr lang="zh-CN" altLang="en-US" sz="1400" dirty="0">
              <a:solidFill>
                <a:schemeClr val="bg1"/>
              </a:solidFill>
            </a:endParaRPr>
          </a:p>
        </p:txBody>
      </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 name="表格 91"/>
          <p:cNvGraphicFramePr>
            <a:graphicFrameLocks noGrp="1"/>
          </p:cNvGraphicFramePr>
          <p:nvPr/>
        </p:nvGraphicFramePr>
        <p:xfrm>
          <a:off x="4278100" y="1993122"/>
          <a:ext cx="4089767" cy="4033761"/>
        </p:xfrm>
        <a:graphic>
          <a:graphicData uri="http://schemas.openxmlformats.org/drawingml/2006/table">
            <a:tbl>
              <a:tblPr/>
              <a:tblGrid>
                <a:gridCol w="4089767"/>
              </a:tblGrid>
              <a:tr h="511857">
                <a:tc>
                  <a:txBody>
                    <a:bodyPr/>
                    <a:lstStyle/>
                    <a:p>
                      <a:pPr marL="0" marR="0" lvl="0" indent="0" algn="ctr" defTabSz="914400" rtl="0" eaLnBrk="1" fontAlgn="auto" latinLnBrk="1" hangingPunct="1">
                        <a:lnSpc>
                          <a:spcPct val="100000"/>
                        </a:lnSpc>
                        <a:spcBef>
                          <a:spcPts val="0"/>
                        </a:spcBef>
                        <a:spcAft>
                          <a:spcPts val="0"/>
                        </a:spcAft>
                        <a:buClrTx/>
                        <a:buSzTx/>
                        <a:buFontTx/>
                        <a:buNone/>
                        <a:defRPr/>
                      </a:pPr>
                      <a:r>
                        <a:rPr lang="zh-CN" altLang="en-US" sz="1600" b="0" dirty="0">
                          <a:solidFill>
                            <a:srgbClr val="FEFEFE"/>
                          </a:solidFill>
                          <a:effectLst/>
                          <a:latin typeface="汉仪旗黑-80S" panose="00020600040101010101" pitchFamily="18" charset="-122"/>
                          <a:ea typeface="汉仪旗黑-80S" panose="00020600040101010101" pitchFamily="18" charset="-122"/>
                        </a:rPr>
                        <a:t>实战线上课 </a:t>
                      </a:r>
                      <a:r>
                        <a:rPr lang="en-US" altLang="zh-CN" sz="1600" b="0" dirty="0">
                          <a:solidFill>
                            <a:srgbClr val="FEFEFE"/>
                          </a:solidFill>
                          <a:effectLst/>
                          <a:latin typeface="汉仪旗黑-80S" panose="00020600040101010101" pitchFamily="18" charset="-122"/>
                          <a:ea typeface="汉仪旗黑-80S" panose="00020600040101010101" pitchFamily="18" charset="-122"/>
                        </a:rPr>
                        <a:t>- </a:t>
                      </a:r>
                      <a:r>
                        <a:rPr lang="zh-CN" altLang="en-US" sz="1600" b="0" dirty="0">
                          <a:solidFill>
                            <a:srgbClr val="FEFEFE"/>
                          </a:solidFill>
                          <a:effectLst/>
                          <a:latin typeface="汉仪旗黑-80S" panose="00020600040101010101" pitchFamily="18" charset="-122"/>
                          <a:ea typeface="汉仪旗黑-80S" panose="00020600040101010101" pitchFamily="18" charset="-122"/>
                        </a:rPr>
                        <a:t>课程主题</a:t>
                      </a:r>
                      <a:endParaRPr lang="zh-CN" altLang="en-US" sz="1600" b="0" dirty="0">
                        <a:solidFill>
                          <a:srgbClr val="FEFEFE"/>
                        </a:solidFill>
                        <a:effectLst/>
                        <a:latin typeface="汉仪旗黑-80S" panose="00020600040101010101" pitchFamily="18" charset="-122"/>
                        <a:ea typeface="汉仪旗黑-80S" panose="00020600040101010101" pitchFamily="18" charset="-122"/>
                      </a:endParaRPr>
                    </a:p>
                  </a:txBody>
                  <a:tcPr marL="63500" marR="63500" marT="31750" marB="31750" anchor="ctr">
                    <a:lnL w="6350" cap="flat" cmpd="sng" algn="ctr">
                      <a:solidFill>
                        <a:srgbClr val="00387F"/>
                      </a:solidFill>
                      <a:prstDash val="solid"/>
                      <a:round/>
                      <a:headEnd type="none" w="med" len="med"/>
                      <a:tailEnd type="none" w="med" len="med"/>
                    </a:lnL>
                    <a:lnR w="6350" cap="flat" cmpd="sng" algn="ctr">
                      <a:solidFill>
                        <a:srgbClr val="00387F"/>
                      </a:solidFill>
                      <a:prstDash val="solid"/>
                      <a:round/>
                      <a:headEnd type="none" w="med" len="med"/>
                      <a:tailEnd type="none" w="med" len="med"/>
                    </a:lnR>
                    <a:lnT w="6350" cap="flat" cmpd="sng" algn="ctr">
                      <a:solidFill>
                        <a:srgbClr val="00387F"/>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387F"/>
                    </a:solidFill>
                  </a:tcPr>
                </a:tc>
              </a:tr>
              <a:tr h="440238">
                <a:tc>
                  <a:txBody>
                    <a:bodyPr/>
                    <a:lstStyle/>
                    <a:p>
                      <a:pPr algn="ctr" fontAlgn="ctr">
                        <a:lnSpc>
                          <a:spcPct val="100000"/>
                        </a:lnSpc>
                      </a:pPr>
                      <a:r>
                        <a:rPr lang="zh-CN" altLang="en-US" sz="1400" b="0" i="0" spc="0" dirty="0">
                          <a:solidFill>
                            <a:srgbClr val="595757"/>
                          </a:solidFill>
                          <a:effectLst/>
                          <a:latin typeface="汉仪旗黑-80S" panose="00020600040101010101" pitchFamily="18" charset="-122"/>
                          <a:ea typeface="汉仪旗黑-80S" panose="00020600040101010101" pitchFamily="18" charset="-122"/>
                        </a:rPr>
                        <a:t>调薪实战训练营</a:t>
                      </a:r>
                      <a:endParaRPr lang="zh-CN" altLang="en-US" sz="1400" b="0" dirty="0">
                        <a:solidFill>
                          <a:srgbClr val="595757"/>
                        </a:solidFill>
                        <a:effectLst/>
                        <a:latin typeface="汉仪旗黑-80S" panose="00020600040101010101" pitchFamily="18" charset="-122"/>
                        <a:ea typeface="汉仪旗黑-80S" panose="00020600040101010101" pitchFamily="18" charset="-122"/>
                      </a:endParaRPr>
                    </a:p>
                  </a:txBody>
                  <a:tcPr marL="6350" marR="6350" marT="6350" marB="63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r>
              <a:tr h="440238">
                <a:tc>
                  <a:txBody>
                    <a:bodyPr/>
                    <a:lstStyle/>
                    <a:p>
                      <a:pPr algn="ctr" fontAlgn="ctr">
                        <a:lnSpc>
                          <a:spcPct val="100000"/>
                        </a:lnSpc>
                      </a:pPr>
                      <a:r>
                        <a:rPr lang="zh-CN" altLang="en-US" sz="1400" b="0" i="0" spc="0" dirty="0">
                          <a:solidFill>
                            <a:srgbClr val="595757"/>
                          </a:solidFill>
                          <a:effectLst/>
                          <a:latin typeface="汉仪旗黑-80S" panose="00020600040101010101" pitchFamily="18" charset="-122"/>
                          <a:ea typeface="汉仪旗黑-80S" panose="00020600040101010101" pitchFamily="18" charset="-122"/>
                        </a:rPr>
                        <a:t>薪酬体系设计训练营</a:t>
                      </a:r>
                      <a:endParaRPr lang="zh-CN" altLang="en-US" sz="1400" b="0" dirty="0">
                        <a:solidFill>
                          <a:srgbClr val="595757"/>
                        </a:solidFill>
                        <a:effectLst/>
                        <a:latin typeface="汉仪旗黑-80S" panose="00020600040101010101" pitchFamily="18" charset="-122"/>
                        <a:ea typeface="汉仪旗黑-80S" panose="00020600040101010101" pitchFamily="18" charset="-122"/>
                      </a:endParaRPr>
                    </a:p>
                  </a:txBody>
                  <a:tcPr marL="6350" marR="6350" marT="6350" marB="63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E5F0F7"/>
                    </a:solidFill>
                  </a:tcPr>
                </a:tc>
              </a:tr>
              <a:tr h="440238">
                <a:tc>
                  <a:txBody>
                    <a:bodyPr/>
                    <a:lstStyle/>
                    <a:p>
                      <a:pPr algn="ctr" fontAlgn="ctr">
                        <a:lnSpc>
                          <a:spcPct val="100000"/>
                        </a:lnSpc>
                      </a:pPr>
                      <a:r>
                        <a:rPr lang="zh-CN" altLang="en-US" sz="1400" b="0" i="0" spc="0" dirty="0">
                          <a:solidFill>
                            <a:srgbClr val="595757"/>
                          </a:solidFill>
                          <a:effectLst/>
                          <a:latin typeface="汉仪旗黑-80S" panose="00020600040101010101" pitchFamily="18" charset="-122"/>
                          <a:ea typeface="汉仪旗黑-80S" panose="00020600040101010101" pitchFamily="18" charset="-122"/>
                        </a:rPr>
                        <a:t>高管激励体系设计实战课</a:t>
                      </a:r>
                      <a:endParaRPr lang="zh-CN" altLang="en-US" sz="1400" b="0" dirty="0">
                        <a:solidFill>
                          <a:srgbClr val="595757"/>
                        </a:solidFill>
                        <a:effectLst/>
                        <a:latin typeface="汉仪旗黑-80S" panose="00020600040101010101" pitchFamily="18" charset="-122"/>
                        <a:ea typeface="汉仪旗黑-80S" panose="00020600040101010101" pitchFamily="18" charset="-122"/>
                      </a:endParaRPr>
                    </a:p>
                  </a:txBody>
                  <a:tcPr marL="6350" marR="6350" marT="6350" marB="63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r>
              <a:tr h="440238">
                <a:tc>
                  <a:txBody>
                    <a:bodyPr/>
                    <a:lstStyle/>
                    <a:p>
                      <a:pPr algn="ctr" fontAlgn="ctr">
                        <a:lnSpc>
                          <a:spcPct val="100000"/>
                        </a:lnSpc>
                      </a:pPr>
                      <a:r>
                        <a:rPr lang="zh-CN" altLang="en-US" sz="1400" b="0" i="0" spc="0" dirty="0">
                          <a:solidFill>
                            <a:srgbClr val="595757"/>
                          </a:solidFill>
                          <a:effectLst/>
                          <a:latin typeface="汉仪旗黑-80S" panose="00020600040101010101" pitchFamily="18" charset="-122"/>
                          <a:ea typeface="汉仪旗黑-80S" panose="00020600040101010101" pitchFamily="18" charset="-122"/>
                        </a:rPr>
                        <a:t>中长期激励系列课程</a:t>
                      </a:r>
                      <a:endParaRPr lang="zh-CN" altLang="en-US" sz="1400" b="0" dirty="0">
                        <a:solidFill>
                          <a:srgbClr val="595757"/>
                        </a:solidFill>
                        <a:effectLst/>
                        <a:latin typeface="汉仪旗黑-80S" panose="00020600040101010101" pitchFamily="18" charset="-122"/>
                        <a:ea typeface="汉仪旗黑-80S" panose="00020600040101010101" pitchFamily="18" charset="-122"/>
                      </a:endParaRPr>
                    </a:p>
                  </a:txBody>
                  <a:tcPr marL="6350" marR="6350" marT="6350" marB="63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E5F0F7"/>
                    </a:solidFill>
                  </a:tcPr>
                </a:tc>
              </a:tr>
              <a:tr h="440238">
                <a:tc>
                  <a:txBody>
                    <a:bodyPr/>
                    <a:lstStyle/>
                    <a:p>
                      <a:pPr algn="ctr" fontAlgn="ctr">
                        <a:lnSpc>
                          <a:spcPct val="100000"/>
                        </a:lnSpc>
                      </a:pPr>
                      <a:r>
                        <a:rPr lang="zh-CN" altLang="en-US" sz="1400" b="0" i="0" spc="0" dirty="0">
                          <a:solidFill>
                            <a:srgbClr val="595757"/>
                          </a:solidFill>
                          <a:effectLst/>
                          <a:latin typeface="汉仪旗黑-80S" panose="00020600040101010101" pitchFamily="18" charset="-122"/>
                          <a:ea typeface="汉仪旗黑-80S" panose="00020600040101010101" pitchFamily="18" charset="-122"/>
                        </a:rPr>
                        <a:t>绩效管理实战训练营</a:t>
                      </a:r>
                      <a:endParaRPr lang="zh-CN" altLang="en-US" sz="1400" b="0" dirty="0">
                        <a:solidFill>
                          <a:srgbClr val="595757"/>
                        </a:solidFill>
                        <a:effectLst/>
                        <a:latin typeface="汉仪旗黑-80S" panose="00020600040101010101" pitchFamily="18" charset="-122"/>
                        <a:ea typeface="汉仪旗黑-80S" panose="00020600040101010101" pitchFamily="18" charset="-122"/>
                      </a:endParaRPr>
                    </a:p>
                  </a:txBody>
                  <a:tcPr marL="6350" marR="6350" marT="6350" marB="63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r>
              <a:tr h="440238">
                <a:tc>
                  <a:txBody>
                    <a:bodyPr/>
                    <a:lstStyle/>
                    <a:p>
                      <a:pPr algn="ctr" fontAlgn="ctr">
                        <a:lnSpc>
                          <a:spcPct val="100000"/>
                        </a:lnSpc>
                      </a:pPr>
                      <a:r>
                        <a:rPr lang="zh-CN" altLang="en-US" sz="1400" b="0" i="0" spc="0" dirty="0">
                          <a:solidFill>
                            <a:srgbClr val="595757"/>
                          </a:solidFill>
                          <a:effectLst/>
                          <a:latin typeface="汉仪旗黑-80S" panose="00020600040101010101" pitchFamily="18" charset="-122"/>
                          <a:ea typeface="汉仪旗黑-80S" panose="00020600040101010101" pitchFamily="18" charset="-122"/>
                        </a:rPr>
                        <a:t>岗位价值评估实战课</a:t>
                      </a:r>
                      <a:endParaRPr lang="zh-CN" altLang="en-US" sz="1400" b="0" dirty="0">
                        <a:solidFill>
                          <a:srgbClr val="595757"/>
                        </a:solidFill>
                        <a:effectLst/>
                        <a:latin typeface="汉仪旗黑-80S" panose="00020600040101010101" pitchFamily="18" charset="-122"/>
                        <a:ea typeface="汉仪旗黑-80S" panose="00020600040101010101" pitchFamily="18" charset="-122"/>
                      </a:endParaRPr>
                    </a:p>
                  </a:txBody>
                  <a:tcPr marL="6350" marR="6350" marT="6350" marB="63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E5F0F7"/>
                    </a:solidFill>
                  </a:tcPr>
                </a:tc>
              </a:tr>
              <a:tr h="440238">
                <a:tc>
                  <a:txBody>
                    <a:bodyPr/>
                    <a:lstStyle/>
                    <a:p>
                      <a:pPr algn="ctr" fontAlgn="ctr">
                        <a:lnSpc>
                          <a:spcPct val="100000"/>
                        </a:lnSpc>
                      </a:pPr>
                      <a:r>
                        <a:rPr lang="zh-CN" altLang="en-US" sz="1400" b="0" i="0" spc="0" dirty="0">
                          <a:solidFill>
                            <a:srgbClr val="595757"/>
                          </a:solidFill>
                          <a:effectLst/>
                          <a:latin typeface="汉仪旗黑-80S" panose="00020600040101010101" pitchFamily="18" charset="-122"/>
                          <a:ea typeface="汉仪旗黑-80S" panose="00020600040101010101" pitchFamily="18" charset="-122"/>
                        </a:rPr>
                        <a:t>人力资源预算实战课</a:t>
                      </a:r>
                      <a:endParaRPr lang="zh-CN" altLang="en-US" sz="1400" b="0" dirty="0">
                        <a:solidFill>
                          <a:srgbClr val="595757"/>
                        </a:solidFill>
                        <a:effectLst/>
                        <a:latin typeface="汉仪旗黑-80S" panose="00020600040101010101" pitchFamily="18" charset="-122"/>
                        <a:ea typeface="汉仪旗黑-80S" panose="00020600040101010101" pitchFamily="18" charset="-122"/>
                      </a:endParaRPr>
                    </a:p>
                  </a:txBody>
                  <a:tcPr marL="6350" marR="6350" marT="6350" marB="63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chemeClr val="bg1"/>
                    </a:solidFill>
                  </a:tcPr>
                </a:tc>
              </a:tr>
              <a:tr h="440238">
                <a:tc>
                  <a:txBody>
                    <a:bodyPr/>
                    <a:lstStyle/>
                    <a:p>
                      <a:pPr algn="ctr" fontAlgn="ctr">
                        <a:lnSpc>
                          <a:spcPct val="100000"/>
                        </a:lnSpc>
                      </a:pPr>
                      <a:r>
                        <a:rPr lang="zh-CN" altLang="en-US" sz="1400" b="0" i="0" spc="0" dirty="0">
                          <a:solidFill>
                            <a:srgbClr val="595757"/>
                          </a:solidFill>
                          <a:effectLst/>
                          <a:latin typeface="汉仪旗黑-80S" panose="00020600040101010101" pitchFamily="18" charset="-122"/>
                          <a:ea typeface="汉仪旗黑-80S" panose="00020600040101010101" pitchFamily="18" charset="-122"/>
                        </a:rPr>
                        <a:t>人力资源数据分析与挖掘</a:t>
                      </a:r>
                      <a:endParaRPr lang="zh-CN" altLang="en-US" sz="1400" b="0" dirty="0">
                        <a:solidFill>
                          <a:srgbClr val="595757"/>
                        </a:solidFill>
                        <a:effectLst/>
                        <a:latin typeface="汉仪旗黑-80S" panose="00020600040101010101" pitchFamily="18" charset="-122"/>
                        <a:ea typeface="汉仪旗黑-80S" panose="00020600040101010101" pitchFamily="18" charset="-122"/>
                      </a:endParaRPr>
                    </a:p>
                  </a:txBody>
                  <a:tcPr marL="6350" marR="6350" marT="6350" marB="63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E5F0F7"/>
                    </a:solidFill>
                  </a:tcPr>
                </a:tc>
              </a:tr>
            </a:tbl>
          </a:graphicData>
        </a:graphic>
      </p:graphicFrame>
      <p:sp>
        <p:nvSpPr>
          <p:cNvPr id="3" name="灯片编号占位符 2"/>
          <p:cNvSpPr>
            <a:spLocks noGrp="1"/>
          </p:cNvSpPr>
          <p:nvPr>
            <p:ph type="sldNum" sz="quarter" idx="12"/>
          </p:nvPr>
        </p:nvSpPr>
        <p:spPr>
          <a:xfrm>
            <a:off x="11086900" y="6438900"/>
            <a:ext cx="432000" cy="215900"/>
          </a:xfrm>
          <a:prstGeom prst="roundRect">
            <a:avLst>
              <a:gd name="adj" fmla="val 12255"/>
            </a:avLst>
          </a:prstGeom>
          <a:solidFill>
            <a:schemeClr val="bg1">
              <a:lumMod val="95000"/>
            </a:schemeClr>
          </a:solidFill>
        </p:spPr>
        <p:txBody>
          <a:bodyPr vert="horz" lIns="0" tIns="0" rIns="0" bIns="0" rtlCol="0" anchor="ctr"/>
          <a:lstStyle>
            <a:defPPr>
              <a:defRPr lang="zh-CN"/>
            </a:defPPr>
            <a:lvl1pPr marL="0" algn="ctr" defTabSz="914400" rtl="0" eaLnBrk="1" latinLnBrk="0" hangingPunct="1">
              <a:defRPr lang="zh-CN" altLang="en-US"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fld id="{7F65B630-C7FF-41C0-9923-C5E5E29EED81}" type="slidenum">
              <a:rPr kumimoji="0" lang="en-US" altLang="zh-CN" sz="800" b="0" i="0" u="none" strike="noStrike" kern="1200" cap="none" spc="0" normalizeH="0" baseline="0" noProof="0" smtClean="0">
                <a:ln>
                  <a:noFill/>
                </a:ln>
                <a:solidFill>
                  <a:srgbClr val="383838"/>
                </a:solidFill>
                <a:effectLst/>
                <a:uLnTx/>
                <a:uFillTx/>
                <a:latin typeface="汉仪旗黑-45S" panose="00020600040101010101" pitchFamily="18" charset="-122"/>
                <a:ea typeface="汉仪旗黑-45S" panose="00020600040101010101" pitchFamily="18" charset="-122"/>
                <a:cs typeface="+mn-cs"/>
              </a:rPr>
            </a:fld>
            <a:endParaRPr kumimoji="0" lang="zh-CN" altLang="en-US"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endParaRPr>
          </a:p>
        </p:txBody>
      </p:sp>
      <p:sp>
        <p:nvSpPr>
          <p:cNvPr id="8" name="页脚占位符 7"/>
          <p:cNvSpPr>
            <a:spLocks noGrp="1"/>
          </p:cNvSpPr>
          <p:nvPr>
            <p:ph type="ftr" sz="quarter" idx="11"/>
          </p:nvPr>
        </p:nvSpPr>
        <p:spPr>
          <a:xfrm>
            <a:off x="5016000" y="6438900"/>
            <a:ext cx="2160000" cy="215900"/>
          </a:xfrm>
          <a:prstGeom prst="rect">
            <a:avLst/>
          </a:prstGeom>
        </p:spPr>
        <p:txBody>
          <a:bodyPr vert="horz" lIns="91440" tIns="45720" rIns="91440" bIns="45720" rtlCol="0" anchor="ctr"/>
          <a:lstStyle>
            <a:defPPr>
              <a:defRPr lang="zh-CN"/>
            </a:defPPr>
            <a:lvl1pPr marL="0" algn="ctr" defTabSz="914400" rtl="0" eaLnBrk="1" latinLnBrk="0" hangingPunct="1">
              <a:defRPr lang="zh-CN" altLang="en-US"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rPr>
              <a:t>© </a:t>
            </a:r>
            <a:r>
              <a:rPr kumimoji="0" lang="zh-CN" altLang="en-US"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rPr>
              <a:t>中智管理咨询有限公司│保留所有权利</a:t>
            </a:r>
            <a:endParaRPr kumimoji="0" lang="zh-CN" altLang="en-US"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endParaRPr>
          </a:p>
        </p:txBody>
      </p:sp>
      <p:sp>
        <p:nvSpPr>
          <p:cNvPr id="9" name="标题 8"/>
          <p:cNvSpPr>
            <a:spLocks noGrp="1"/>
          </p:cNvSpPr>
          <p:nvPr>
            <p:ph type="title"/>
          </p:nvPr>
        </p:nvSpPr>
        <p:spPr>
          <a:xfrm>
            <a:off x="4008000" y="562111"/>
            <a:ext cx="7510900" cy="479700"/>
          </a:xfrm>
        </p:spPr>
        <p:txBody>
          <a:bodyPr>
            <a:normAutofit/>
          </a:bodyPr>
          <a:lstStyle/>
          <a:p>
            <a:pPr algn="ctr"/>
            <a:r>
              <a:rPr lang="zh-CN" altLang="en-US" sz="2000" b="0" dirty="0">
                <a:latin typeface="汉仪旗黑-80S" panose="00020600040101010101" pitchFamily="18" charset="-122"/>
                <a:ea typeface="汉仪旗黑-80S" panose="00020600040101010101" pitchFamily="18" charset="-122"/>
              </a:rPr>
              <a:t>丰富主题实战线上课程   助力</a:t>
            </a:r>
            <a:r>
              <a:rPr lang="en-US" altLang="zh-CN" sz="2000" b="0" dirty="0">
                <a:latin typeface="汉仪旗黑-80S" panose="00020600040101010101" pitchFamily="18" charset="-122"/>
                <a:ea typeface="汉仪旗黑-80S" panose="00020600040101010101" pitchFamily="18" charset="-122"/>
              </a:rPr>
              <a:t>HR</a:t>
            </a:r>
            <a:r>
              <a:rPr lang="zh-CN" altLang="en-US" sz="2000" b="0" dirty="0">
                <a:latin typeface="汉仪旗黑-80S" panose="00020600040101010101" pitchFamily="18" charset="-122"/>
                <a:ea typeface="汉仪旗黑-80S" panose="00020600040101010101" pitchFamily="18" charset="-122"/>
              </a:rPr>
              <a:t>全面提升专业技能 </a:t>
            </a:r>
            <a:endParaRPr lang="zh-CN" altLang="en-US" sz="2000" b="0" dirty="0">
              <a:latin typeface="汉仪旗黑-80S" panose="00020600040101010101" pitchFamily="18" charset="-122"/>
              <a:ea typeface="汉仪旗黑-80S" panose="00020600040101010101" pitchFamily="18" charset="-122"/>
            </a:endParaRPr>
          </a:p>
        </p:txBody>
      </p:sp>
      <p:sp>
        <p:nvSpPr>
          <p:cNvPr id="202" name="ïšḷïďê"/>
          <p:cNvSpPr/>
          <p:nvPr/>
        </p:nvSpPr>
        <p:spPr>
          <a:xfrm>
            <a:off x="-8298" y="-12383"/>
            <a:ext cx="3830428" cy="6858000"/>
          </a:xfrm>
          <a:prstGeom prst="parallelogram">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64" name="矩形 163"/>
          <p:cNvSpPr/>
          <p:nvPr/>
        </p:nvSpPr>
        <p:spPr>
          <a:xfrm>
            <a:off x="609125" y="2288925"/>
            <a:ext cx="2849216" cy="3021981"/>
          </a:xfrm>
          <a:prstGeom prst="rect">
            <a:avLst/>
          </a:prstGeom>
          <a:noFill/>
        </p:spPr>
        <p:txBody>
          <a:bodyPr wrap="square" rtlCol="0">
            <a:spAutoFit/>
          </a:bodyPr>
          <a:lstStyle/>
          <a:p>
            <a:pPr marL="0" marR="0" lvl="0" indent="360045" algn="just"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中智咨询</a:t>
            </a:r>
            <a:r>
              <a:rPr kumimoji="0" lang="en-US" altLang="zh-CN" sz="16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a:t>
            </a:r>
            <a:r>
              <a:rPr kumimoji="0" lang="zh-CN" altLang="en-US" sz="16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实战线上课</a:t>
            </a:r>
            <a:r>
              <a:rPr kumimoji="0" lang="en-US" altLang="zh-CN" sz="16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a:t>
            </a:r>
            <a:r>
              <a:rPr kumimoji="0" lang="zh-CN" altLang="en-US" sz="16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从企业应用操作的角度出发，通过</a:t>
            </a:r>
            <a:r>
              <a:rPr kumimoji="0" lang="zh-CN" altLang="en-US" sz="1600" b="0" i="0" u="none" strike="noStrike" kern="1200" cap="none" spc="0" normalizeH="0" baseline="0" noProof="0" dirty="0">
                <a:ln>
                  <a:noFill/>
                </a:ln>
                <a:solidFill>
                  <a:srgbClr val="F8B62D"/>
                </a:solidFill>
                <a:effectLst/>
                <a:uLnTx/>
                <a:uFillTx/>
                <a:latin typeface="汉仪旗黑-80S" panose="00020600040101010101" pitchFamily="18" charset="-122"/>
                <a:ea typeface="汉仪旗黑-80S" panose="00020600040101010101" pitchFamily="18" charset="-122"/>
                <a:cs typeface="+mn-cs"/>
              </a:rPr>
              <a:t>课程指导</a:t>
            </a:r>
            <a:r>
              <a:rPr kumimoji="0" lang="en-US" altLang="zh-CN" sz="1600" b="0" i="0" u="none" strike="noStrike" kern="1200" cap="none" spc="0" normalizeH="0" baseline="0" noProof="0" dirty="0">
                <a:ln>
                  <a:noFill/>
                </a:ln>
                <a:solidFill>
                  <a:srgbClr val="F8B62D"/>
                </a:solidFill>
                <a:effectLst/>
                <a:uLnTx/>
                <a:uFillTx/>
                <a:latin typeface="汉仪旗黑-80S" panose="00020600040101010101" pitchFamily="18" charset="-122"/>
                <a:ea typeface="汉仪旗黑-80S" panose="00020600040101010101" pitchFamily="18" charset="-122"/>
                <a:cs typeface="+mn-cs"/>
              </a:rPr>
              <a:t>+</a:t>
            </a:r>
            <a:r>
              <a:rPr kumimoji="0" lang="zh-CN" altLang="en-US" sz="1600" b="0" i="0" u="none" strike="noStrike" kern="1200" cap="none" spc="0" normalizeH="0" baseline="0" noProof="0" dirty="0">
                <a:ln>
                  <a:noFill/>
                </a:ln>
                <a:solidFill>
                  <a:srgbClr val="F8B62D"/>
                </a:solidFill>
                <a:effectLst/>
                <a:uLnTx/>
                <a:uFillTx/>
                <a:latin typeface="汉仪旗黑-80S" panose="00020600040101010101" pitchFamily="18" charset="-122"/>
                <a:ea typeface="汉仪旗黑-80S" panose="00020600040101010101" pitchFamily="18" charset="-122"/>
                <a:cs typeface="+mn-cs"/>
              </a:rPr>
              <a:t>实操演练</a:t>
            </a:r>
            <a:r>
              <a:rPr kumimoji="0" lang="zh-CN" altLang="en-US" sz="16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的方式，助力</a:t>
            </a:r>
            <a:r>
              <a:rPr kumimoji="0" lang="en-US" altLang="zh-CN" sz="16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HR</a:t>
            </a:r>
            <a:r>
              <a:rPr kumimoji="0" lang="zh-CN" altLang="en-US" sz="16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全面掌握人力资源各个模块的方法论和实际应用。</a:t>
            </a:r>
            <a:endParaRPr kumimoji="0" lang="en-US" altLang="zh-CN" sz="16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a:p>
            <a:pPr marL="0" marR="0" lvl="0" indent="360045" algn="just" defTabSz="914400" rtl="0" eaLnBrk="1" fontAlgn="auto" latinLnBrk="0" hangingPunct="1">
              <a:lnSpc>
                <a:spcPct val="12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课程内容包括岗评、薪酬体系设计、绩效管理、中长期激励、预算、数据分析及挖掘等模块。</a:t>
            </a:r>
            <a:endParaRPr kumimoji="0" lang="en-US" altLang="zh-CN" sz="16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pic>
        <p:nvPicPr>
          <p:cNvPr id="82" name="图片 81" descr="卡通画&#10;&#10;低可信度描述已自动生成"/>
          <p:cNvPicPr>
            <a:picLocks noChangeAspect="1"/>
          </p:cNvPicPr>
          <p:nvPr/>
        </p:nvPicPr>
        <p:blipFill>
          <a:blip r:embed="rId1" cstate="screen"/>
          <a:stretch>
            <a:fillRect/>
          </a:stretch>
        </p:blipFill>
        <p:spPr>
          <a:xfrm>
            <a:off x="517293" y="306542"/>
            <a:ext cx="1501078" cy="288887"/>
          </a:xfrm>
          <a:prstGeom prst="rect">
            <a:avLst/>
          </a:prstGeom>
        </p:spPr>
      </p:pic>
      <p:sp>
        <p:nvSpPr>
          <p:cNvPr id="217" name="iśḻiḍé"/>
          <p:cNvSpPr txBox="1"/>
          <p:nvPr/>
        </p:nvSpPr>
        <p:spPr bwMode="auto">
          <a:xfrm>
            <a:off x="660400" y="1125193"/>
            <a:ext cx="2732247" cy="93580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60000"/>
              </a:lnSpc>
              <a:spcBef>
                <a:spcPct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中智咨询</a:t>
            </a:r>
            <a:endParaRPr kumimoji="0" lang="en-US" altLang="zh-CN" sz="2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a:p>
            <a:pPr marL="0" marR="0" lvl="0" indent="0" algn="ctr" defTabSz="914400" rtl="0" eaLnBrk="1" fontAlgn="auto" latinLnBrk="0" hangingPunct="1">
              <a:lnSpc>
                <a:spcPct val="160000"/>
              </a:lnSpc>
              <a:spcBef>
                <a:spcPct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实战线上课程</a:t>
            </a:r>
            <a:endParaRPr kumimoji="0" lang="en-US" altLang="zh-CN" sz="2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sp>
        <p:nvSpPr>
          <p:cNvPr id="93" name="内容占位符 4"/>
          <p:cNvSpPr txBox="1"/>
          <p:nvPr/>
        </p:nvSpPr>
        <p:spPr>
          <a:xfrm>
            <a:off x="3936000" y="1226368"/>
            <a:ext cx="7421754" cy="582197"/>
          </a:xfrm>
          <a:prstGeom prst="rect">
            <a:avLst/>
          </a:prstGeom>
        </p:spPr>
        <p:txBody>
          <a:bodyPr/>
          <a:lstStyle>
            <a:lvl1pPr marL="0" indent="0" algn="just" defTabSz="914400" rtl="0" eaLnBrk="1" latinLnBrk="0" hangingPunct="1">
              <a:lnSpc>
                <a:spcPct val="120000"/>
              </a:lnSpc>
              <a:spcBef>
                <a:spcPts val="1000"/>
              </a:spcBef>
              <a:spcAft>
                <a:spcPts val="600"/>
              </a:spcAft>
              <a:buFontTx/>
              <a:buNone/>
              <a:defRPr sz="1200" kern="1200">
                <a:solidFill>
                  <a:schemeClr val="tx1"/>
                </a:solidFill>
                <a:latin typeface="+mn-lt"/>
                <a:ea typeface="+mn-ea"/>
                <a:cs typeface="+mn-cs"/>
              </a:defRPr>
            </a:lvl1pPr>
            <a:lvl2pPr marL="800100" indent="-342900" algn="l" defTabSz="914400" rtl="0" eaLnBrk="1" latinLnBrk="0" hangingPunct="1">
              <a:lnSpc>
                <a:spcPct val="120000"/>
              </a:lnSpc>
              <a:spcBef>
                <a:spcPts val="500"/>
              </a:spcBef>
              <a:spcAft>
                <a:spcPts val="600"/>
              </a:spcAft>
              <a:buFont typeface="+mj-lt"/>
              <a:buAutoNum type="arabicPeriod"/>
              <a:defRPr sz="1600" kern="1200">
                <a:solidFill>
                  <a:schemeClr val="tx1"/>
                </a:solidFill>
                <a:latin typeface="+mn-lt"/>
                <a:ea typeface="+mn-ea"/>
                <a:cs typeface="+mn-cs"/>
              </a:defRPr>
            </a:lvl2pPr>
            <a:lvl3pPr marL="1257300" indent="-342900" algn="l" defTabSz="914400" rtl="0" eaLnBrk="1" latinLnBrk="0" hangingPunct="1">
              <a:lnSpc>
                <a:spcPct val="120000"/>
              </a:lnSpc>
              <a:spcBef>
                <a:spcPts val="500"/>
              </a:spcBef>
              <a:spcAft>
                <a:spcPts val="600"/>
              </a:spcAft>
              <a:buFont typeface="+mj-lt"/>
              <a:buAutoNum type="alphaLcParen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1000"/>
              </a:spcBef>
              <a:spcAft>
                <a:spcPts val="600"/>
              </a:spcAft>
              <a:buClrTx/>
              <a:buSzTx/>
              <a:buFontTx/>
              <a:buNone/>
              <a:defRPr/>
            </a:pPr>
            <a:r>
              <a:rPr kumimoji="0" lang="en-US" altLang="zh-CN" sz="14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2022</a:t>
            </a:r>
            <a:r>
              <a:rPr kumimoji="0" lang="zh-CN" altLang="en-US" sz="14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年，中智咨询</a:t>
            </a:r>
            <a:r>
              <a:rPr kumimoji="0" lang="en-US" altLang="zh-CN" sz="14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a:t>
            </a:r>
            <a:r>
              <a:rPr kumimoji="0" lang="zh-CN" altLang="en-US" sz="14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实战线上课</a:t>
            </a:r>
            <a:r>
              <a:rPr kumimoji="0" lang="en-US" altLang="zh-CN" sz="14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a:t>
            </a:r>
            <a:r>
              <a:rPr kumimoji="0" lang="zh-CN" altLang="en-US" sz="14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系列课程将会以线上视频的方式持续更新推出，</a:t>
            </a:r>
            <a:r>
              <a:rPr kumimoji="0" lang="zh-CN" altLang="en-US" sz="1400" b="0" i="0" u="none" strike="noStrike" kern="12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rPr>
              <a:t>实战课程主题见下表：</a:t>
            </a:r>
            <a:endParaRPr kumimoji="0" lang="zh-CN" altLang="en-US" sz="14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endParaRPr>
          </a:p>
        </p:txBody>
      </p:sp>
      <p:sp>
        <p:nvSpPr>
          <p:cNvPr id="96" name="标题 1"/>
          <p:cNvSpPr txBox="1"/>
          <p:nvPr/>
        </p:nvSpPr>
        <p:spPr>
          <a:xfrm>
            <a:off x="9082607" y="1938979"/>
            <a:ext cx="1916419" cy="699892"/>
          </a:xfrm>
          <a:prstGeom prst="rect">
            <a:avLst/>
          </a:prstGeom>
        </p:spPr>
        <p:txBody>
          <a:bodyPr/>
          <a:lstStyle>
            <a:lvl1pPr algn="l" defTabSz="914400" rtl="0" eaLnBrk="1" latinLnBrk="0" hangingPunct="1">
              <a:lnSpc>
                <a:spcPct val="90000"/>
              </a:lnSpc>
              <a:spcBef>
                <a:spcPct val="0"/>
              </a:spcBef>
              <a:buNone/>
              <a:defRPr lang="zh-CN" altLang="en-US" sz="2400" b="0" kern="1200">
                <a:solidFill>
                  <a:schemeClr val="accent1"/>
                </a:solidFill>
                <a:latin typeface="汉仪旗黑-80S" panose="00020600040101010101" pitchFamily="18" charset="-122"/>
                <a:ea typeface="汉仪旗黑-80S" panose="00020600040101010101" pitchFamily="18" charset="-122"/>
                <a:cs typeface="+mn-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zh-CN" altLang="en-US" sz="1400" b="0" i="0" u="none" strike="noStrike" kern="12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rPr>
              <a:t>扫描二维码</a:t>
            </a:r>
            <a:endParaRPr kumimoji="0" lang="en-US" altLang="zh-CN" sz="1400" b="0" i="0" u="none" strike="noStrike" kern="12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a:p>
            <a:pPr marL="0" marR="0" lvl="0" indent="0" algn="ctr" defTabSz="914400" rtl="0" eaLnBrk="1" fontAlgn="auto" latinLnBrk="0" hangingPunct="1">
              <a:lnSpc>
                <a:spcPct val="150000"/>
              </a:lnSpc>
              <a:spcBef>
                <a:spcPct val="0"/>
              </a:spcBef>
              <a:spcAft>
                <a:spcPts val="0"/>
              </a:spcAft>
              <a:buClrTx/>
              <a:buSzTx/>
              <a:buFontTx/>
              <a:buNone/>
              <a:defRPr/>
            </a:pPr>
            <a:r>
              <a:rPr kumimoji="0" lang="zh-CN" altLang="en-US" sz="1400" b="0" i="0" u="none" strike="noStrike" kern="12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rPr>
              <a:t>即可订阅学习</a:t>
            </a:r>
            <a:endParaRPr kumimoji="0" lang="en-US" altLang="zh-CN" sz="1400" b="0" i="0" u="none" strike="noStrike" kern="1200" cap="none" spc="0" normalizeH="0" baseline="0" noProof="0" dirty="0">
              <a:ln>
                <a:noFill/>
              </a:ln>
              <a:solidFill>
                <a:srgbClr val="003D7E"/>
              </a:solidFill>
              <a:effectLst/>
              <a:uLnTx/>
              <a:uFillTx/>
              <a:latin typeface="汉仪旗黑-80S" panose="00020600040101010101" pitchFamily="18" charset="-122"/>
              <a:ea typeface="汉仪旗黑-80S" panose="00020600040101010101" pitchFamily="18" charset="-122"/>
              <a:cs typeface="+mn-cs"/>
            </a:endParaRPr>
          </a:p>
        </p:txBody>
      </p:sp>
      <p:sp>
        <p:nvSpPr>
          <p:cNvPr id="4" name="等腰三角形 3"/>
          <p:cNvSpPr/>
          <p:nvPr/>
        </p:nvSpPr>
        <p:spPr>
          <a:xfrm rot="16200000">
            <a:off x="8737194" y="2120243"/>
            <a:ext cx="310430" cy="25101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nvGrpSpPr>
          <p:cNvPr id="25" name="组合 24"/>
          <p:cNvGrpSpPr/>
          <p:nvPr/>
        </p:nvGrpSpPr>
        <p:grpSpPr>
          <a:xfrm>
            <a:off x="8688000" y="4574621"/>
            <a:ext cx="2705632" cy="1452259"/>
            <a:chOff x="3343275" y="1951038"/>
            <a:chExt cx="5507038" cy="2955926"/>
          </a:xfrm>
        </p:grpSpPr>
        <p:pic>
          <p:nvPicPr>
            <p:cNvPr id="26" name="图片 25"/>
            <p:cNvPicPr>
              <a:picLocks noChangeAspect="1" noChangeArrowheads="1"/>
            </p:cNvPicPr>
            <p:nvPr/>
          </p:nvPicPr>
          <p:blipFill>
            <a:blip r:embed="rId2" cstate="screen"/>
            <a:srcRect/>
            <a:stretch>
              <a:fillRect/>
            </a:stretch>
          </p:blipFill>
          <p:spPr bwMode="auto">
            <a:xfrm>
              <a:off x="3414713" y="4835526"/>
              <a:ext cx="2682875"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26"/>
            <p:cNvPicPr>
              <a:picLocks noChangeAspect="1" noChangeArrowheads="1"/>
            </p:cNvPicPr>
            <p:nvPr/>
          </p:nvPicPr>
          <p:blipFill>
            <a:blip r:embed="rId3" cstate="screen"/>
            <a:srcRect/>
            <a:stretch>
              <a:fillRect/>
            </a:stretch>
          </p:blipFill>
          <p:spPr bwMode="auto">
            <a:xfrm>
              <a:off x="6096000" y="4483101"/>
              <a:ext cx="42386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27"/>
            <p:cNvPicPr>
              <a:picLocks noChangeAspect="1" noChangeArrowheads="1"/>
            </p:cNvPicPr>
            <p:nvPr/>
          </p:nvPicPr>
          <p:blipFill>
            <a:blip r:embed="rId4" cstate="screen"/>
            <a:srcRect/>
            <a:stretch>
              <a:fillRect/>
            </a:stretch>
          </p:blipFill>
          <p:spPr bwMode="auto">
            <a:xfrm>
              <a:off x="6518275" y="4483101"/>
              <a:ext cx="4254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28"/>
            <p:cNvPicPr>
              <a:picLocks noChangeAspect="1" noChangeArrowheads="1"/>
            </p:cNvPicPr>
            <p:nvPr/>
          </p:nvPicPr>
          <p:blipFill>
            <a:blip r:embed="rId5" cstate="screen"/>
            <a:srcRect/>
            <a:stretch>
              <a:fillRect/>
            </a:stretch>
          </p:blipFill>
          <p:spPr bwMode="auto">
            <a:xfrm>
              <a:off x="6942138" y="4483101"/>
              <a:ext cx="4254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29"/>
            <p:cNvPicPr>
              <a:picLocks noChangeAspect="1" noChangeArrowheads="1"/>
            </p:cNvPicPr>
            <p:nvPr/>
          </p:nvPicPr>
          <p:blipFill>
            <a:blip r:embed="rId6" cstate="screen"/>
            <a:srcRect/>
            <a:stretch>
              <a:fillRect/>
            </a:stretch>
          </p:blipFill>
          <p:spPr bwMode="auto">
            <a:xfrm>
              <a:off x="7366000" y="4483101"/>
              <a:ext cx="42386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30"/>
            <p:cNvPicPr>
              <a:picLocks noChangeAspect="1" noChangeArrowheads="1"/>
            </p:cNvPicPr>
            <p:nvPr/>
          </p:nvPicPr>
          <p:blipFill>
            <a:blip r:embed="rId7" cstate="screen"/>
            <a:srcRect/>
            <a:stretch>
              <a:fillRect/>
            </a:stretch>
          </p:blipFill>
          <p:spPr bwMode="auto">
            <a:xfrm>
              <a:off x="7789863" y="4483101"/>
              <a:ext cx="42386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图片 31"/>
            <p:cNvPicPr>
              <a:picLocks noChangeAspect="1" noChangeArrowheads="1"/>
            </p:cNvPicPr>
            <p:nvPr/>
          </p:nvPicPr>
          <p:blipFill>
            <a:blip r:embed="rId8" cstate="screen"/>
            <a:srcRect/>
            <a:stretch>
              <a:fillRect/>
            </a:stretch>
          </p:blipFill>
          <p:spPr bwMode="auto">
            <a:xfrm>
              <a:off x="8213725" y="4483101"/>
              <a:ext cx="42386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图片 32"/>
            <p:cNvPicPr>
              <a:picLocks noChangeAspect="1" noChangeArrowheads="1"/>
            </p:cNvPicPr>
            <p:nvPr/>
          </p:nvPicPr>
          <p:blipFill>
            <a:blip r:embed="rId9" cstate="screen"/>
            <a:srcRect/>
            <a:stretch>
              <a:fillRect/>
            </a:stretch>
          </p:blipFill>
          <p:spPr bwMode="auto">
            <a:xfrm>
              <a:off x="8636000" y="4835526"/>
              <a:ext cx="214313"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33"/>
            <p:cNvPicPr>
              <a:picLocks noChangeAspect="1" noChangeArrowheads="1"/>
            </p:cNvPicPr>
            <p:nvPr/>
          </p:nvPicPr>
          <p:blipFill>
            <a:blip r:embed="rId10" cstate="screen"/>
            <a:srcRect/>
            <a:stretch>
              <a:fillRect/>
            </a:stretch>
          </p:blipFill>
          <p:spPr bwMode="auto">
            <a:xfrm>
              <a:off x="3556000" y="4765676"/>
              <a:ext cx="2541588"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34"/>
            <p:cNvPicPr>
              <a:picLocks noChangeAspect="1" noChangeArrowheads="1"/>
            </p:cNvPicPr>
            <p:nvPr/>
          </p:nvPicPr>
          <p:blipFill>
            <a:blip r:embed="rId11" cstate="screen"/>
            <a:srcRect/>
            <a:stretch>
              <a:fillRect/>
            </a:stretch>
          </p:blipFill>
          <p:spPr bwMode="auto">
            <a:xfrm>
              <a:off x="8636000" y="4694238"/>
              <a:ext cx="714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35"/>
            <p:cNvPicPr>
              <a:picLocks noChangeAspect="1" noChangeArrowheads="1"/>
            </p:cNvPicPr>
            <p:nvPr/>
          </p:nvPicPr>
          <p:blipFill>
            <a:blip r:embed="rId12" cstate="screen"/>
            <a:srcRect/>
            <a:stretch>
              <a:fillRect/>
            </a:stretch>
          </p:blipFill>
          <p:spPr bwMode="auto">
            <a:xfrm>
              <a:off x="3556000" y="4624388"/>
              <a:ext cx="71438"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36"/>
            <p:cNvPicPr>
              <a:picLocks noChangeAspect="1" noChangeArrowheads="1"/>
            </p:cNvPicPr>
            <p:nvPr/>
          </p:nvPicPr>
          <p:blipFill>
            <a:blip r:embed="rId13" cstate="screen"/>
            <a:srcRect/>
            <a:stretch>
              <a:fillRect/>
            </a:stretch>
          </p:blipFill>
          <p:spPr bwMode="auto">
            <a:xfrm>
              <a:off x="3697288" y="4341813"/>
              <a:ext cx="42386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37"/>
            <p:cNvPicPr>
              <a:picLocks noChangeAspect="1" noChangeArrowheads="1"/>
            </p:cNvPicPr>
            <p:nvPr/>
          </p:nvPicPr>
          <p:blipFill>
            <a:blip r:embed="rId14" cstate="screen"/>
            <a:srcRect/>
            <a:stretch>
              <a:fillRect/>
            </a:stretch>
          </p:blipFill>
          <p:spPr bwMode="auto">
            <a:xfrm>
              <a:off x="4119563" y="4341813"/>
              <a:ext cx="4254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38"/>
            <p:cNvPicPr>
              <a:picLocks noChangeAspect="1" noChangeArrowheads="1"/>
            </p:cNvPicPr>
            <p:nvPr/>
          </p:nvPicPr>
          <p:blipFill>
            <a:blip r:embed="rId15" cstate="screen"/>
            <a:srcRect/>
            <a:stretch>
              <a:fillRect/>
            </a:stretch>
          </p:blipFill>
          <p:spPr bwMode="auto">
            <a:xfrm>
              <a:off x="4543425" y="4341813"/>
              <a:ext cx="4254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39"/>
            <p:cNvPicPr>
              <a:picLocks noChangeAspect="1" noChangeArrowheads="1"/>
            </p:cNvPicPr>
            <p:nvPr/>
          </p:nvPicPr>
          <p:blipFill>
            <a:blip r:embed="rId16" cstate="screen"/>
            <a:srcRect/>
            <a:stretch>
              <a:fillRect/>
            </a:stretch>
          </p:blipFill>
          <p:spPr bwMode="auto">
            <a:xfrm>
              <a:off x="4967288" y="4341813"/>
              <a:ext cx="42386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40"/>
            <p:cNvPicPr>
              <a:picLocks noChangeAspect="1" noChangeArrowheads="1"/>
            </p:cNvPicPr>
            <p:nvPr/>
          </p:nvPicPr>
          <p:blipFill>
            <a:blip r:embed="rId17" cstate="screen"/>
            <a:srcRect/>
            <a:stretch>
              <a:fillRect/>
            </a:stretch>
          </p:blipFill>
          <p:spPr bwMode="auto">
            <a:xfrm>
              <a:off x="5389563" y="4341813"/>
              <a:ext cx="4254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图片 41"/>
            <p:cNvPicPr>
              <a:picLocks noChangeAspect="1" noChangeArrowheads="1"/>
            </p:cNvPicPr>
            <p:nvPr/>
          </p:nvPicPr>
          <p:blipFill>
            <a:blip r:embed="rId18" cstate="screen"/>
            <a:srcRect/>
            <a:stretch>
              <a:fillRect/>
            </a:stretch>
          </p:blipFill>
          <p:spPr bwMode="auto">
            <a:xfrm>
              <a:off x="5813425" y="4132263"/>
              <a:ext cx="284163"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42"/>
            <p:cNvPicPr>
              <a:picLocks noChangeAspect="1" noChangeArrowheads="1"/>
            </p:cNvPicPr>
            <p:nvPr/>
          </p:nvPicPr>
          <p:blipFill>
            <a:blip r:embed="rId19" cstate="screen"/>
            <a:srcRect/>
            <a:stretch>
              <a:fillRect/>
            </a:stretch>
          </p:blipFill>
          <p:spPr bwMode="auto">
            <a:xfrm>
              <a:off x="8707438" y="4483101"/>
              <a:ext cx="7143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43"/>
            <p:cNvPicPr>
              <a:picLocks noChangeAspect="1" noChangeArrowheads="1"/>
            </p:cNvPicPr>
            <p:nvPr/>
          </p:nvPicPr>
          <p:blipFill>
            <a:blip r:embed="rId20" cstate="screen"/>
            <a:srcRect/>
            <a:stretch>
              <a:fillRect/>
            </a:stretch>
          </p:blipFill>
          <p:spPr bwMode="auto">
            <a:xfrm>
              <a:off x="3484563" y="4341813"/>
              <a:ext cx="714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图片 44"/>
            <p:cNvPicPr>
              <a:picLocks noChangeAspect="1" noChangeArrowheads="1"/>
            </p:cNvPicPr>
            <p:nvPr/>
          </p:nvPicPr>
          <p:blipFill>
            <a:blip r:embed="rId21" cstate="screen"/>
            <a:srcRect/>
            <a:stretch>
              <a:fillRect/>
            </a:stretch>
          </p:blipFill>
          <p:spPr bwMode="auto">
            <a:xfrm>
              <a:off x="3625850" y="3849688"/>
              <a:ext cx="71438"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45"/>
            <p:cNvPicPr>
              <a:picLocks noChangeAspect="1" noChangeArrowheads="1"/>
            </p:cNvPicPr>
            <p:nvPr/>
          </p:nvPicPr>
          <p:blipFill>
            <a:blip r:embed="rId22" cstate="screen"/>
            <a:srcRect/>
            <a:stretch>
              <a:fillRect/>
            </a:stretch>
          </p:blipFill>
          <p:spPr bwMode="auto">
            <a:xfrm>
              <a:off x="8636000" y="4341813"/>
              <a:ext cx="71438"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图片 46"/>
            <p:cNvPicPr>
              <a:picLocks noChangeAspect="1" noChangeArrowheads="1"/>
            </p:cNvPicPr>
            <p:nvPr/>
          </p:nvPicPr>
          <p:blipFill>
            <a:blip r:embed="rId23" cstate="screen"/>
            <a:srcRect/>
            <a:stretch>
              <a:fillRect/>
            </a:stretch>
          </p:blipFill>
          <p:spPr bwMode="auto">
            <a:xfrm>
              <a:off x="8777288" y="4341813"/>
              <a:ext cx="71438"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图片 47"/>
            <p:cNvPicPr>
              <a:picLocks noChangeAspect="1" noChangeArrowheads="1"/>
            </p:cNvPicPr>
            <p:nvPr/>
          </p:nvPicPr>
          <p:blipFill>
            <a:blip r:embed="rId24" cstate="screen"/>
            <a:srcRect/>
            <a:stretch>
              <a:fillRect/>
            </a:stretch>
          </p:blipFill>
          <p:spPr bwMode="auto">
            <a:xfrm>
              <a:off x="3414713" y="4341813"/>
              <a:ext cx="714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图片 48"/>
            <p:cNvPicPr>
              <a:picLocks noChangeAspect="1" noChangeArrowheads="1"/>
            </p:cNvPicPr>
            <p:nvPr/>
          </p:nvPicPr>
          <p:blipFill>
            <a:blip r:embed="rId25" cstate="screen"/>
            <a:srcRect/>
            <a:stretch>
              <a:fillRect/>
            </a:stretch>
          </p:blipFill>
          <p:spPr bwMode="auto">
            <a:xfrm>
              <a:off x="3556000" y="4341813"/>
              <a:ext cx="714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图片 49"/>
            <p:cNvPicPr>
              <a:picLocks noChangeAspect="1" noChangeArrowheads="1"/>
            </p:cNvPicPr>
            <p:nvPr/>
          </p:nvPicPr>
          <p:blipFill>
            <a:blip r:embed="rId26" cstate="screen"/>
            <a:srcRect/>
            <a:stretch>
              <a:fillRect/>
            </a:stretch>
          </p:blipFill>
          <p:spPr bwMode="auto">
            <a:xfrm>
              <a:off x="6096000" y="4060826"/>
              <a:ext cx="42386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图片 50"/>
            <p:cNvPicPr>
              <a:picLocks noChangeAspect="1" noChangeArrowheads="1"/>
            </p:cNvPicPr>
            <p:nvPr/>
          </p:nvPicPr>
          <p:blipFill>
            <a:blip r:embed="rId27" cstate="screen"/>
            <a:srcRect/>
            <a:stretch>
              <a:fillRect/>
            </a:stretch>
          </p:blipFill>
          <p:spPr bwMode="auto">
            <a:xfrm>
              <a:off x="6518275" y="4060826"/>
              <a:ext cx="4254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图片 51"/>
            <p:cNvPicPr>
              <a:picLocks noChangeAspect="1" noChangeArrowheads="1"/>
            </p:cNvPicPr>
            <p:nvPr/>
          </p:nvPicPr>
          <p:blipFill>
            <a:blip r:embed="rId28" cstate="screen"/>
            <a:srcRect/>
            <a:stretch>
              <a:fillRect/>
            </a:stretch>
          </p:blipFill>
          <p:spPr bwMode="auto">
            <a:xfrm>
              <a:off x="6942138" y="4060826"/>
              <a:ext cx="4254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图片 52"/>
            <p:cNvPicPr>
              <a:picLocks noChangeAspect="1" noChangeArrowheads="1"/>
            </p:cNvPicPr>
            <p:nvPr/>
          </p:nvPicPr>
          <p:blipFill>
            <a:blip r:embed="rId29" cstate="screen"/>
            <a:srcRect/>
            <a:stretch>
              <a:fillRect/>
            </a:stretch>
          </p:blipFill>
          <p:spPr bwMode="auto">
            <a:xfrm>
              <a:off x="7366000" y="4060826"/>
              <a:ext cx="42386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图片 53"/>
            <p:cNvPicPr>
              <a:picLocks noChangeAspect="1" noChangeArrowheads="1"/>
            </p:cNvPicPr>
            <p:nvPr/>
          </p:nvPicPr>
          <p:blipFill>
            <a:blip r:embed="rId30" cstate="screen"/>
            <a:srcRect/>
            <a:stretch>
              <a:fillRect/>
            </a:stretch>
          </p:blipFill>
          <p:spPr bwMode="auto">
            <a:xfrm>
              <a:off x="7789863" y="4060826"/>
              <a:ext cx="42386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图片 54"/>
            <p:cNvPicPr>
              <a:picLocks noChangeAspect="1" noChangeArrowheads="1"/>
            </p:cNvPicPr>
            <p:nvPr/>
          </p:nvPicPr>
          <p:blipFill>
            <a:blip r:embed="rId31" cstate="screen"/>
            <a:srcRect/>
            <a:stretch>
              <a:fillRect/>
            </a:stretch>
          </p:blipFill>
          <p:spPr bwMode="auto">
            <a:xfrm>
              <a:off x="8213725" y="4132263"/>
              <a:ext cx="42386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图片 55"/>
            <p:cNvPicPr>
              <a:picLocks noChangeAspect="1" noChangeArrowheads="1"/>
            </p:cNvPicPr>
            <p:nvPr/>
          </p:nvPicPr>
          <p:blipFill>
            <a:blip r:embed="rId32" cstate="screen"/>
            <a:srcRect/>
            <a:stretch>
              <a:fillRect/>
            </a:stretch>
          </p:blipFill>
          <p:spPr bwMode="auto">
            <a:xfrm>
              <a:off x="8707438" y="4343401"/>
              <a:ext cx="71438"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图片 56"/>
            <p:cNvPicPr>
              <a:picLocks noChangeAspect="1" noChangeArrowheads="1"/>
            </p:cNvPicPr>
            <p:nvPr/>
          </p:nvPicPr>
          <p:blipFill>
            <a:blip r:embed="rId33" cstate="screen"/>
            <a:srcRect/>
            <a:stretch>
              <a:fillRect/>
            </a:stretch>
          </p:blipFill>
          <p:spPr bwMode="auto">
            <a:xfrm>
              <a:off x="3697288" y="4060826"/>
              <a:ext cx="6350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图片 57"/>
            <p:cNvPicPr>
              <a:picLocks noChangeAspect="1" noChangeArrowheads="1"/>
            </p:cNvPicPr>
            <p:nvPr/>
          </p:nvPicPr>
          <p:blipFill>
            <a:blip r:embed="rId34" cstate="screen"/>
            <a:srcRect/>
            <a:stretch>
              <a:fillRect/>
            </a:stretch>
          </p:blipFill>
          <p:spPr bwMode="auto">
            <a:xfrm>
              <a:off x="4330700" y="3921126"/>
              <a:ext cx="4254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图片 58"/>
            <p:cNvPicPr>
              <a:picLocks noChangeAspect="1" noChangeArrowheads="1"/>
            </p:cNvPicPr>
            <p:nvPr/>
          </p:nvPicPr>
          <p:blipFill>
            <a:blip r:embed="rId35" cstate="screen"/>
            <a:srcRect/>
            <a:stretch>
              <a:fillRect/>
            </a:stretch>
          </p:blipFill>
          <p:spPr bwMode="auto">
            <a:xfrm>
              <a:off x="4756150" y="3921126"/>
              <a:ext cx="4238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图片 59"/>
            <p:cNvPicPr>
              <a:picLocks noChangeAspect="1" noChangeArrowheads="1"/>
            </p:cNvPicPr>
            <p:nvPr/>
          </p:nvPicPr>
          <p:blipFill>
            <a:blip r:embed="rId36" cstate="screen"/>
            <a:srcRect/>
            <a:stretch>
              <a:fillRect/>
            </a:stretch>
          </p:blipFill>
          <p:spPr bwMode="auto">
            <a:xfrm>
              <a:off x="5178425" y="3921126"/>
              <a:ext cx="4238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图片 60"/>
            <p:cNvPicPr>
              <a:picLocks noChangeAspect="1" noChangeArrowheads="1"/>
            </p:cNvPicPr>
            <p:nvPr/>
          </p:nvPicPr>
          <p:blipFill>
            <a:blip r:embed="rId37" cstate="screen"/>
            <a:srcRect/>
            <a:stretch>
              <a:fillRect/>
            </a:stretch>
          </p:blipFill>
          <p:spPr bwMode="auto">
            <a:xfrm>
              <a:off x="5600700" y="3498851"/>
              <a:ext cx="214313"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图片 61"/>
            <p:cNvPicPr>
              <a:picLocks noChangeAspect="1" noChangeArrowheads="1"/>
            </p:cNvPicPr>
            <p:nvPr/>
          </p:nvPicPr>
          <p:blipFill>
            <a:blip r:embed="rId38" cstate="screen"/>
            <a:srcRect/>
            <a:stretch>
              <a:fillRect/>
            </a:stretch>
          </p:blipFill>
          <p:spPr bwMode="auto">
            <a:xfrm>
              <a:off x="8777288" y="4060826"/>
              <a:ext cx="714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图片 62"/>
            <p:cNvPicPr>
              <a:picLocks noChangeAspect="1" noChangeArrowheads="1"/>
            </p:cNvPicPr>
            <p:nvPr/>
          </p:nvPicPr>
          <p:blipFill>
            <a:blip r:embed="rId39" cstate="screen"/>
            <a:srcRect/>
            <a:stretch>
              <a:fillRect/>
            </a:stretch>
          </p:blipFill>
          <p:spPr bwMode="auto">
            <a:xfrm>
              <a:off x="3343275" y="4062413"/>
              <a:ext cx="142875"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图片 63"/>
            <p:cNvPicPr>
              <a:picLocks noChangeAspect="1" noChangeArrowheads="1"/>
            </p:cNvPicPr>
            <p:nvPr/>
          </p:nvPicPr>
          <p:blipFill>
            <a:blip r:embed="rId40" cstate="screen"/>
            <a:srcRect/>
            <a:stretch>
              <a:fillRect/>
            </a:stretch>
          </p:blipFill>
          <p:spPr bwMode="auto">
            <a:xfrm>
              <a:off x="5813425" y="3498851"/>
              <a:ext cx="2841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图片 64"/>
            <p:cNvPicPr>
              <a:picLocks noChangeAspect="1" noChangeArrowheads="1"/>
            </p:cNvPicPr>
            <p:nvPr/>
          </p:nvPicPr>
          <p:blipFill>
            <a:blip r:embed="rId41" cstate="screen"/>
            <a:srcRect/>
            <a:stretch>
              <a:fillRect/>
            </a:stretch>
          </p:blipFill>
          <p:spPr bwMode="auto">
            <a:xfrm>
              <a:off x="8213725" y="3921126"/>
              <a:ext cx="28257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图片 65"/>
            <p:cNvPicPr>
              <a:picLocks noChangeAspect="1" noChangeArrowheads="1"/>
            </p:cNvPicPr>
            <p:nvPr/>
          </p:nvPicPr>
          <p:blipFill>
            <a:blip r:embed="rId42" cstate="screen"/>
            <a:srcRect/>
            <a:stretch>
              <a:fillRect/>
            </a:stretch>
          </p:blipFill>
          <p:spPr bwMode="auto">
            <a:xfrm>
              <a:off x="8566150" y="4062413"/>
              <a:ext cx="141288"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图片 66"/>
            <p:cNvPicPr>
              <a:picLocks noChangeAspect="1" noChangeArrowheads="1"/>
            </p:cNvPicPr>
            <p:nvPr/>
          </p:nvPicPr>
          <p:blipFill>
            <a:blip r:embed="rId43" cstate="screen"/>
            <a:srcRect/>
            <a:stretch>
              <a:fillRect/>
            </a:stretch>
          </p:blipFill>
          <p:spPr bwMode="auto">
            <a:xfrm>
              <a:off x="3343275" y="3990976"/>
              <a:ext cx="71438"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图片 67"/>
            <p:cNvPicPr>
              <a:picLocks noChangeAspect="1" noChangeArrowheads="1"/>
            </p:cNvPicPr>
            <p:nvPr/>
          </p:nvPicPr>
          <p:blipFill>
            <a:blip r:embed="rId44" cstate="screen"/>
            <a:srcRect/>
            <a:stretch>
              <a:fillRect/>
            </a:stretch>
          </p:blipFill>
          <p:spPr bwMode="auto">
            <a:xfrm>
              <a:off x="3556000" y="3849688"/>
              <a:ext cx="7143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图片 68"/>
            <p:cNvPicPr>
              <a:picLocks noChangeAspect="1" noChangeArrowheads="1"/>
            </p:cNvPicPr>
            <p:nvPr/>
          </p:nvPicPr>
          <p:blipFill>
            <a:blip r:embed="rId45" cstate="screen"/>
            <a:srcRect/>
            <a:stretch>
              <a:fillRect/>
            </a:stretch>
          </p:blipFill>
          <p:spPr bwMode="auto">
            <a:xfrm>
              <a:off x="3767138" y="3921126"/>
              <a:ext cx="56515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图片 69"/>
            <p:cNvPicPr>
              <a:picLocks noChangeAspect="1" noChangeArrowheads="1"/>
            </p:cNvPicPr>
            <p:nvPr/>
          </p:nvPicPr>
          <p:blipFill>
            <a:blip r:embed="rId46" cstate="screen"/>
            <a:srcRect/>
            <a:stretch>
              <a:fillRect/>
            </a:stretch>
          </p:blipFill>
          <p:spPr bwMode="auto">
            <a:xfrm>
              <a:off x="6096000" y="3640138"/>
              <a:ext cx="4238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图片 70"/>
            <p:cNvPicPr>
              <a:picLocks noChangeAspect="1" noChangeArrowheads="1"/>
            </p:cNvPicPr>
            <p:nvPr/>
          </p:nvPicPr>
          <p:blipFill>
            <a:blip r:embed="rId47" cstate="screen"/>
            <a:srcRect/>
            <a:stretch>
              <a:fillRect/>
            </a:stretch>
          </p:blipFill>
          <p:spPr bwMode="auto">
            <a:xfrm>
              <a:off x="6518275" y="3640138"/>
              <a:ext cx="4254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图片 71"/>
            <p:cNvPicPr>
              <a:picLocks noChangeAspect="1" noChangeArrowheads="1"/>
            </p:cNvPicPr>
            <p:nvPr/>
          </p:nvPicPr>
          <p:blipFill>
            <a:blip r:embed="rId48" cstate="screen"/>
            <a:srcRect/>
            <a:stretch>
              <a:fillRect/>
            </a:stretch>
          </p:blipFill>
          <p:spPr bwMode="auto">
            <a:xfrm>
              <a:off x="6942138" y="3640138"/>
              <a:ext cx="4254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图片 72"/>
            <p:cNvPicPr>
              <a:picLocks noChangeAspect="1" noChangeArrowheads="1"/>
            </p:cNvPicPr>
            <p:nvPr/>
          </p:nvPicPr>
          <p:blipFill>
            <a:blip r:embed="rId49" cstate="screen"/>
            <a:srcRect/>
            <a:stretch>
              <a:fillRect/>
            </a:stretch>
          </p:blipFill>
          <p:spPr bwMode="auto">
            <a:xfrm>
              <a:off x="7366000" y="3640138"/>
              <a:ext cx="4238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图片 73"/>
            <p:cNvPicPr>
              <a:picLocks noChangeAspect="1" noChangeArrowheads="1"/>
            </p:cNvPicPr>
            <p:nvPr/>
          </p:nvPicPr>
          <p:blipFill>
            <a:blip r:embed="rId50" cstate="screen"/>
            <a:srcRect/>
            <a:stretch>
              <a:fillRect/>
            </a:stretch>
          </p:blipFill>
          <p:spPr bwMode="auto">
            <a:xfrm>
              <a:off x="7789863" y="3568701"/>
              <a:ext cx="3540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图片 74"/>
            <p:cNvPicPr>
              <a:picLocks noChangeAspect="1" noChangeArrowheads="1"/>
            </p:cNvPicPr>
            <p:nvPr/>
          </p:nvPicPr>
          <p:blipFill>
            <a:blip r:embed="rId51" cstate="screen"/>
            <a:srcRect/>
            <a:stretch>
              <a:fillRect/>
            </a:stretch>
          </p:blipFill>
          <p:spPr bwMode="auto">
            <a:xfrm>
              <a:off x="8142288" y="3779838"/>
              <a:ext cx="7143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图片 75"/>
            <p:cNvPicPr>
              <a:picLocks noChangeAspect="1" noChangeArrowheads="1"/>
            </p:cNvPicPr>
            <p:nvPr/>
          </p:nvPicPr>
          <p:blipFill>
            <a:blip r:embed="rId52" cstate="screen"/>
            <a:srcRect/>
            <a:stretch>
              <a:fillRect/>
            </a:stretch>
          </p:blipFill>
          <p:spPr bwMode="auto">
            <a:xfrm>
              <a:off x="8636000" y="3568701"/>
              <a:ext cx="71438"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图片 76"/>
            <p:cNvPicPr>
              <a:picLocks noChangeAspect="1" noChangeArrowheads="1"/>
            </p:cNvPicPr>
            <p:nvPr/>
          </p:nvPicPr>
          <p:blipFill>
            <a:blip r:embed="rId53" cstate="screen"/>
            <a:srcRect/>
            <a:stretch>
              <a:fillRect/>
            </a:stretch>
          </p:blipFill>
          <p:spPr bwMode="auto">
            <a:xfrm>
              <a:off x="3697288" y="3849688"/>
              <a:ext cx="714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图片 77"/>
            <p:cNvPicPr>
              <a:picLocks noChangeAspect="1" noChangeArrowheads="1"/>
            </p:cNvPicPr>
            <p:nvPr/>
          </p:nvPicPr>
          <p:blipFill>
            <a:blip r:embed="rId54" cstate="screen"/>
            <a:srcRect/>
            <a:stretch>
              <a:fillRect/>
            </a:stretch>
          </p:blipFill>
          <p:spPr bwMode="auto">
            <a:xfrm>
              <a:off x="8494713" y="3640138"/>
              <a:ext cx="7143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图片 78"/>
            <p:cNvPicPr>
              <a:picLocks noChangeAspect="1" noChangeArrowheads="1"/>
            </p:cNvPicPr>
            <p:nvPr/>
          </p:nvPicPr>
          <p:blipFill>
            <a:blip r:embed="rId55" cstate="screen"/>
            <a:srcRect/>
            <a:stretch>
              <a:fillRect/>
            </a:stretch>
          </p:blipFill>
          <p:spPr bwMode="auto">
            <a:xfrm>
              <a:off x="3908425" y="3851276"/>
              <a:ext cx="1693863"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图片 79"/>
            <p:cNvPicPr>
              <a:picLocks noChangeAspect="1" noChangeArrowheads="1"/>
            </p:cNvPicPr>
            <p:nvPr/>
          </p:nvPicPr>
          <p:blipFill>
            <a:blip r:embed="rId56" cstate="screen"/>
            <a:srcRect/>
            <a:stretch>
              <a:fillRect/>
            </a:stretch>
          </p:blipFill>
          <p:spPr bwMode="auto">
            <a:xfrm>
              <a:off x="8213725" y="3779838"/>
              <a:ext cx="14128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图片 80"/>
            <p:cNvPicPr>
              <a:picLocks noChangeAspect="1" noChangeArrowheads="1"/>
            </p:cNvPicPr>
            <p:nvPr/>
          </p:nvPicPr>
          <p:blipFill>
            <a:blip r:embed="rId57" cstate="screen"/>
            <a:srcRect/>
            <a:stretch>
              <a:fillRect/>
            </a:stretch>
          </p:blipFill>
          <p:spPr bwMode="auto">
            <a:xfrm>
              <a:off x="3978275" y="3427413"/>
              <a:ext cx="4254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图片 82"/>
            <p:cNvPicPr>
              <a:picLocks noChangeAspect="1" noChangeArrowheads="1"/>
            </p:cNvPicPr>
            <p:nvPr/>
          </p:nvPicPr>
          <p:blipFill>
            <a:blip r:embed="rId58" cstate="screen"/>
            <a:srcRect/>
            <a:stretch>
              <a:fillRect/>
            </a:stretch>
          </p:blipFill>
          <p:spPr bwMode="auto">
            <a:xfrm>
              <a:off x="4402138" y="3427413"/>
              <a:ext cx="42386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图片 83"/>
            <p:cNvPicPr>
              <a:picLocks noChangeAspect="1" noChangeArrowheads="1"/>
            </p:cNvPicPr>
            <p:nvPr/>
          </p:nvPicPr>
          <p:blipFill>
            <a:blip r:embed="rId59" cstate="screen"/>
            <a:srcRect/>
            <a:stretch>
              <a:fillRect/>
            </a:stretch>
          </p:blipFill>
          <p:spPr bwMode="auto">
            <a:xfrm>
              <a:off x="4826000" y="3427413"/>
              <a:ext cx="4254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图片 84"/>
            <p:cNvPicPr>
              <a:picLocks noChangeAspect="1" noChangeArrowheads="1"/>
            </p:cNvPicPr>
            <p:nvPr/>
          </p:nvPicPr>
          <p:blipFill>
            <a:blip r:embed="rId60" cstate="screen"/>
            <a:srcRect/>
            <a:stretch>
              <a:fillRect/>
            </a:stretch>
          </p:blipFill>
          <p:spPr bwMode="auto">
            <a:xfrm>
              <a:off x="5249863" y="3357563"/>
              <a:ext cx="3524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图片 85"/>
            <p:cNvPicPr>
              <a:picLocks noChangeAspect="1" noChangeArrowheads="1"/>
            </p:cNvPicPr>
            <p:nvPr/>
          </p:nvPicPr>
          <p:blipFill>
            <a:blip r:embed="rId61" cstate="screen"/>
            <a:srcRect/>
            <a:stretch>
              <a:fillRect/>
            </a:stretch>
          </p:blipFill>
          <p:spPr bwMode="auto">
            <a:xfrm>
              <a:off x="8355013" y="3709988"/>
              <a:ext cx="6985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图片 86"/>
            <p:cNvPicPr>
              <a:picLocks noChangeAspect="1" noChangeArrowheads="1"/>
            </p:cNvPicPr>
            <p:nvPr/>
          </p:nvPicPr>
          <p:blipFill>
            <a:blip r:embed="rId62" cstate="screen"/>
            <a:srcRect/>
            <a:stretch>
              <a:fillRect/>
            </a:stretch>
          </p:blipFill>
          <p:spPr bwMode="auto">
            <a:xfrm>
              <a:off x="3908425" y="3357563"/>
              <a:ext cx="71438"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图片 87"/>
            <p:cNvPicPr>
              <a:picLocks noChangeAspect="1" noChangeArrowheads="1"/>
            </p:cNvPicPr>
            <p:nvPr/>
          </p:nvPicPr>
          <p:blipFill>
            <a:blip r:embed="rId63" cstate="screen"/>
            <a:srcRect/>
            <a:stretch>
              <a:fillRect/>
            </a:stretch>
          </p:blipFill>
          <p:spPr bwMode="auto">
            <a:xfrm>
              <a:off x="8424863" y="3638551"/>
              <a:ext cx="7143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图片 88"/>
            <p:cNvPicPr>
              <a:picLocks noChangeAspect="1" noChangeArrowheads="1"/>
            </p:cNvPicPr>
            <p:nvPr/>
          </p:nvPicPr>
          <p:blipFill>
            <a:blip r:embed="rId64" cstate="screen"/>
            <a:srcRect/>
            <a:stretch>
              <a:fillRect/>
            </a:stretch>
          </p:blipFill>
          <p:spPr bwMode="auto">
            <a:xfrm>
              <a:off x="3838575" y="3568701"/>
              <a:ext cx="6985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图片 89"/>
            <p:cNvPicPr>
              <a:picLocks noChangeAspect="1" noChangeArrowheads="1"/>
            </p:cNvPicPr>
            <p:nvPr/>
          </p:nvPicPr>
          <p:blipFill>
            <a:blip r:embed="rId65" cstate="screen"/>
            <a:srcRect/>
            <a:stretch>
              <a:fillRect/>
            </a:stretch>
          </p:blipFill>
          <p:spPr bwMode="auto">
            <a:xfrm>
              <a:off x="8566150" y="3568701"/>
              <a:ext cx="71438"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图片 90"/>
            <p:cNvPicPr>
              <a:picLocks noChangeAspect="1" noChangeArrowheads="1"/>
            </p:cNvPicPr>
            <p:nvPr/>
          </p:nvPicPr>
          <p:blipFill>
            <a:blip r:embed="rId66" cstate="screen"/>
            <a:srcRect/>
            <a:stretch>
              <a:fillRect/>
            </a:stretch>
          </p:blipFill>
          <p:spPr bwMode="auto">
            <a:xfrm>
              <a:off x="6096000" y="3217863"/>
              <a:ext cx="4238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图片 93"/>
            <p:cNvPicPr>
              <a:picLocks noChangeAspect="1" noChangeArrowheads="1"/>
            </p:cNvPicPr>
            <p:nvPr/>
          </p:nvPicPr>
          <p:blipFill>
            <a:blip r:embed="rId67" cstate="screen"/>
            <a:srcRect/>
            <a:stretch>
              <a:fillRect/>
            </a:stretch>
          </p:blipFill>
          <p:spPr bwMode="auto">
            <a:xfrm>
              <a:off x="6518275" y="3217863"/>
              <a:ext cx="4254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图片 98"/>
            <p:cNvPicPr>
              <a:picLocks noChangeAspect="1" noChangeArrowheads="1"/>
            </p:cNvPicPr>
            <p:nvPr/>
          </p:nvPicPr>
          <p:blipFill>
            <a:blip r:embed="rId68" cstate="screen"/>
            <a:srcRect/>
            <a:stretch>
              <a:fillRect/>
            </a:stretch>
          </p:blipFill>
          <p:spPr bwMode="auto">
            <a:xfrm>
              <a:off x="6942138" y="3217863"/>
              <a:ext cx="4254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图片 99"/>
            <p:cNvPicPr>
              <a:picLocks noChangeAspect="1" noChangeArrowheads="1"/>
            </p:cNvPicPr>
            <p:nvPr/>
          </p:nvPicPr>
          <p:blipFill>
            <a:blip r:embed="rId69" cstate="screen"/>
            <a:srcRect/>
            <a:stretch>
              <a:fillRect/>
            </a:stretch>
          </p:blipFill>
          <p:spPr bwMode="auto">
            <a:xfrm>
              <a:off x="7366000" y="3217863"/>
              <a:ext cx="4238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图片 101"/>
            <p:cNvPicPr>
              <a:picLocks noChangeAspect="1" noChangeArrowheads="1"/>
            </p:cNvPicPr>
            <p:nvPr/>
          </p:nvPicPr>
          <p:blipFill>
            <a:blip r:embed="rId70" cstate="screen"/>
            <a:srcRect/>
            <a:stretch>
              <a:fillRect/>
            </a:stretch>
          </p:blipFill>
          <p:spPr bwMode="auto">
            <a:xfrm>
              <a:off x="8283575" y="3498851"/>
              <a:ext cx="142875"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图片 102"/>
            <p:cNvPicPr>
              <a:picLocks noChangeAspect="1" noChangeArrowheads="1"/>
            </p:cNvPicPr>
            <p:nvPr/>
          </p:nvPicPr>
          <p:blipFill>
            <a:blip r:embed="rId71" cstate="screen"/>
            <a:srcRect/>
            <a:stretch>
              <a:fillRect/>
            </a:stretch>
          </p:blipFill>
          <p:spPr bwMode="auto">
            <a:xfrm>
              <a:off x="8707438" y="3568701"/>
              <a:ext cx="71438"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图片 105"/>
            <p:cNvPicPr>
              <a:picLocks noChangeAspect="1" noChangeArrowheads="1"/>
            </p:cNvPicPr>
            <p:nvPr/>
          </p:nvPicPr>
          <p:blipFill>
            <a:blip r:embed="rId72" cstate="screen"/>
            <a:srcRect/>
            <a:stretch>
              <a:fillRect/>
            </a:stretch>
          </p:blipFill>
          <p:spPr bwMode="auto">
            <a:xfrm>
              <a:off x="3556000" y="3498851"/>
              <a:ext cx="141288"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 name="图片 106"/>
            <p:cNvPicPr>
              <a:picLocks noChangeAspect="1" noChangeArrowheads="1"/>
            </p:cNvPicPr>
            <p:nvPr/>
          </p:nvPicPr>
          <p:blipFill>
            <a:blip r:embed="rId73" cstate="screen"/>
            <a:srcRect/>
            <a:stretch>
              <a:fillRect/>
            </a:stretch>
          </p:blipFill>
          <p:spPr bwMode="auto">
            <a:xfrm>
              <a:off x="7789863" y="2935288"/>
              <a:ext cx="2825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 name="图片 107"/>
            <p:cNvPicPr>
              <a:picLocks noChangeAspect="1" noChangeArrowheads="1"/>
            </p:cNvPicPr>
            <p:nvPr/>
          </p:nvPicPr>
          <p:blipFill>
            <a:blip r:embed="rId74" cstate="screen"/>
            <a:srcRect/>
            <a:stretch>
              <a:fillRect/>
            </a:stretch>
          </p:blipFill>
          <p:spPr bwMode="auto">
            <a:xfrm>
              <a:off x="8072438" y="3498851"/>
              <a:ext cx="69850"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图片 108"/>
            <p:cNvPicPr>
              <a:picLocks noChangeAspect="1" noChangeArrowheads="1"/>
            </p:cNvPicPr>
            <p:nvPr/>
          </p:nvPicPr>
          <p:blipFill>
            <a:blip r:embed="rId75" cstate="screen"/>
            <a:srcRect/>
            <a:stretch>
              <a:fillRect/>
            </a:stretch>
          </p:blipFill>
          <p:spPr bwMode="auto">
            <a:xfrm>
              <a:off x="3625850" y="3429001"/>
              <a:ext cx="71438"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图片 109"/>
            <p:cNvPicPr>
              <a:picLocks noChangeAspect="1" noChangeArrowheads="1"/>
            </p:cNvPicPr>
            <p:nvPr/>
          </p:nvPicPr>
          <p:blipFill>
            <a:blip r:embed="rId76" cstate="screen"/>
            <a:srcRect/>
            <a:stretch>
              <a:fillRect/>
            </a:stretch>
          </p:blipFill>
          <p:spPr bwMode="auto">
            <a:xfrm>
              <a:off x="5600700" y="3076576"/>
              <a:ext cx="4254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图片 110"/>
            <p:cNvPicPr>
              <a:picLocks noChangeAspect="1" noChangeArrowheads="1"/>
            </p:cNvPicPr>
            <p:nvPr/>
          </p:nvPicPr>
          <p:blipFill>
            <a:blip r:embed="rId77" cstate="screen"/>
            <a:srcRect/>
            <a:stretch>
              <a:fillRect/>
            </a:stretch>
          </p:blipFill>
          <p:spPr bwMode="auto">
            <a:xfrm>
              <a:off x="6024563" y="1951038"/>
              <a:ext cx="71438"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图片 111"/>
            <p:cNvPicPr>
              <a:picLocks noChangeAspect="1" noChangeArrowheads="1"/>
            </p:cNvPicPr>
            <p:nvPr/>
          </p:nvPicPr>
          <p:blipFill>
            <a:blip r:embed="rId78" cstate="screen"/>
            <a:srcRect/>
            <a:stretch>
              <a:fillRect/>
            </a:stretch>
          </p:blipFill>
          <p:spPr bwMode="auto">
            <a:xfrm>
              <a:off x="3978275" y="3357563"/>
              <a:ext cx="1271588"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图片 112"/>
            <p:cNvPicPr>
              <a:picLocks noChangeAspect="1" noChangeArrowheads="1"/>
            </p:cNvPicPr>
            <p:nvPr/>
          </p:nvPicPr>
          <p:blipFill>
            <a:blip r:embed="rId79" cstate="screen"/>
            <a:srcRect/>
            <a:stretch>
              <a:fillRect/>
            </a:stretch>
          </p:blipFill>
          <p:spPr bwMode="auto">
            <a:xfrm>
              <a:off x="4049713" y="3217863"/>
              <a:ext cx="1341438"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图片 113"/>
            <p:cNvPicPr>
              <a:picLocks noChangeAspect="1" noChangeArrowheads="1"/>
            </p:cNvPicPr>
            <p:nvPr/>
          </p:nvPicPr>
          <p:blipFill>
            <a:blip r:embed="rId80" cstate="screen"/>
            <a:srcRect/>
            <a:stretch>
              <a:fillRect/>
            </a:stretch>
          </p:blipFill>
          <p:spPr bwMode="auto">
            <a:xfrm>
              <a:off x="5389563" y="2514601"/>
              <a:ext cx="21272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图片 114"/>
            <p:cNvPicPr>
              <a:picLocks noChangeAspect="1" noChangeArrowheads="1"/>
            </p:cNvPicPr>
            <p:nvPr/>
          </p:nvPicPr>
          <p:blipFill>
            <a:blip r:embed="rId81" cstate="screen"/>
            <a:srcRect/>
            <a:stretch>
              <a:fillRect/>
            </a:stretch>
          </p:blipFill>
          <p:spPr bwMode="auto">
            <a:xfrm>
              <a:off x="4119563" y="2935288"/>
              <a:ext cx="63658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 name="图片 115"/>
            <p:cNvPicPr>
              <a:picLocks noChangeAspect="1" noChangeArrowheads="1"/>
            </p:cNvPicPr>
            <p:nvPr/>
          </p:nvPicPr>
          <p:blipFill>
            <a:blip r:embed="rId82" cstate="screen"/>
            <a:srcRect/>
            <a:stretch>
              <a:fillRect/>
            </a:stretch>
          </p:blipFill>
          <p:spPr bwMode="auto">
            <a:xfrm>
              <a:off x="4756150" y="2795588"/>
              <a:ext cx="4238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图片 116"/>
            <p:cNvPicPr>
              <a:picLocks noChangeAspect="1" noChangeArrowheads="1"/>
            </p:cNvPicPr>
            <p:nvPr/>
          </p:nvPicPr>
          <p:blipFill>
            <a:blip r:embed="rId83" cstate="screen"/>
            <a:srcRect/>
            <a:stretch>
              <a:fillRect/>
            </a:stretch>
          </p:blipFill>
          <p:spPr bwMode="auto">
            <a:xfrm>
              <a:off x="5178425" y="2373313"/>
              <a:ext cx="21272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图片 117"/>
            <p:cNvPicPr>
              <a:picLocks noChangeAspect="1" noChangeArrowheads="1"/>
            </p:cNvPicPr>
            <p:nvPr/>
          </p:nvPicPr>
          <p:blipFill>
            <a:blip r:embed="rId84" cstate="screen"/>
            <a:srcRect/>
            <a:stretch>
              <a:fillRect/>
            </a:stretch>
          </p:blipFill>
          <p:spPr bwMode="auto">
            <a:xfrm>
              <a:off x="6096000" y="2795588"/>
              <a:ext cx="4238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图片 118"/>
            <p:cNvPicPr>
              <a:picLocks noChangeAspect="1" noChangeArrowheads="1"/>
            </p:cNvPicPr>
            <p:nvPr/>
          </p:nvPicPr>
          <p:blipFill>
            <a:blip r:embed="rId85" cstate="screen"/>
            <a:srcRect/>
            <a:stretch>
              <a:fillRect/>
            </a:stretch>
          </p:blipFill>
          <p:spPr bwMode="auto">
            <a:xfrm>
              <a:off x="6518275" y="2795588"/>
              <a:ext cx="4254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图片 119"/>
            <p:cNvPicPr>
              <a:picLocks noChangeAspect="1" noChangeArrowheads="1"/>
            </p:cNvPicPr>
            <p:nvPr/>
          </p:nvPicPr>
          <p:blipFill>
            <a:blip r:embed="rId86" cstate="screen"/>
            <a:srcRect/>
            <a:stretch>
              <a:fillRect/>
            </a:stretch>
          </p:blipFill>
          <p:spPr bwMode="auto">
            <a:xfrm>
              <a:off x="6942138" y="2795588"/>
              <a:ext cx="4254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图片 120"/>
            <p:cNvPicPr>
              <a:picLocks noChangeAspect="1" noChangeArrowheads="1"/>
            </p:cNvPicPr>
            <p:nvPr/>
          </p:nvPicPr>
          <p:blipFill>
            <a:blip r:embed="rId87" cstate="screen"/>
            <a:srcRect/>
            <a:stretch>
              <a:fillRect/>
            </a:stretch>
          </p:blipFill>
          <p:spPr bwMode="auto">
            <a:xfrm>
              <a:off x="7366000" y="2795588"/>
              <a:ext cx="423863"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图片 121"/>
            <p:cNvPicPr>
              <a:picLocks noChangeAspect="1" noChangeArrowheads="1"/>
            </p:cNvPicPr>
            <p:nvPr/>
          </p:nvPicPr>
          <p:blipFill>
            <a:blip r:embed="rId88" cstate="screen"/>
            <a:srcRect/>
            <a:stretch>
              <a:fillRect/>
            </a:stretch>
          </p:blipFill>
          <p:spPr bwMode="auto">
            <a:xfrm>
              <a:off x="8072438" y="3006726"/>
              <a:ext cx="141288"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图片 122"/>
            <p:cNvPicPr>
              <a:picLocks noChangeAspect="1" noChangeArrowheads="1"/>
            </p:cNvPicPr>
            <p:nvPr/>
          </p:nvPicPr>
          <p:blipFill>
            <a:blip r:embed="rId89" cstate="screen"/>
            <a:srcRect/>
            <a:stretch>
              <a:fillRect/>
            </a:stretch>
          </p:blipFill>
          <p:spPr bwMode="auto">
            <a:xfrm>
              <a:off x="5600700" y="2654301"/>
              <a:ext cx="4254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图片 123"/>
            <p:cNvPicPr>
              <a:picLocks noChangeAspect="1" noChangeArrowheads="1"/>
            </p:cNvPicPr>
            <p:nvPr/>
          </p:nvPicPr>
          <p:blipFill>
            <a:blip r:embed="rId90" cstate="screen"/>
            <a:srcRect/>
            <a:stretch>
              <a:fillRect/>
            </a:stretch>
          </p:blipFill>
          <p:spPr bwMode="auto">
            <a:xfrm>
              <a:off x="8072438" y="2865438"/>
              <a:ext cx="69850"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图片 124"/>
            <p:cNvPicPr>
              <a:picLocks noChangeAspect="1" noChangeArrowheads="1"/>
            </p:cNvPicPr>
            <p:nvPr/>
          </p:nvPicPr>
          <p:blipFill>
            <a:blip r:embed="rId91" cstate="screen"/>
            <a:srcRect/>
            <a:stretch>
              <a:fillRect/>
            </a:stretch>
          </p:blipFill>
          <p:spPr bwMode="auto">
            <a:xfrm>
              <a:off x="4189413" y="2865438"/>
              <a:ext cx="566738"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图片 125"/>
            <p:cNvPicPr>
              <a:picLocks noChangeAspect="1" noChangeArrowheads="1"/>
            </p:cNvPicPr>
            <p:nvPr/>
          </p:nvPicPr>
          <p:blipFill>
            <a:blip r:embed="rId92" cstate="screen"/>
            <a:srcRect/>
            <a:stretch>
              <a:fillRect/>
            </a:stretch>
          </p:blipFill>
          <p:spPr bwMode="auto">
            <a:xfrm>
              <a:off x="7789863" y="2795588"/>
              <a:ext cx="282575" cy="14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图片 126"/>
            <p:cNvPicPr>
              <a:picLocks noChangeAspect="1" noChangeArrowheads="1"/>
            </p:cNvPicPr>
            <p:nvPr/>
          </p:nvPicPr>
          <p:blipFill>
            <a:blip r:embed="rId93" cstate="screen"/>
            <a:srcRect/>
            <a:stretch>
              <a:fillRect/>
            </a:stretch>
          </p:blipFill>
          <p:spPr bwMode="auto">
            <a:xfrm>
              <a:off x="4260850" y="2654301"/>
              <a:ext cx="4953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图片 127"/>
            <p:cNvPicPr>
              <a:picLocks noChangeAspect="1" noChangeArrowheads="1"/>
            </p:cNvPicPr>
            <p:nvPr/>
          </p:nvPicPr>
          <p:blipFill>
            <a:blip r:embed="rId94" cstate="screen"/>
            <a:srcRect/>
            <a:stretch>
              <a:fillRect/>
            </a:stretch>
          </p:blipFill>
          <p:spPr bwMode="auto">
            <a:xfrm>
              <a:off x="3838575" y="2443163"/>
              <a:ext cx="2127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 name="图片 128"/>
            <p:cNvPicPr>
              <a:picLocks noChangeAspect="1" noChangeArrowheads="1"/>
            </p:cNvPicPr>
            <p:nvPr/>
          </p:nvPicPr>
          <p:blipFill>
            <a:blip r:embed="rId95" cstate="screen"/>
            <a:srcRect/>
            <a:stretch>
              <a:fillRect/>
            </a:stretch>
          </p:blipFill>
          <p:spPr bwMode="auto">
            <a:xfrm>
              <a:off x="4756150" y="2373313"/>
              <a:ext cx="42386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图片 129"/>
            <p:cNvPicPr>
              <a:picLocks noChangeAspect="1" noChangeArrowheads="1"/>
            </p:cNvPicPr>
            <p:nvPr/>
          </p:nvPicPr>
          <p:blipFill>
            <a:blip r:embed="rId96" cstate="screen"/>
            <a:srcRect/>
            <a:stretch>
              <a:fillRect/>
            </a:stretch>
          </p:blipFill>
          <p:spPr bwMode="auto">
            <a:xfrm>
              <a:off x="6096000" y="2373313"/>
              <a:ext cx="42386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图片 130"/>
            <p:cNvPicPr>
              <a:picLocks noChangeAspect="1" noChangeArrowheads="1"/>
            </p:cNvPicPr>
            <p:nvPr/>
          </p:nvPicPr>
          <p:blipFill>
            <a:blip r:embed="rId97" cstate="screen"/>
            <a:srcRect/>
            <a:stretch>
              <a:fillRect/>
            </a:stretch>
          </p:blipFill>
          <p:spPr bwMode="auto">
            <a:xfrm>
              <a:off x="6518275" y="2373313"/>
              <a:ext cx="4254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图片 131"/>
            <p:cNvPicPr>
              <a:picLocks noChangeAspect="1" noChangeArrowheads="1"/>
            </p:cNvPicPr>
            <p:nvPr/>
          </p:nvPicPr>
          <p:blipFill>
            <a:blip r:embed="rId98" cstate="screen"/>
            <a:srcRect/>
            <a:stretch>
              <a:fillRect/>
            </a:stretch>
          </p:blipFill>
          <p:spPr bwMode="auto">
            <a:xfrm>
              <a:off x="6942138" y="2373313"/>
              <a:ext cx="4254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 name="图片 132"/>
            <p:cNvPicPr>
              <a:picLocks noChangeAspect="1" noChangeArrowheads="1"/>
            </p:cNvPicPr>
            <p:nvPr/>
          </p:nvPicPr>
          <p:blipFill>
            <a:blip r:embed="rId99" cstate="screen"/>
            <a:srcRect/>
            <a:stretch>
              <a:fillRect/>
            </a:stretch>
          </p:blipFill>
          <p:spPr bwMode="auto">
            <a:xfrm>
              <a:off x="7366000" y="2303463"/>
              <a:ext cx="3540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图片 133"/>
            <p:cNvPicPr>
              <a:picLocks noChangeAspect="1" noChangeArrowheads="1"/>
            </p:cNvPicPr>
            <p:nvPr/>
          </p:nvPicPr>
          <p:blipFill>
            <a:blip r:embed="rId100" cstate="screen"/>
            <a:srcRect/>
            <a:stretch>
              <a:fillRect/>
            </a:stretch>
          </p:blipFill>
          <p:spPr bwMode="auto">
            <a:xfrm>
              <a:off x="7718425" y="2725738"/>
              <a:ext cx="212725"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 name="图片 134"/>
            <p:cNvPicPr>
              <a:picLocks noChangeAspect="1" noChangeArrowheads="1"/>
            </p:cNvPicPr>
            <p:nvPr/>
          </p:nvPicPr>
          <p:blipFill>
            <a:blip r:embed="rId101" cstate="screen"/>
            <a:srcRect/>
            <a:stretch>
              <a:fillRect/>
            </a:stretch>
          </p:blipFill>
          <p:spPr bwMode="auto">
            <a:xfrm>
              <a:off x="3556000" y="2443163"/>
              <a:ext cx="28257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图片 135"/>
            <p:cNvPicPr>
              <a:picLocks noChangeAspect="1" noChangeArrowheads="1"/>
            </p:cNvPicPr>
            <p:nvPr/>
          </p:nvPicPr>
          <p:blipFill>
            <a:blip r:embed="rId102" cstate="screen"/>
            <a:srcRect/>
            <a:stretch>
              <a:fillRect/>
            </a:stretch>
          </p:blipFill>
          <p:spPr bwMode="auto">
            <a:xfrm>
              <a:off x="7718425" y="2514601"/>
              <a:ext cx="7143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图片 136"/>
            <p:cNvPicPr>
              <a:picLocks noChangeAspect="1" noChangeArrowheads="1"/>
            </p:cNvPicPr>
            <p:nvPr/>
          </p:nvPicPr>
          <p:blipFill>
            <a:blip r:embed="rId103" cstate="screen"/>
            <a:srcRect/>
            <a:stretch>
              <a:fillRect/>
            </a:stretch>
          </p:blipFill>
          <p:spPr bwMode="auto">
            <a:xfrm>
              <a:off x="4330700" y="2443163"/>
              <a:ext cx="4254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图片 137"/>
            <p:cNvPicPr>
              <a:picLocks noChangeAspect="1" noChangeArrowheads="1"/>
            </p:cNvPicPr>
            <p:nvPr/>
          </p:nvPicPr>
          <p:blipFill>
            <a:blip r:embed="rId104" cstate="screen"/>
            <a:srcRect/>
            <a:stretch>
              <a:fillRect/>
            </a:stretch>
          </p:blipFill>
          <p:spPr bwMode="auto">
            <a:xfrm>
              <a:off x="5600700" y="2233613"/>
              <a:ext cx="4254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图片 138"/>
            <p:cNvPicPr>
              <a:picLocks noChangeAspect="1" noChangeArrowheads="1"/>
            </p:cNvPicPr>
            <p:nvPr/>
          </p:nvPicPr>
          <p:blipFill>
            <a:blip r:embed="rId105" cstate="screen"/>
            <a:srcRect/>
            <a:stretch>
              <a:fillRect/>
            </a:stretch>
          </p:blipFill>
          <p:spPr bwMode="auto">
            <a:xfrm>
              <a:off x="8142288" y="2303463"/>
              <a:ext cx="14287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图片 139"/>
            <p:cNvPicPr>
              <a:picLocks noChangeAspect="1" noChangeArrowheads="1"/>
            </p:cNvPicPr>
            <p:nvPr/>
          </p:nvPicPr>
          <p:blipFill>
            <a:blip r:embed="rId106" cstate="screen"/>
            <a:srcRect/>
            <a:stretch>
              <a:fillRect/>
            </a:stretch>
          </p:blipFill>
          <p:spPr bwMode="auto">
            <a:xfrm>
              <a:off x="8283575" y="2303463"/>
              <a:ext cx="284163"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 name="图片 140"/>
            <p:cNvPicPr>
              <a:picLocks noChangeAspect="1" noChangeArrowheads="1"/>
            </p:cNvPicPr>
            <p:nvPr/>
          </p:nvPicPr>
          <p:blipFill>
            <a:blip r:embed="rId107" cstate="screen"/>
            <a:srcRect/>
            <a:stretch>
              <a:fillRect/>
            </a:stretch>
          </p:blipFill>
          <p:spPr bwMode="auto">
            <a:xfrm>
              <a:off x="5389563" y="1951038"/>
              <a:ext cx="21272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图片 141"/>
            <p:cNvPicPr>
              <a:picLocks noChangeAspect="1" noChangeArrowheads="1"/>
            </p:cNvPicPr>
            <p:nvPr/>
          </p:nvPicPr>
          <p:blipFill>
            <a:blip r:embed="rId108" cstate="screen"/>
            <a:srcRect/>
            <a:stretch>
              <a:fillRect/>
            </a:stretch>
          </p:blipFill>
          <p:spPr bwMode="auto">
            <a:xfrm>
              <a:off x="8072438" y="2303463"/>
              <a:ext cx="698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 name="图片 142"/>
            <p:cNvPicPr>
              <a:picLocks noChangeAspect="1" noChangeArrowheads="1"/>
            </p:cNvPicPr>
            <p:nvPr/>
          </p:nvPicPr>
          <p:blipFill>
            <a:blip r:embed="rId109" cstate="screen"/>
            <a:srcRect/>
            <a:stretch>
              <a:fillRect/>
            </a:stretch>
          </p:blipFill>
          <p:spPr bwMode="auto">
            <a:xfrm>
              <a:off x="4402138" y="1951038"/>
              <a:ext cx="3540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 name="图片 143"/>
            <p:cNvPicPr>
              <a:picLocks noChangeAspect="1" noChangeArrowheads="1"/>
            </p:cNvPicPr>
            <p:nvPr/>
          </p:nvPicPr>
          <p:blipFill>
            <a:blip r:embed="rId110" cstate="screen"/>
            <a:srcRect/>
            <a:stretch>
              <a:fillRect/>
            </a:stretch>
          </p:blipFill>
          <p:spPr bwMode="auto">
            <a:xfrm>
              <a:off x="4756150" y="1951038"/>
              <a:ext cx="42386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 name="图片 144"/>
            <p:cNvPicPr>
              <a:picLocks noChangeAspect="1" noChangeArrowheads="1"/>
            </p:cNvPicPr>
            <p:nvPr/>
          </p:nvPicPr>
          <p:blipFill>
            <a:blip r:embed="rId111" cstate="screen"/>
            <a:srcRect/>
            <a:stretch>
              <a:fillRect/>
            </a:stretch>
          </p:blipFill>
          <p:spPr bwMode="auto">
            <a:xfrm>
              <a:off x="5178425" y="1951038"/>
              <a:ext cx="2127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 name="图片 145"/>
            <p:cNvPicPr>
              <a:picLocks noChangeAspect="1" noChangeArrowheads="1"/>
            </p:cNvPicPr>
            <p:nvPr/>
          </p:nvPicPr>
          <p:blipFill>
            <a:blip r:embed="rId112" cstate="screen"/>
            <a:srcRect/>
            <a:stretch>
              <a:fillRect/>
            </a:stretch>
          </p:blipFill>
          <p:spPr bwMode="auto">
            <a:xfrm>
              <a:off x="6096000" y="1951038"/>
              <a:ext cx="423863"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 name="图片 146"/>
            <p:cNvPicPr>
              <a:picLocks noChangeAspect="1" noChangeArrowheads="1"/>
            </p:cNvPicPr>
            <p:nvPr/>
          </p:nvPicPr>
          <p:blipFill>
            <a:blip r:embed="rId113" cstate="screen"/>
            <a:srcRect/>
            <a:stretch>
              <a:fillRect/>
            </a:stretch>
          </p:blipFill>
          <p:spPr bwMode="auto">
            <a:xfrm>
              <a:off x="6518275" y="1951038"/>
              <a:ext cx="4254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 name="图片 147"/>
            <p:cNvPicPr>
              <a:picLocks noChangeAspect="1" noChangeArrowheads="1"/>
            </p:cNvPicPr>
            <p:nvPr/>
          </p:nvPicPr>
          <p:blipFill>
            <a:blip r:embed="rId114" cstate="screen"/>
            <a:srcRect/>
            <a:stretch>
              <a:fillRect/>
            </a:stretch>
          </p:blipFill>
          <p:spPr bwMode="auto">
            <a:xfrm>
              <a:off x="6942138" y="1951038"/>
              <a:ext cx="4254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图片 148"/>
            <p:cNvPicPr>
              <a:picLocks noChangeAspect="1" noChangeArrowheads="1"/>
            </p:cNvPicPr>
            <p:nvPr/>
          </p:nvPicPr>
          <p:blipFill>
            <a:blip r:embed="rId115" cstate="screen"/>
            <a:srcRect/>
            <a:stretch>
              <a:fillRect/>
            </a:stretch>
          </p:blipFill>
          <p:spPr bwMode="auto">
            <a:xfrm>
              <a:off x="7366000" y="1951038"/>
              <a:ext cx="35401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 name="图片 149"/>
            <p:cNvPicPr>
              <a:picLocks noChangeAspect="1" noChangeArrowheads="1"/>
            </p:cNvPicPr>
            <p:nvPr/>
          </p:nvPicPr>
          <p:blipFill>
            <a:blip r:embed="rId116" cstate="screen"/>
            <a:srcRect/>
            <a:stretch>
              <a:fillRect/>
            </a:stretch>
          </p:blipFill>
          <p:spPr bwMode="auto">
            <a:xfrm>
              <a:off x="5600700" y="1951038"/>
              <a:ext cx="42545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图片 5"/>
          <p:cNvPicPr>
            <a:picLocks noChangeAspect="1"/>
          </p:cNvPicPr>
          <p:nvPr/>
        </p:nvPicPr>
        <p:blipFill>
          <a:blip r:embed="rId117"/>
          <a:stretch>
            <a:fillRect/>
          </a:stretch>
        </p:blipFill>
        <p:spPr>
          <a:xfrm>
            <a:off x="9312346" y="2723855"/>
            <a:ext cx="1524000" cy="1524000"/>
          </a:xfrm>
          <a:prstGeom prst="rect">
            <a:avLst/>
          </a:prstGeom>
        </p:spPr>
      </p:pic>
    </p:spTree>
    <p:custDataLst>
      <p:tags r:id="rId118"/>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 name="表格 91"/>
          <p:cNvGraphicFramePr>
            <a:graphicFrameLocks noGrp="1"/>
          </p:cNvGraphicFramePr>
          <p:nvPr/>
        </p:nvGraphicFramePr>
        <p:xfrm>
          <a:off x="4008000" y="2217612"/>
          <a:ext cx="3830428" cy="3464880"/>
        </p:xfrm>
        <a:graphic>
          <a:graphicData uri="http://schemas.openxmlformats.org/drawingml/2006/table">
            <a:tbl>
              <a:tblPr/>
              <a:tblGrid>
                <a:gridCol w="990628"/>
                <a:gridCol w="1915214"/>
                <a:gridCol w="924586"/>
              </a:tblGrid>
              <a:tr h="504000">
                <a:tc gridSpan="3">
                  <a:txBody>
                    <a:bodyPr/>
                    <a:lstStyle/>
                    <a:p>
                      <a:pPr algn="ctr" latinLnBrk="1"/>
                      <a:r>
                        <a:rPr lang="en-US" altLang="zh-CN" sz="1400" b="0" dirty="0">
                          <a:solidFill>
                            <a:srgbClr val="FEFEFE"/>
                          </a:solidFill>
                          <a:effectLst/>
                          <a:latin typeface="汉仪旗黑-80S" panose="00020600040101010101" pitchFamily="18" charset="-122"/>
                          <a:ea typeface="汉仪旗黑-80S" panose="00020600040101010101" pitchFamily="18" charset="-122"/>
                        </a:rPr>
                        <a:t>《</a:t>
                      </a:r>
                      <a:r>
                        <a:rPr lang="zh-CN" altLang="en-US" sz="1400" b="0" dirty="0">
                          <a:solidFill>
                            <a:srgbClr val="FEFEFE"/>
                          </a:solidFill>
                          <a:effectLst/>
                          <a:latin typeface="汉仪旗黑-80S" panose="00020600040101010101" pitchFamily="18" charset="-122"/>
                          <a:ea typeface="汉仪旗黑-80S" panose="00020600040101010101" pitchFamily="18" charset="-122"/>
                        </a:rPr>
                        <a:t>人力资本双月观察</a:t>
                      </a:r>
                      <a:r>
                        <a:rPr lang="en-US" altLang="zh-CN" sz="1400" b="0" dirty="0">
                          <a:solidFill>
                            <a:srgbClr val="FEFEFE"/>
                          </a:solidFill>
                          <a:effectLst/>
                          <a:latin typeface="汉仪旗黑-80S" panose="00020600040101010101" pitchFamily="18" charset="-122"/>
                          <a:ea typeface="汉仪旗黑-80S" panose="00020600040101010101" pitchFamily="18" charset="-122"/>
                        </a:rPr>
                        <a:t>》2022</a:t>
                      </a:r>
                      <a:r>
                        <a:rPr lang="zh-CN" altLang="en-US" sz="1400" b="0" dirty="0">
                          <a:solidFill>
                            <a:srgbClr val="FEFEFE"/>
                          </a:solidFill>
                          <a:effectLst/>
                          <a:latin typeface="汉仪旗黑-80S" panose="00020600040101010101" pitchFamily="18" charset="-122"/>
                          <a:ea typeface="汉仪旗黑-80S" panose="00020600040101010101" pitchFamily="18" charset="-122"/>
                        </a:rPr>
                        <a:t>主题及排期</a:t>
                      </a:r>
                      <a:endParaRPr lang="zh-CN" altLang="en-US" sz="1400" b="0" dirty="0">
                        <a:solidFill>
                          <a:srgbClr val="FEFEFE"/>
                        </a:solidFill>
                        <a:effectLst/>
                        <a:latin typeface="汉仪旗黑-80S" panose="00020600040101010101" pitchFamily="18" charset="-122"/>
                        <a:ea typeface="汉仪旗黑-80S" panose="00020600040101010101" pitchFamily="18" charset="-122"/>
                      </a:endParaRPr>
                    </a:p>
                  </a:txBody>
                  <a:tcPr marL="63500" marR="63500" marT="31750" marB="31750" anchor="ctr">
                    <a:lnL w="6350" cap="flat" cmpd="sng" algn="ctr">
                      <a:solidFill>
                        <a:srgbClr val="00387F"/>
                      </a:solidFill>
                      <a:prstDash val="solid"/>
                      <a:round/>
                      <a:headEnd type="none" w="med" len="med"/>
                      <a:tailEnd type="none" w="med" len="med"/>
                    </a:lnL>
                    <a:lnR w="6350" cap="flat" cmpd="sng" algn="ctr">
                      <a:solidFill>
                        <a:srgbClr val="00387F"/>
                      </a:solidFill>
                      <a:prstDash val="solid"/>
                      <a:round/>
                      <a:headEnd type="none" w="med" len="med"/>
                      <a:tailEnd type="none" w="med" len="med"/>
                    </a:lnR>
                    <a:lnT w="6350" cap="flat" cmpd="sng" algn="ctr">
                      <a:solidFill>
                        <a:srgbClr val="00387F"/>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387F"/>
                    </a:solidFill>
                  </a:tcPr>
                </a:tc>
                <a:tc hMerge="1">
                  <a:tcPr marL="63500" marR="63500" marT="31750" marB="31750" anchor="ctr">
                    <a:lnL w="6350" cap="flat" cmpd="sng" algn="ctr">
                      <a:solidFill>
                        <a:srgbClr val="00387F"/>
                      </a:solidFill>
                      <a:prstDash val="solid"/>
                      <a:round/>
                      <a:headEnd type="none" w="med" len="med"/>
                      <a:tailEnd type="none" w="med" len="med"/>
                    </a:lnL>
                    <a:lnR w="6350" cap="flat" cmpd="sng" algn="ctr">
                      <a:solidFill>
                        <a:srgbClr val="00387F"/>
                      </a:solidFill>
                      <a:prstDash val="solid"/>
                      <a:round/>
                      <a:headEnd type="none" w="med" len="med"/>
                      <a:tailEnd type="none" w="med" len="med"/>
                    </a:lnR>
                    <a:lnT w="6350" cap="flat" cmpd="sng" algn="ctr">
                      <a:solidFill>
                        <a:srgbClr val="00387F"/>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00387F"/>
                    </a:solidFill>
                  </a:tcPr>
                </a:tc>
                <a:tc hMerge="1">
                  <a:tcPr marL="63500" marR="63500" marT="31750" marB="31750" anchor="ctr">
                    <a:lnL w="6350" cap="flat" cmpd="sng" algn="ctr">
                      <a:solidFill>
                        <a:srgbClr val="00387F"/>
                      </a:solidFill>
                      <a:prstDash val="solid"/>
                      <a:round/>
                      <a:headEnd type="none" w="med" len="med"/>
                      <a:tailEnd type="none" w="med" len="med"/>
                    </a:lnL>
                    <a:lnR w="6350" cap="flat" cmpd="sng" algn="ctr">
                      <a:solidFill>
                        <a:srgbClr val="00387F"/>
                      </a:solidFill>
                      <a:prstDash val="solid"/>
                      <a:round/>
                      <a:headEnd type="none" w="med" len="med"/>
                      <a:tailEnd type="none" w="med" len="med"/>
                    </a:lnR>
                    <a:lnT w="6350" cap="flat" cmpd="sng" algn="ctr">
                      <a:solidFill>
                        <a:srgbClr val="00387F"/>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00387F"/>
                    </a:solidFill>
                  </a:tcPr>
                </a:tc>
              </a:tr>
              <a:tr h="360000">
                <a:tc>
                  <a:txBody>
                    <a:bodyPr/>
                    <a:lstStyle/>
                    <a:p>
                      <a:pPr algn="ctr" latinLnBrk="1"/>
                      <a:r>
                        <a:rPr lang="zh-CN" altLang="en-US" sz="1200" b="0" dirty="0">
                          <a:solidFill>
                            <a:srgbClr val="FEFEFE"/>
                          </a:solidFill>
                          <a:effectLst/>
                          <a:latin typeface="汉仪旗黑-80S" panose="00020600040101010101" pitchFamily="18" charset="-122"/>
                          <a:ea typeface="汉仪旗黑-80S" panose="00020600040101010101" pitchFamily="18" charset="-122"/>
                        </a:rPr>
                        <a:t>期数</a:t>
                      </a:r>
                      <a:endParaRPr lang="zh-CN" altLang="en-US" sz="1200" b="0" dirty="0">
                        <a:solidFill>
                          <a:srgbClr val="FEFEFE"/>
                        </a:solidFill>
                        <a:effectLst/>
                        <a:latin typeface="汉仪旗黑-80S" panose="00020600040101010101" pitchFamily="18" charset="-122"/>
                        <a:ea typeface="汉仪旗黑-80S" panose="00020600040101010101" pitchFamily="18" charset="-122"/>
                      </a:endParaRPr>
                    </a:p>
                  </a:txBody>
                  <a:tcPr marL="63500" marR="63500" marT="31750" marB="3175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387F"/>
                    </a:solidFill>
                  </a:tcPr>
                </a:tc>
                <a:tc>
                  <a:txBody>
                    <a:bodyPr/>
                    <a:lstStyle/>
                    <a:p>
                      <a:pPr algn="ctr" latinLnBrk="1"/>
                      <a:r>
                        <a:rPr lang="zh-CN" altLang="en-US" sz="1200" b="0" dirty="0">
                          <a:solidFill>
                            <a:srgbClr val="FEFEFE"/>
                          </a:solidFill>
                          <a:effectLst/>
                          <a:latin typeface="汉仪旗黑-80S" panose="00020600040101010101" pitchFamily="18" charset="-122"/>
                          <a:ea typeface="汉仪旗黑-80S" panose="00020600040101010101" pitchFamily="18" charset="-122"/>
                        </a:rPr>
                        <a:t>主题</a:t>
                      </a:r>
                      <a:endParaRPr lang="zh-CN" altLang="en-US" sz="1200" b="0" dirty="0">
                        <a:solidFill>
                          <a:srgbClr val="FEFEFE"/>
                        </a:solidFill>
                        <a:effectLst/>
                        <a:latin typeface="汉仪旗黑-80S" panose="00020600040101010101" pitchFamily="18" charset="-122"/>
                        <a:ea typeface="汉仪旗黑-80S" panose="00020600040101010101" pitchFamily="18" charset="-122"/>
                      </a:endParaRPr>
                    </a:p>
                  </a:txBody>
                  <a:tcPr marL="63500" marR="63500" marT="31750" marB="3175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387F"/>
                    </a:solidFill>
                  </a:tcPr>
                </a:tc>
                <a:tc>
                  <a:txBody>
                    <a:bodyPr/>
                    <a:lstStyle/>
                    <a:p>
                      <a:pPr algn="ctr" latinLnBrk="1"/>
                      <a:r>
                        <a:rPr lang="zh-CN" altLang="en-US" sz="1200" b="0" dirty="0">
                          <a:solidFill>
                            <a:srgbClr val="FEFEFE"/>
                          </a:solidFill>
                          <a:effectLst/>
                          <a:latin typeface="汉仪旗黑-80S" panose="00020600040101010101" pitchFamily="18" charset="-122"/>
                          <a:ea typeface="汉仪旗黑-80S" panose="00020600040101010101" pitchFamily="18" charset="-122"/>
                        </a:rPr>
                        <a:t>日期</a:t>
                      </a:r>
                      <a:endParaRPr lang="zh-CN" altLang="en-US" sz="1200" b="0" dirty="0">
                        <a:solidFill>
                          <a:srgbClr val="FEFEFE"/>
                        </a:solidFill>
                        <a:effectLst/>
                        <a:latin typeface="汉仪旗黑-80S" panose="00020600040101010101" pitchFamily="18" charset="-122"/>
                        <a:ea typeface="汉仪旗黑-80S" panose="00020600040101010101" pitchFamily="18" charset="-122"/>
                      </a:endParaRPr>
                    </a:p>
                  </a:txBody>
                  <a:tcPr marL="63500" marR="63500" marT="31750" marB="3175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rgbClr val="00387F"/>
                    </a:solidFill>
                  </a:tcPr>
                </a:tc>
              </a:tr>
              <a:tr h="433480">
                <a:tc>
                  <a:txBody>
                    <a:bodyPr/>
                    <a:lstStyle/>
                    <a:p>
                      <a:pPr algn="ctr" latinLnBrk="1"/>
                      <a:r>
                        <a:rPr lang="zh-CN" altLang="en-US" sz="1100" b="0" dirty="0">
                          <a:effectLst/>
                          <a:latin typeface="汉仪旗黑-80S" panose="00020600040101010101" pitchFamily="18" charset="-122"/>
                          <a:ea typeface="汉仪旗黑-80S" panose="00020600040101010101" pitchFamily="18" charset="-122"/>
                        </a:rPr>
                        <a:t>第</a:t>
                      </a:r>
                      <a:r>
                        <a:rPr lang="en-US" altLang="zh-CN" sz="1100" b="0" dirty="0">
                          <a:effectLst/>
                          <a:latin typeface="汉仪旗黑-80S" panose="00020600040101010101" pitchFamily="18" charset="-122"/>
                          <a:ea typeface="汉仪旗黑-80S" panose="00020600040101010101" pitchFamily="18" charset="-122"/>
                        </a:rPr>
                        <a:t>1</a:t>
                      </a:r>
                      <a:r>
                        <a:rPr lang="zh-CN" altLang="en-US" sz="1100" b="0" dirty="0">
                          <a:effectLst/>
                          <a:latin typeface="汉仪旗黑-80S" panose="00020600040101010101" pitchFamily="18" charset="-122"/>
                          <a:ea typeface="汉仪旗黑-80S" panose="00020600040101010101" pitchFamily="18" charset="-122"/>
                        </a:rPr>
                        <a:t>期</a:t>
                      </a:r>
                      <a:endParaRPr lang="zh-CN" altLang="en-US" sz="1100" b="0" dirty="0">
                        <a:effectLst/>
                        <a:latin typeface="汉仪旗黑-80S" panose="00020600040101010101" pitchFamily="18" charset="-122"/>
                        <a:ea typeface="汉仪旗黑-80S" panose="00020600040101010101" pitchFamily="18" charset="-122"/>
                      </a:endParaRPr>
                    </a:p>
                  </a:txBody>
                  <a:tcPr marL="63500" marR="63500" marT="31750" marB="317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1100" b="0" dirty="0">
                          <a:effectLst/>
                          <a:latin typeface="汉仪旗黑-80S" panose="00020600040101010101" pitchFamily="18" charset="-122"/>
                          <a:ea typeface="汉仪旗黑-80S" panose="00020600040101010101" pitchFamily="18" charset="-122"/>
                        </a:rPr>
                        <a:t>调薪和热门岗位薪酬</a:t>
                      </a:r>
                      <a:endParaRPr lang="zh-CN" altLang="en-US" sz="1100" b="0" dirty="0">
                        <a:effectLst/>
                        <a:latin typeface="汉仪旗黑-80S" panose="00020600040101010101" pitchFamily="18" charset="-122"/>
                        <a:ea typeface="汉仪旗黑-80S" panose="00020600040101010101" pitchFamily="18" charset="-122"/>
                      </a:endParaRPr>
                    </a:p>
                  </a:txBody>
                  <a:tcPr marL="63500" marR="63500" marT="31750" marB="317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lvl="0" algn="ctr" latinLnBrk="1"/>
                      <a:r>
                        <a:rPr lang="zh-CN" altLang="en-US" sz="1100" b="0" dirty="0">
                          <a:effectLst/>
                          <a:latin typeface="汉仪旗黑-80S" panose="00020600040101010101" pitchFamily="18" charset="-122"/>
                          <a:ea typeface="汉仪旗黑-80S" panose="00020600040101010101" pitchFamily="18" charset="-122"/>
                        </a:rPr>
                        <a:t>   热卖中</a:t>
                      </a:r>
                      <a:endParaRPr lang="zh-CN" altLang="en-US" sz="1100" b="0" dirty="0">
                        <a:effectLst/>
                        <a:latin typeface="汉仪旗黑-80S" panose="00020600040101010101" pitchFamily="18" charset="-122"/>
                        <a:ea typeface="汉仪旗黑-80S" panose="00020600040101010101" pitchFamily="18" charset="-122"/>
                      </a:endParaRPr>
                    </a:p>
                  </a:txBody>
                  <a:tcPr marL="63500" marR="63500" marT="31750" marB="317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r>
              <a:tr h="433480">
                <a:tc>
                  <a:txBody>
                    <a:bodyPr/>
                    <a:lstStyle/>
                    <a:p>
                      <a:pPr algn="ctr" latinLnBrk="1"/>
                      <a:r>
                        <a:rPr lang="zh-CN" altLang="en-US" sz="1100" b="0" dirty="0">
                          <a:effectLst/>
                          <a:latin typeface="汉仪旗黑-80S" panose="00020600040101010101" pitchFamily="18" charset="-122"/>
                          <a:ea typeface="汉仪旗黑-80S" panose="00020600040101010101" pitchFamily="18" charset="-122"/>
                        </a:rPr>
                        <a:t>第</a:t>
                      </a:r>
                      <a:r>
                        <a:rPr lang="en-US" altLang="zh-CN" sz="1100" b="0" dirty="0">
                          <a:effectLst/>
                          <a:latin typeface="汉仪旗黑-80S" panose="00020600040101010101" pitchFamily="18" charset="-122"/>
                          <a:ea typeface="汉仪旗黑-80S" panose="00020600040101010101" pitchFamily="18" charset="-122"/>
                        </a:rPr>
                        <a:t>2</a:t>
                      </a:r>
                      <a:r>
                        <a:rPr lang="zh-CN" altLang="en-US" sz="1100" b="0" dirty="0">
                          <a:effectLst/>
                          <a:latin typeface="汉仪旗黑-80S" panose="00020600040101010101" pitchFamily="18" charset="-122"/>
                          <a:ea typeface="汉仪旗黑-80S" panose="00020600040101010101" pitchFamily="18" charset="-122"/>
                        </a:rPr>
                        <a:t>期</a:t>
                      </a:r>
                      <a:endParaRPr lang="zh-CN" altLang="en-US" sz="1100" b="0" dirty="0">
                        <a:effectLst/>
                        <a:latin typeface="汉仪旗黑-80S" panose="00020600040101010101" pitchFamily="18" charset="-122"/>
                        <a:ea typeface="汉仪旗黑-80S" panose="00020600040101010101" pitchFamily="18" charset="-122"/>
                      </a:endParaRPr>
                    </a:p>
                  </a:txBody>
                  <a:tcPr marL="63500" marR="63500" marT="31750" marB="317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E5F0F7"/>
                    </a:solidFill>
                  </a:tcPr>
                </a:tc>
                <a:tc>
                  <a:txBody>
                    <a:bodyPr/>
                    <a:lstStyle/>
                    <a:p>
                      <a:pPr algn="ctr" latinLnBrk="1"/>
                      <a:r>
                        <a:rPr lang="zh-CN" altLang="en-US" sz="1100" b="0" dirty="0">
                          <a:effectLst/>
                          <a:latin typeface="汉仪旗黑-80S" panose="00020600040101010101" pitchFamily="18" charset="-122"/>
                          <a:ea typeface="汉仪旗黑-80S" panose="00020600040101010101" pitchFamily="18" charset="-122"/>
                        </a:rPr>
                        <a:t>应届生招聘和起薪</a:t>
                      </a:r>
                      <a:endParaRPr lang="zh-CN" altLang="en-US" sz="1100" b="0" dirty="0">
                        <a:effectLst/>
                        <a:latin typeface="汉仪旗黑-80S" panose="00020600040101010101" pitchFamily="18" charset="-122"/>
                        <a:ea typeface="汉仪旗黑-80S" panose="00020600040101010101" pitchFamily="18" charset="-122"/>
                      </a:endParaRPr>
                    </a:p>
                  </a:txBody>
                  <a:tcPr marL="63500" marR="63500" marT="31750" marB="317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E5F0F7"/>
                    </a:solidFill>
                  </a:tcPr>
                </a:tc>
                <a:tc>
                  <a:txBody>
                    <a:bodyPr/>
                    <a:lstStyle/>
                    <a:p>
                      <a:pPr algn="ctr" latinLnBrk="1"/>
                      <a:r>
                        <a:rPr lang="zh-CN" altLang="en-US" sz="1100" b="0" dirty="0">
                          <a:effectLst/>
                          <a:latin typeface="汉仪旗黑-80S" panose="00020600040101010101" pitchFamily="18" charset="-122"/>
                          <a:ea typeface="汉仪旗黑-80S" panose="00020600040101010101" pitchFamily="18" charset="-122"/>
                        </a:rPr>
                        <a:t>   热卖中</a:t>
                      </a:r>
                      <a:endParaRPr lang="zh-CN" altLang="en-US" sz="1100" b="0" dirty="0">
                        <a:effectLst/>
                        <a:latin typeface="汉仪旗黑-80S" panose="00020600040101010101" pitchFamily="18" charset="-122"/>
                        <a:ea typeface="汉仪旗黑-80S" panose="00020600040101010101" pitchFamily="18" charset="-122"/>
                      </a:endParaRPr>
                    </a:p>
                  </a:txBody>
                  <a:tcPr marL="63500" marR="63500" marT="31750" marB="317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E5F0F7"/>
                    </a:solidFill>
                  </a:tcPr>
                </a:tc>
              </a:tr>
              <a:tr h="433480">
                <a:tc>
                  <a:txBody>
                    <a:bodyPr/>
                    <a:lstStyle/>
                    <a:p>
                      <a:pPr algn="ctr" latinLnBrk="1"/>
                      <a:r>
                        <a:rPr lang="zh-CN" altLang="en-US" sz="1100" b="0" dirty="0">
                          <a:effectLst/>
                          <a:latin typeface="汉仪旗黑-80S" panose="00020600040101010101" pitchFamily="18" charset="-122"/>
                          <a:ea typeface="汉仪旗黑-80S" panose="00020600040101010101" pitchFamily="18" charset="-122"/>
                        </a:rPr>
                        <a:t>第</a:t>
                      </a:r>
                      <a:r>
                        <a:rPr lang="en-US" altLang="zh-CN" sz="1100" b="0" dirty="0">
                          <a:effectLst/>
                          <a:latin typeface="汉仪旗黑-80S" panose="00020600040101010101" pitchFamily="18" charset="-122"/>
                          <a:ea typeface="汉仪旗黑-80S" panose="00020600040101010101" pitchFamily="18" charset="-122"/>
                        </a:rPr>
                        <a:t>3</a:t>
                      </a:r>
                      <a:r>
                        <a:rPr lang="zh-CN" altLang="en-US" sz="1100" b="0" dirty="0">
                          <a:effectLst/>
                          <a:latin typeface="汉仪旗黑-80S" panose="00020600040101010101" pitchFamily="18" charset="-122"/>
                          <a:ea typeface="汉仪旗黑-80S" panose="00020600040101010101" pitchFamily="18" charset="-122"/>
                        </a:rPr>
                        <a:t>期</a:t>
                      </a:r>
                      <a:endParaRPr lang="zh-CN" altLang="en-US" sz="1100" b="0" dirty="0">
                        <a:effectLst/>
                        <a:latin typeface="汉仪旗黑-80S" panose="00020600040101010101" pitchFamily="18" charset="-122"/>
                        <a:ea typeface="汉仪旗黑-80S" panose="00020600040101010101" pitchFamily="18" charset="-122"/>
                      </a:endParaRPr>
                    </a:p>
                  </a:txBody>
                  <a:tcPr marL="63500" marR="63500" marT="31750" marB="317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1100" b="0" dirty="0">
                          <a:effectLst/>
                          <a:latin typeface="汉仪旗黑-80S" panose="00020600040101010101" pitchFamily="18" charset="-122"/>
                          <a:ea typeface="汉仪旗黑-80S" panose="00020600040101010101" pitchFamily="18" charset="-122"/>
                        </a:rPr>
                        <a:t>人才配置与发展</a:t>
                      </a:r>
                      <a:endParaRPr lang="zh-CN" altLang="en-US" sz="1100" b="0" dirty="0">
                        <a:effectLst/>
                        <a:latin typeface="汉仪旗黑-80S" panose="00020600040101010101" pitchFamily="18" charset="-122"/>
                        <a:ea typeface="汉仪旗黑-80S" panose="00020600040101010101" pitchFamily="18" charset="-122"/>
                      </a:endParaRPr>
                    </a:p>
                  </a:txBody>
                  <a:tcPr marL="63500" marR="63500" marT="31750" marB="317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1100" b="0" dirty="0">
                          <a:effectLst/>
                          <a:latin typeface="汉仪旗黑-80S" panose="00020600040101010101" pitchFamily="18" charset="-122"/>
                          <a:ea typeface="汉仪旗黑-80S" panose="00020600040101010101" pitchFamily="18" charset="-122"/>
                        </a:rPr>
                        <a:t>   热卖中</a:t>
                      </a:r>
                      <a:endParaRPr lang="zh-CN" altLang="en-US" sz="1100" b="0" dirty="0">
                        <a:effectLst/>
                        <a:latin typeface="汉仪旗黑-80S" panose="00020600040101010101" pitchFamily="18" charset="-122"/>
                        <a:ea typeface="汉仪旗黑-80S" panose="00020600040101010101" pitchFamily="18" charset="-122"/>
                      </a:endParaRPr>
                    </a:p>
                  </a:txBody>
                  <a:tcPr marL="63500" marR="63500" marT="31750" marB="317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r>
              <a:tr h="433480">
                <a:tc>
                  <a:txBody>
                    <a:bodyPr/>
                    <a:lstStyle/>
                    <a:p>
                      <a:pPr algn="ctr" latinLnBrk="1"/>
                      <a:r>
                        <a:rPr lang="zh-CN" altLang="en-US" sz="1100" b="0" dirty="0">
                          <a:effectLst/>
                          <a:latin typeface="汉仪旗黑-80S" panose="00020600040101010101" pitchFamily="18" charset="-122"/>
                          <a:ea typeface="汉仪旗黑-80S" panose="00020600040101010101" pitchFamily="18" charset="-122"/>
                        </a:rPr>
                        <a:t>第</a:t>
                      </a:r>
                      <a:r>
                        <a:rPr lang="en-US" altLang="zh-CN" sz="1100" b="0" dirty="0">
                          <a:effectLst/>
                          <a:latin typeface="汉仪旗黑-80S" panose="00020600040101010101" pitchFamily="18" charset="-122"/>
                          <a:ea typeface="汉仪旗黑-80S" panose="00020600040101010101" pitchFamily="18" charset="-122"/>
                        </a:rPr>
                        <a:t>4</a:t>
                      </a:r>
                      <a:r>
                        <a:rPr lang="zh-CN" altLang="en-US" sz="1100" b="0" dirty="0">
                          <a:effectLst/>
                          <a:latin typeface="汉仪旗黑-80S" panose="00020600040101010101" pitchFamily="18" charset="-122"/>
                          <a:ea typeface="汉仪旗黑-80S" panose="00020600040101010101" pitchFamily="18" charset="-122"/>
                        </a:rPr>
                        <a:t>期</a:t>
                      </a:r>
                      <a:endParaRPr lang="zh-CN" altLang="en-US" sz="1100" b="0" dirty="0">
                        <a:effectLst/>
                        <a:latin typeface="汉仪旗黑-80S" panose="00020600040101010101" pitchFamily="18" charset="-122"/>
                        <a:ea typeface="汉仪旗黑-80S" panose="00020600040101010101" pitchFamily="18" charset="-122"/>
                      </a:endParaRPr>
                    </a:p>
                  </a:txBody>
                  <a:tcPr marL="63500" marR="63500" marT="31750" marB="317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E5F0F7"/>
                    </a:solidFill>
                  </a:tcPr>
                </a:tc>
                <a:tc>
                  <a:txBody>
                    <a:bodyPr/>
                    <a:lstStyle/>
                    <a:p>
                      <a:pPr algn="ctr" latinLnBrk="1"/>
                      <a:r>
                        <a:rPr lang="zh-CN" altLang="en-US" sz="1100" b="0" dirty="0">
                          <a:effectLst/>
                          <a:latin typeface="汉仪旗黑-80S" panose="00020600040101010101" pitchFamily="18" charset="-122"/>
                          <a:ea typeface="汉仪旗黑-80S" panose="00020600040101010101" pitchFamily="18" charset="-122"/>
                        </a:rPr>
                        <a:t>绩效管理趋势与实践</a:t>
                      </a:r>
                      <a:endParaRPr lang="zh-CN" altLang="en-US" sz="1100" b="0" dirty="0">
                        <a:effectLst/>
                        <a:latin typeface="汉仪旗黑-80S" panose="00020600040101010101" pitchFamily="18" charset="-122"/>
                        <a:ea typeface="汉仪旗黑-80S" panose="00020600040101010101" pitchFamily="18" charset="-122"/>
                      </a:endParaRPr>
                    </a:p>
                  </a:txBody>
                  <a:tcPr marL="63500" marR="63500" marT="31750" marB="317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E5F0F7"/>
                    </a:solidFill>
                  </a:tcPr>
                </a:tc>
                <a:tc>
                  <a:txBody>
                    <a:bodyPr/>
                    <a:lstStyle/>
                    <a:p>
                      <a:pPr algn="ctr" latinLnBrk="1"/>
                      <a:r>
                        <a:rPr lang="zh-CN" altLang="en-US" sz="1100" b="0" dirty="0">
                          <a:effectLst/>
                          <a:latin typeface="汉仪旗黑-80S" panose="00020600040101010101" pitchFamily="18" charset="-122"/>
                          <a:ea typeface="汉仪旗黑-80S" panose="00020600040101010101" pitchFamily="18" charset="-122"/>
                        </a:rPr>
                        <a:t>   热卖中</a:t>
                      </a:r>
                      <a:endParaRPr lang="zh-CN" altLang="en-US" sz="1100" b="0" dirty="0">
                        <a:effectLst/>
                        <a:latin typeface="汉仪旗黑-80S" panose="00020600040101010101" pitchFamily="18" charset="-122"/>
                        <a:ea typeface="汉仪旗黑-80S" panose="00020600040101010101" pitchFamily="18" charset="-122"/>
                      </a:endParaRPr>
                    </a:p>
                  </a:txBody>
                  <a:tcPr marL="63500" marR="63500" marT="31750" marB="317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E5F0F7"/>
                    </a:solidFill>
                  </a:tcPr>
                </a:tc>
              </a:tr>
              <a:tr h="433480">
                <a:tc>
                  <a:txBody>
                    <a:bodyPr/>
                    <a:lstStyle/>
                    <a:p>
                      <a:pPr algn="ctr" latinLnBrk="1"/>
                      <a:r>
                        <a:rPr lang="zh-CN" altLang="en-US" sz="1100" b="0" dirty="0">
                          <a:effectLst/>
                          <a:latin typeface="汉仪旗黑-80S" panose="00020600040101010101" pitchFamily="18" charset="-122"/>
                          <a:ea typeface="汉仪旗黑-80S" panose="00020600040101010101" pitchFamily="18" charset="-122"/>
                        </a:rPr>
                        <a:t>第</a:t>
                      </a:r>
                      <a:r>
                        <a:rPr lang="en-US" altLang="zh-CN" sz="1100" b="0" dirty="0">
                          <a:effectLst/>
                          <a:latin typeface="汉仪旗黑-80S" panose="00020600040101010101" pitchFamily="18" charset="-122"/>
                          <a:ea typeface="汉仪旗黑-80S" panose="00020600040101010101" pitchFamily="18" charset="-122"/>
                        </a:rPr>
                        <a:t>5</a:t>
                      </a:r>
                      <a:r>
                        <a:rPr lang="zh-CN" altLang="en-US" sz="1100" b="0" dirty="0">
                          <a:effectLst/>
                          <a:latin typeface="汉仪旗黑-80S" panose="00020600040101010101" pitchFamily="18" charset="-122"/>
                          <a:ea typeface="汉仪旗黑-80S" panose="00020600040101010101" pitchFamily="18" charset="-122"/>
                        </a:rPr>
                        <a:t>期</a:t>
                      </a:r>
                      <a:endParaRPr lang="zh-CN" altLang="en-US" sz="1100" b="0" dirty="0">
                        <a:effectLst/>
                        <a:latin typeface="汉仪旗黑-80S" panose="00020600040101010101" pitchFamily="18" charset="-122"/>
                        <a:ea typeface="汉仪旗黑-80S" panose="00020600040101010101" pitchFamily="18" charset="-122"/>
                      </a:endParaRPr>
                    </a:p>
                  </a:txBody>
                  <a:tcPr marL="63500" marR="63500" marT="31750" marB="317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1100" b="0" dirty="0">
                          <a:effectLst/>
                          <a:latin typeface="汉仪旗黑-80S" panose="00020600040101010101" pitchFamily="18" charset="-122"/>
                          <a:ea typeface="汉仪旗黑-80S" panose="00020600040101010101" pitchFamily="18" charset="-122"/>
                        </a:rPr>
                        <a:t>高管薪酬与中长期激励</a:t>
                      </a:r>
                      <a:endParaRPr lang="zh-CN" altLang="en-US" sz="1100" b="0" dirty="0">
                        <a:effectLst/>
                        <a:latin typeface="汉仪旗黑-80S" panose="00020600040101010101" pitchFamily="18" charset="-122"/>
                        <a:ea typeface="汉仪旗黑-80S" panose="00020600040101010101" pitchFamily="18" charset="-122"/>
                      </a:endParaRPr>
                    </a:p>
                  </a:txBody>
                  <a:tcPr marL="63500" marR="63500" marT="31750" marB="317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c>
                  <a:txBody>
                    <a:bodyPr/>
                    <a:lstStyle/>
                    <a:p>
                      <a:pPr algn="ctr" latinLnBrk="1"/>
                      <a:r>
                        <a:rPr lang="zh-CN" altLang="en-US" sz="1100" b="0" dirty="0">
                          <a:effectLst/>
                          <a:latin typeface="汉仪旗黑-80S" panose="00020600040101010101" pitchFamily="18" charset="-122"/>
                          <a:ea typeface="汉仪旗黑-80S" panose="00020600040101010101" pitchFamily="18" charset="-122"/>
                        </a:rPr>
                        <a:t>   热卖中</a:t>
                      </a:r>
                      <a:endParaRPr lang="zh-CN" altLang="en-US" sz="1100" b="0" dirty="0">
                        <a:effectLst/>
                        <a:latin typeface="汉仪旗黑-80S" panose="00020600040101010101" pitchFamily="18" charset="-122"/>
                        <a:ea typeface="汉仪旗黑-80S" panose="00020600040101010101" pitchFamily="18" charset="-122"/>
                      </a:endParaRPr>
                    </a:p>
                  </a:txBody>
                  <a:tcPr marL="63500" marR="63500" marT="31750" marB="317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FFFFFF"/>
                    </a:solidFill>
                  </a:tcPr>
                </a:tc>
              </a:tr>
              <a:tr h="433480">
                <a:tc>
                  <a:txBody>
                    <a:bodyPr/>
                    <a:lstStyle/>
                    <a:p>
                      <a:pPr algn="ctr" latinLnBrk="1"/>
                      <a:r>
                        <a:rPr lang="zh-CN" altLang="en-US" sz="1100" b="0" dirty="0">
                          <a:effectLst/>
                          <a:latin typeface="汉仪旗黑-80S" panose="00020600040101010101" pitchFamily="18" charset="-122"/>
                          <a:ea typeface="汉仪旗黑-80S" panose="00020600040101010101" pitchFamily="18" charset="-122"/>
                        </a:rPr>
                        <a:t>第</a:t>
                      </a:r>
                      <a:r>
                        <a:rPr lang="en-US" altLang="zh-CN" sz="1100" b="0" dirty="0">
                          <a:effectLst/>
                          <a:latin typeface="汉仪旗黑-80S" panose="00020600040101010101" pitchFamily="18" charset="-122"/>
                          <a:ea typeface="汉仪旗黑-80S" panose="00020600040101010101" pitchFamily="18" charset="-122"/>
                        </a:rPr>
                        <a:t>6</a:t>
                      </a:r>
                      <a:r>
                        <a:rPr lang="zh-CN" altLang="en-US" sz="1100" b="0" dirty="0">
                          <a:effectLst/>
                          <a:latin typeface="汉仪旗黑-80S" panose="00020600040101010101" pitchFamily="18" charset="-122"/>
                          <a:ea typeface="汉仪旗黑-80S" panose="00020600040101010101" pitchFamily="18" charset="-122"/>
                        </a:rPr>
                        <a:t>期</a:t>
                      </a:r>
                      <a:endParaRPr lang="zh-CN" altLang="en-US" sz="1100" b="0" dirty="0">
                        <a:effectLst/>
                        <a:latin typeface="汉仪旗黑-80S" panose="00020600040101010101" pitchFamily="18" charset="-122"/>
                        <a:ea typeface="汉仪旗黑-80S" panose="00020600040101010101" pitchFamily="18" charset="-122"/>
                      </a:endParaRPr>
                    </a:p>
                  </a:txBody>
                  <a:tcPr marL="63500" marR="63500" marT="31750" marB="317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E5F0F7"/>
                    </a:solidFill>
                  </a:tcPr>
                </a:tc>
                <a:tc>
                  <a:txBody>
                    <a:bodyPr/>
                    <a:lstStyle/>
                    <a:p>
                      <a:pPr algn="ctr" latinLnBrk="1"/>
                      <a:r>
                        <a:rPr lang="zh-CN" altLang="en-US" sz="1100" b="0" dirty="0">
                          <a:effectLst/>
                          <a:latin typeface="汉仪旗黑-80S" panose="00020600040101010101" pitchFamily="18" charset="-122"/>
                          <a:ea typeface="汉仪旗黑-80S" panose="00020600040101010101" pitchFamily="18" charset="-122"/>
                        </a:rPr>
                        <a:t>人员编制与人工成本预算</a:t>
                      </a:r>
                      <a:endParaRPr lang="zh-CN" altLang="en-US" sz="1100" b="0" dirty="0">
                        <a:effectLst/>
                        <a:latin typeface="汉仪旗黑-80S" panose="00020600040101010101" pitchFamily="18" charset="-122"/>
                        <a:ea typeface="汉仪旗黑-80S" panose="00020600040101010101" pitchFamily="18" charset="-122"/>
                      </a:endParaRPr>
                    </a:p>
                  </a:txBody>
                  <a:tcPr marL="63500" marR="63500" marT="31750" marB="317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E5F0F7"/>
                    </a:solidFill>
                  </a:tcPr>
                </a:tc>
                <a:tc>
                  <a:txBody>
                    <a:bodyPr/>
                    <a:lstStyle/>
                    <a:p>
                      <a:pPr algn="ctr" latinLnBrk="1"/>
                      <a:r>
                        <a:rPr lang="zh-CN" altLang="en-US" sz="1100" b="0" dirty="0">
                          <a:effectLst/>
                          <a:latin typeface="汉仪旗黑-80S" panose="00020600040101010101" pitchFamily="18" charset="-122"/>
                          <a:ea typeface="汉仪旗黑-80S" panose="00020600040101010101" pitchFamily="18" charset="-122"/>
                        </a:rPr>
                        <a:t>   热卖中</a:t>
                      </a:r>
                      <a:endParaRPr lang="zh-CN" altLang="en-US" sz="1100" b="0" dirty="0">
                        <a:effectLst/>
                        <a:latin typeface="汉仪旗黑-80S" panose="00020600040101010101" pitchFamily="18" charset="-122"/>
                        <a:ea typeface="汉仪旗黑-80S" panose="00020600040101010101" pitchFamily="18" charset="-122"/>
                      </a:endParaRPr>
                    </a:p>
                  </a:txBody>
                  <a:tcPr marL="63500" marR="63500" marT="31750" marB="31750" anchor="ctr">
                    <a:lnL w="6350" cap="flat" cmpd="sng" algn="ctr">
                      <a:solidFill>
                        <a:srgbClr val="DDDDDD"/>
                      </a:solidFill>
                      <a:prstDash val="solid"/>
                      <a:round/>
                      <a:headEnd type="none" w="med" len="med"/>
                      <a:tailEnd type="none" w="med" len="med"/>
                    </a:lnL>
                    <a:lnR w="6350" cap="flat" cmpd="sng" algn="ctr">
                      <a:solidFill>
                        <a:srgbClr val="DDDDDD"/>
                      </a:solidFill>
                      <a:prstDash val="solid"/>
                      <a:round/>
                      <a:headEnd type="none" w="med" len="med"/>
                      <a:tailEnd type="none" w="med" len="med"/>
                    </a:lnR>
                    <a:lnT w="6350" cap="flat" cmpd="sng" algn="ctr">
                      <a:solidFill>
                        <a:srgbClr val="DDDDDD"/>
                      </a:solidFill>
                      <a:prstDash val="solid"/>
                      <a:round/>
                      <a:headEnd type="none" w="med" len="med"/>
                      <a:tailEnd type="none" w="med" len="med"/>
                    </a:lnT>
                    <a:lnB w="6350" cap="flat" cmpd="sng" algn="ctr">
                      <a:solidFill>
                        <a:srgbClr val="DDDDDD"/>
                      </a:solidFill>
                      <a:prstDash val="solid"/>
                      <a:round/>
                      <a:headEnd type="none" w="med" len="med"/>
                      <a:tailEnd type="none" w="med" len="med"/>
                    </a:lnB>
                    <a:solidFill>
                      <a:srgbClr val="E5F0F7"/>
                    </a:solidFill>
                  </a:tcPr>
                </a:tc>
              </a:tr>
            </a:tbl>
          </a:graphicData>
        </a:graphic>
      </p:graphicFrame>
      <p:grpSp>
        <p:nvGrpSpPr>
          <p:cNvPr id="13" name="组合 12"/>
          <p:cNvGrpSpPr/>
          <p:nvPr/>
        </p:nvGrpSpPr>
        <p:grpSpPr>
          <a:xfrm>
            <a:off x="7684190" y="3113575"/>
            <a:ext cx="2099355" cy="2632037"/>
            <a:chOff x="7991547" y="3346999"/>
            <a:chExt cx="2099355" cy="2632037"/>
          </a:xfrm>
        </p:grpSpPr>
        <p:pic>
          <p:nvPicPr>
            <p:cNvPr id="12" name="图片 11" descr="图形用户界面, 网站&#10;&#10;描述已自动生成"/>
            <p:cNvPicPr>
              <a:picLocks noChangeAspect="1"/>
            </p:cNvPicPr>
            <p:nvPr/>
          </p:nvPicPr>
          <p:blipFill>
            <a:blip r:embed="rId1" cstate="screen"/>
            <a:stretch>
              <a:fillRect/>
            </a:stretch>
          </p:blipFill>
          <p:spPr>
            <a:xfrm>
              <a:off x="8627571" y="3346999"/>
              <a:ext cx="1463331" cy="1985907"/>
            </a:xfrm>
            <a:prstGeom prst="rect">
              <a:avLst/>
            </a:prstGeom>
            <a:ln>
              <a:noFill/>
            </a:ln>
            <a:effectLst>
              <a:outerShdw blurRad="292100" dist="139700" dir="2700000" algn="tl" rotWithShape="0">
                <a:srgbClr val="333333">
                  <a:alpha val="65000"/>
                </a:srgbClr>
              </a:outerShdw>
            </a:effectLst>
          </p:spPr>
        </p:pic>
        <p:pic>
          <p:nvPicPr>
            <p:cNvPr id="104" name="图片 103" descr="图形用户界面, 网站&#10;&#10;描述已自动生成"/>
            <p:cNvPicPr>
              <a:picLocks noChangeAspect="1"/>
            </p:cNvPicPr>
            <p:nvPr/>
          </p:nvPicPr>
          <p:blipFill>
            <a:blip r:embed="rId1" cstate="screen"/>
            <a:stretch>
              <a:fillRect/>
            </a:stretch>
          </p:blipFill>
          <p:spPr>
            <a:xfrm>
              <a:off x="8302086" y="3670064"/>
              <a:ext cx="1463331" cy="1985907"/>
            </a:xfrm>
            <a:prstGeom prst="rect">
              <a:avLst/>
            </a:prstGeom>
            <a:ln>
              <a:noFill/>
            </a:ln>
            <a:effectLst>
              <a:outerShdw blurRad="292100" dist="139700" dir="2700000" algn="tl" rotWithShape="0">
                <a:srgbClr val="333333">
                  <a:alpha val="65000"/>
                </a:srgbClr>
              </a:outerShdw>
            </a:effectLst>
          </p:spPr>
        </p:pic>
        <p:pic>
          <p:nvPicPr>
            <p:cNvPr id="105" name="图片 104" descr="图形用户界面, 网站&#10;&#10;描述已自动生成"/>
            <p:cNvPicPr>
              <a:picLocks noChangeAspect="1"/>
            </p:cNvPicPr>
            <p:nvPr/>
          </p:nvPicPr>
          <p:blipFill>
            <a:blip r:embed="rId1" cstate="screen"/>
            <a:stretch>
              <a:fillRect/>
            </a:stretch>
          </p:blipFill>
          <p:spPr>
            <a:xfrm>
              <a:off x="7991547" y="3993129"/>
              <a:ext cx="1463331" cy="1985907"/>
            </a:xfrm>
            <a:prstGeom prst="rect">
              <a:avLst/>
            </a:prstGeom>
            <a:ln>
              <a:noFill/>
            </a:ln>
            <a:effectLst>
              <a:outerShdw blurRad="292100" dist="139700" dir="2700000" algn="tl" rotWithShape="0">
                <a:srgbClr val="333333">
                  <a:alpha val="65000"/>
                </a:srgbClr>
              </a:outerShdw>
            </a:effectLst>
          </p:spPr>
        </p:pic>
      </p:grpSp>
      <p:sp>
        <p:nvSpPr>
          <p:cNvPr id="3" name="灯片编号占位符 2"/>
          <p:cNvSpPr>
            <a:spLocks noGrp="1"/>
          </p:cNvSpPr>
          <p:nvPr>
            <p:ph type="sldNum" sz="quarter" idx="12"/>
          </p:nvPr>
        </p:nvSpPr>
        <p:spPr>
          <a:xfrm>
            <a:off x="11086900" y="6438900"/>
            <a:ext cx="432000" cy="215900"/>
          </a:xfrm>
          <a:prstGeom prst="roundRect">
            <a:avLst>
              <a:gd name="adj" fmla="val 12255"/>
            </a:avLst>
          </a:prstGeom>
          <a:solidFill>
            <a:schemeClr val="bg1">
              <a:lumMod val="95000"/>
            </a:schemeClr>
          </a:solidFill>
        </p:spPr>
        <p:txBody>
          <a:bodyPr vert="horz" lIns="0" tIns="0" rIns="0" bIns="0" rtlCol="0" anchor="ctr"/>
          <a:lstStyle>
            <a:defPPr>
              <a:defRPr lang="zh-CN"/>
            </a:defPPr>
            <a:lvl1pPr marL="0" algn="ctr" defTabSz="914400" rtl="0" eaLnBrk="1" latinLnBrk="0" hangingPunct="1">
              <a:defRPr lang="zh-CN" altLang="en-US"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fld id="{7F65B630-C7FF-41C0-9923-C5E5E29EED81}" type="slidenum">
              <a:rPr kumimoji="0" lang="en-US" altLang="zh-CN" sz="800" b="0" i="0" u="none" strike="noStrike" kern="1200" cap="none" spc="0" normalizeH="0" baseline="0" noProof="0" smtClean="0">
                <a:ln>
                  <a:noFill/>
                </a:ln>
                <a:solidFill>
                  <a:srgbClr val="383838"/>
                </a:solidFill>
                <a:effectLst/>
                <a:uLnTx/>
                <a:uFillTx/>
                <a:latin typeface="汉仪旗黑-45S" panose="00020600040101010101" pitchFamily="18" charset="-122"/>
                <a:ea typeface="汉仪旗黑-45S" panose="00020600040101010101" pitchFamily="18" charset="-122"/>
                <a:cs typeface="+mn-cs"/>
              </a:rPr>
            </a:fld>
            <a:endParaRPr kumimoji="0" lang="zh-CN" altLang="en-US"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endParaRPr>
          </a:p>
        </p:txBody>
      </p:sp>
      <p:sp>
        <p:nvSpPr>
          <p:cNvPr id="8" name="页脚占位符 7"/>
          <p:cNvSpPr>
            <a:spLocks noGrp="1"/>
          </p:cNvSpPr>
          <p:nvPr>
            <p:ph type="ftr" sz="quarter" idx="11"/>
          </p:nvPr>
        </p:nvSpPr>
        <p:spPr>
          <a:xfrm>
            <a:off x="5016000" y="6438900"/>
            <a:ext cx="2160000" cy="215900"/>
          </a:xfrm>
          <a:prstGeom prst="rect">
            <a:avLst/>
          </a:prstGeom>
        </p:spPr>
        <p:txBody>
          <a:bodyPr vert="horz" lIns="91440" tIns="45720" rIns="91440" bIns="45720" rtlCol="0" anchor="ctr"/>
          <a:lstStyle>
            <a:defPPr>
              <a:defRPr lang="zh-CN"/>
            </a:defPPr>
            <a:lvl1pPr marL="0" algn="ctr" defTabSz="914400" rtl="0" eaLnBrk="1" latinLnBrk="0" hangingPunct="1">
              <a:defRPr lang="zh-CN" altLang="en-US"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rPr>
              <a:t>© </a:t>
            </a:r>
            <a:r>
              <a:rPr kumimoji="0" lang="zh-CN" altLang="en-US"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rPr>
              <a:t>中智管理咨询有限公司│保留所有权利</a:t>
            </a:r>
            <a:endParaRPr kumimoji="0" lang="zh-CN" altLang="en-US" sz="800" b="0" i="0" u="none" strike="noStrike" kern="1200" cap="none" spc="0" normalizeH="0" baseline="0" noProof="0" dirty="0">
              <a:ln>
                <a:noFill/>
              </a:ln>
              <a:solidFill>
                <a:srgbClr val="383838"/>
              </a:solidFill>
              <a:effectLst/>
              <a:uLnTx/>
              <a:uFillTx/>
              <a:latin typeface="汉仪旗黑-45S" panose="00020600040101010101" pitchFamily="18" charset="-122"/>
              <a:ea typeface="汉仪旗黑-45S" panose="00020600040101010101" pitchFamily="18" charset="-122"/>
              <a:cs typeface="+mn-cs"/>
            </a:endParaRPr>
          </a:p>
        </p:txBody>
      </p:sp>
      <p:sp>
        <p:nvSpPr>
          <p:cNvPr id="9" name="标题 8"/>
          <p:cNvSpPr>
            <a:spLocks noGrp="1"/>
          </p:cNvSpPr>
          <p:nvPr>
            <p:ph type="title"/>
          </p:nvPr>
        </p:nvSpPr>
        <p:spPr>
          <a:xfrm>
            <a:off x="4008000" y="562111"/>
            <a:ext cx="7510900" cy="479700"/>
          </a:xfrm>
        </p:spPr>
        <p:txBody>
          <a:bodyPr>
            <a:normAutofit/>
          </a:bodyPr>
          <a:lstStyle/>
          <a:p>
            <a:pPr algn="ctr"/>
            <a:r>
              <a:rPr lang="en-US" altLang="zh-CN" sz="2000" b="0" dirty="0">
                <a:latin typeface="汉仪旗黑-80S" panose="00020600040101010101" pitchFamily="18" charset="-122"/>
                <a:ea typeface="汉仪旗黑-80S" panose="00020600040101010101" pitchFamily="18" charset="-122"/>
              </a:rPr>
              <a:t>《</a:t>
            </a:r>
            <a:r>
              <a:rPr lang="zh-CN" altLang="en-US" sz="2000" b="0" dirty="0">
                <a:latin typeface="汉仪旗黑-80S" panose="00020600040101010101" pitchFamily="18" charset="-122"/>
                <a:ea typeface="汉仪旗黑-80S" panose="00020600040101010101" pitchFamily="18" charset="-122"/>
              </a:rPr>
              <a:t>人力资本双月观察</a:t>
            </a:r>
            <a:r>
              <a:rPr lang="en-US" altLang="zh-CN" sz="2000" b="0" dirty="0">
                <a:latin typeface="汉仪旗黑-80S" panose="00020600040101010101" pitchFamily="18" charset="-122"/>
                <a:ea typeface="汉仪旗黑-80S" panose="00020600040101010101" pitchFamily="18" charset="-122"/>
              </a:rPr>
              <a:t>》2022</a:t>
            </a:r>
            <a:r>
              <a:rPr lang="zh-CN" altLang="en-US" sz="2000" b="0" dirty="0">
                <a:latin typeface="汉仪旗黑-80S" panose="00020600040101010101" pitchFamily="18" charset="-122"/>
                <a:ea typeface="汉仪旗黑-80S" panose="00020600040101010101" pitchFamily="18" charset="-122"/>
              </a:rPr>
              <a:t>年主题及排期</a:t>
            </a:r>
            <a:endParaRPr lang="zh-CN" altLang="en-US" sz="2000" b="0" dirty="0">
              <a:latin typeface="汉仪旗黑-80S" panose="00020600040101010101" pitchFamily="18" charset="-122"/>
              <a:ea typeface="汉仪旗黑-80S" panose="00020600040101010101" pitchFamily="18" charset="-122"/>
            </a:endParaRPr>
          </a:p>
        </p:txBody>
      </p:sp>
      <p:sp>
        <p:nvSpPr>
          <p:cNvPr id="202" name="ïšḷïďê"/>
          <p:cNvSpPr/>
          <p:nvPr/>
        </p:nvSpPr>
        <p:spPr>
          <a:xfrm>
            <a:off x="-8298" y="-12383"/>
            <a:ext cx="3830428" cy="6858000"/>
          </a:xfrm>
          <a:prstGeom prst="parallelogram">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164" name="矩形 163"/>
          <p:cNvSpPr/>
          <p:nvPr/>
        </p:nvSpPr>
        <p:spPr>
          <a:xfrm>
            <a:off x="609125" y="2288925"/>
            <a:ext cx="2849216" cy="3183372"/>
          </a:xfrm>
          <a:prstGeom prst="rect">
            <a:avLst/>
          </a:prstGeom>
          <a:noFill/>
        </p:spPr>
        <p:txBody>
          <a:bodyPr wrap="square" rtlCol="0">
            <a:spAutoFit/>
          </a:bodyPr>
          <a:lstStyle/>
          <a:p>
            <a:pPr marL="0" marR="0" lvl="0" indent="360045" algn="just"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中智咨询</a:t>
            </a:r>
            <a:r>
              <a:rPr kumimoji="0" lang="en-US" altLang="zh-CN" sz="1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a:t>
            </a:r>
            <a:r>
              <a:rPr kumimoji="0" lang="zh-CN" altLang="en-US" sz="1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人力资本双月观察</a:t>
            </a:r>
            <a:r>
              <a:rPr kumimoji="0" lang="en-US" altLang="zh-CN" sz="1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a:t>
            </a:r>
            <a:r>
              <a:rPr kumimoji="0" lang="zh-CN" altLang="en-US" sz="1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聚焦人力资源管理领域，致力于为人力资源管理从业者传递行业及市场相关的最新国家政策及资讯、管理思想、人力资源管理方法论及解读、最新调研分析数据、标杆企业动态、最新市场活动等内容。</a:t>
            </a:r>
            <a:endParaRPr kumimoji="0" lang="en-US" altLang="zh-CN" sz="1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a:p>
            <a:pPr marL="0" marR="0" lvl="0" indent="360045" algn="just" defTabSz="914400" rtl="0" eaLnBrk="1" fontAlgn="auto" latinLnBrk="0" hangingPunct="1">
              <a:lnSpc>
                <a:spcPct val="12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是为企业管理者、部门管理人员、基层管理人员以及人力资源从业者打造极具参考价值的手边工具刊物。</a:t>
            </a:r>
            <a:endParaRPr kumimoji="0" lang="zh-CN" altLang="en-US" sz="1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pic>
        <p:nvPicPr>
          <p:cNvPr id="82" name="图片 81" descr="卡通画&#10;&#10;低可信度描述已自动生成"/>
          <p:cNvPicPr>
            <a:picLocks noChangeAspect="1"/>
          </p:cNvPicPr>
          <p:nvPr/>
        </p:nvPicPr>
        <p:blipFill>
          <a:blip r:embed="rId2" cstate="screen"/>
          <a:stretch>
            <a:fillRect/>
          </a:stretch>
        </p:blipFill>
        <p:spPr>
          <a:xfrm>
            <a:off x="517293" y="306542"/>
            <a:ext cx="1501078" cy="288887"/>
          </a:xfrm>
          <a:prstGeom prst="rect">
            <a:avLst/>
          </a:prstGeom>
        </p:spPr>
      </p:pic>
      <p:sp>
        <p:nvSpPr>
          <p:cNvPr id="217" name="iśḻiḍé"/>
          <p:cNvSpPr txBox="1"/>
          <p:nvPr/>
        </p:nvSpPr>
        <p:spPr bwMode="auto">
          <a:xfrm>
            <a:off x="660400" y="1125193"/>
            <a:ext cx="2732247" cy="93580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60000"/>
              </a:lnSpc>
              <a:spcBef>
                <a:spcPct val="0"/>
              </a:spcBef>
              <a:spcAft>
                <a:spcPts val="0"/>
              </a:spcAft>
              <a:buClrTx/>
              <a:buSzTx/>
              <a:buFontTx/>
              <a:buNone/>
              <a:defRPr/>
            </a:pPr>
            <a:r>
              <a:rPr kumimoji="0" lang="zh-CN" altLang="en-US" sz="2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中智咨询</a:t>
            </a:r>
            <a:endParaRPr kumimoji="0" lang="en-US" altLang="zh-CN" sz="2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a:p>
            <a:pPr marL="0" marR="0" lvl="0" indent="0" algn="ctr" defTabSz="914400" rtl="0" eaLnBrk="1" fontAlgn="auto" latinLnBrk="0" hangingPunct="1">
              <a:lnSpc>
                <a:spcPct val="160000"/>
              </a:lnSpc>
              <a:spcBef>
                <a:spcPct val="0"/>
              </a:spcBef>
              <a:spcAft>
                <a:spcPts val="0"/>
              </a:spcAft>
              <a:buClrTx/>
              <a:buSzTx/>
              <a:buFontTx/>
              <a:buNone/>
              <a:defRPr/>
            </a:pPr>
            <a:r>
              <a:rPr kumimoji="0" lang="en-US" altLang="zh-CN" sz="2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a:t>
            </a:r>
            <a:r>
              <a:rPr kumimoji="0" lang="zh-CN" altLang="en-US" sz="2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人力资本双月观察</a:t>
            </a:r>
            <a:r>
              <a:rPr kumimoji="0" lang="en-US" altLang="zh-CN" sz="2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a:t>
            </a:r>
            <a:endParaRPr kumimoji="0" lang="en-US" altLang="zh-CN" sz="2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sp>
        <p:nvSpPr>
          <p:cNvPr id="93" name="内容占位符 4"/>
          <p:cNvSpPr txBox="1"/>
          <p:nvPr/>
        </p:nvSpPr>
        <p:spPr>
          <a:xfrm>
            <a:off x="3936000" y="1226368"/>
            <a:ext cx="7595600" cy="582197"/>
          </a:xfrm>
          <a:prstGeom prst="rect">
            <a:avLst/>
          </a:prstGeom>
        </p:spPr>
        <p:txBody>
          <a:bodyPr/>
          <a:lstStyle>
            <a:lvl1pPr marL="0" indent="0" algn="just" defTabSz="914400" rtl="0" eaLnBrk="1" latinLnBrk="0" hangingPunct="1">
              <a:lnSpc>
                <a:spcPct val="120000"/>
              </a:lnSpc>
              <a:spcBef>
                <a:spcPts val="1000"/>
              </a:spcBef>
              <a:spcAft>
                <a:spcPts val="600"/>
              </a:spcAft>
              <a:buFontTx/>
              <a:buNone/>
              <a:defRPr sz="1200" kern="1200">
                <a:solidFill>
                  <a:schemeClr val="tx1"/>
                </a:solidFill>
                <a:latin typeface="+mn-lt"/>
                <a:ea typeface="+mn-ea"/>
                <a:cs typeface="+mn-cs"/>
              </a:defRPr>
            </a:lvl1pPr>
            <a:lvl2pPr marL="800100" indent="-342900" algn="l" defTabSz="914400" rtl="0" eaLnBrk="1" latinLnBrk="0" hangingPunct="1">
              <a:lnSpc>
                <a:spcPct val="120000"/>
              </a:lnSpc>
              <a:spcBef>
                <a:spcPts val="500"/>
              </a:spcBef>
              <a:spcAft>
                <a:spcPts val="600"/>
              </a:spcAft>
              <a:buFont typeface="+mj-lt"/>
              <a:buAutoNum type="arabicPeriod"/>
              <a:defRPr sz="1600" kern="1200">
                <a:solidFill>
                  <a:schemeClr val="tx1"/>
                </a:solidFill>
                <a:latin typeface="+mn-lt"/>
                <a:ea typeface="+mn-ea"/>
                <a:cs typeface="+mn-cs"/>
              </a:defRPr>
            </a:lvl2pPr>
            <a:lvl3pPr marL="1257300" indent="-342900" algn="l" defTabSz="914400" rtl="0" eaLnBrk="1" latinLnBrk="0" hangingPunct="1">
              <a:lnSpc>
                <a:spcPct val="120000"/>
              </a:lnSpc>
              <a:spcBef>
                <a:spcPts val="500"/>
              </a:spcBef>
              <a:spcAft>
                <a:spcPts val="600"/>
              </a:spcAft>
              <a:buFont typeface="+mj-lt"/>
              <a:buAutoNum type="alphaLcParen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spcAft>
                <a:spcPts val="600"/>
              </a:spcAft>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1000"/>
              </a:spcBef>
              <a:spcAft>
                <a:spcPts val="600"/>
              </a:spcAft>
              <a:buClrTx/>
              <a:buSzTx/>
              <a:buFontTx/>
              <a:buNone/>
              <a:defRPr/>
            </a:pPr>
            <a:r>
              <a:rPr kumimoji="0" lang="en-US" altLang="zh-CN" sz="12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2022</a:t>
            </a:r>
            <a:r>
              <a:rPr kumimoji="0" lang="zh-CN" altLang="en-US" sz="12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年，中智咨询</a:t>
            </a:r>
            <a:r>
              <a:rPr kumimoji="0" lang="en-US" altLang="zh-CN" sz="12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a:t>
            </a:r>
            <a:r>
              <a:rPr kumimoji="0" lang="zh-CN" altLang="en-US" sz="12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人力资本双月观察</a:t>
            </a:r>
            <a:r>
              <a:rPr kumimoji="0" lang="en-US" altLang="zh-CN" sz="12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a:t>
            </a:r>
            <a:r>
              <a:rPr kumimoji="0" lang="zh-CN" altLang="en-US" sz="12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共六期，聚焦企业和</a:t>
            </a:r>
            <a:r>
              <a:rPr kumimoji="0" lang="en-US" altLang="zh-CN" sz="12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HR</a:t>
            </a:r>
            <a:r>
              <a:rPr kumimoji="0" lang="zh-CN" altLang="en-US" sz="12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rPr>
              <a:t>朋友们关注的调薪和热门岗位薪酬、应届生招聘和起薪、人才配置和发展、绩效管理、中长期激励以及人员编制和预算六大主题 。</a:t>
            </a:r>
            <a:endParaRPr kumimoji="0" lang="zh-CN" altLang="en-US" sz="1200" b="0" i="0" u="none" strike="noStrike" kern="1200" cap="none" spc="0" normalizeH="0" baseline="0" noProof="0" dirty="0">
              <a:ln>
                <a:noFill/>
              </a:ln>
              <a:solidFill>
                <a:srgbClr val="383838"/>
              </a:solidFill>
              <a:effectLst/>
              <a:uLnTx/>
              <a:uFillTx/>
              <a:latin typeface="汉仪旗黑-80S" panose="00020600040101010101" pitchFamily="18" charset="-122"/>
              <a:ea typeface="汉仪旗黑-80S" panose="00020600040101010101" pitchFamily="18" charset="-122"/>
              <a:cs typeface="+mn-cs"/>
            </a:endParaRPr>
          </a:p>
        </p:txBody>
      </p:sp>
      <p:grpSp>
        <p:nvGrpSpPr>
          <p:cNvPr id="10" name="组合 9"/>
          <p:cNvGrpSpPr/>
          <p:nvPr/>
        </p:nvGrpSpPr>
        <p:grpSpPr>
          <a:xfrm>
            <a:off x="9322834" y="2217612"/>
            <a:ext cx="2076226" cy="3554212"/>
            <a:chOff x="867580" y="2483857"/>
            <a:chExt cx="2076226" cy="3554212"/>
          </a:xfrm>
        </p:grpSpPr>
        <p:sp>
          <p:nvSpPr>
            <p:cNvPr id="95" name="矩形 94"/>
            <p:cNvSpPr/>
            <p:nvPr/>
          </p:nvSpPr>
          <p:spPr>
            <a:xfrm>
              <a:off x="867580" y="2483857"/>
              <a:ext cx="2076226" cy="3554212"/>
            </a:xfrm>
            <a:prstGeom prst="rect">
              <a:avLst/>
            </a:prstGeom>
            <a:solidFill>
              <a:srgbClr val="000000">
                <a:alpha val="55000"/>
              </a:srgbClr>
            </a:solidFill>
            <a:ln w="12700" cap="rnd">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rmAutofit/>
            </a:body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sp>
          <p:nvSpPr>
            <p:cNvPr id="96" name="标题 1"/>
            <p:cNvSpPr txBox="1"/>
            <p:nvPr/>
          </p:nvSpPr>
          <p:spPr>
            <a:xfrm>
              <a:off x="981493" y="2602561"/>
              <a:ext cx="1916419" cy="813910"/>
            </a:xfrm>
            <a:prstGeom prst="rect">
              <a:avLst/>
            </a:prstGeom>
          </p:spPr>
          <p:txBody>
            <a:bodyPr/>
            <a:lstStyle>
              <a:lvl1pPr algn="l" defTabSz="914400" rtl="0" eaLnBrk="1" latinLnBrk="0" hangingPunct="1">
                <a:lnSpc>
                  <a:spcPct val="90000"/>
                </a:lnSpc>
                <a:spcBef>
                  <a:spcPct val="0"/>
                </a:spcBef>
                <a:buNone/>
                <a:defRPr lang="zh-CN" altLang="en-US" sz="2400" b="0" kern="1200">
                  <a:solidFill>
                    <a:schemeClr val="accent1"/>
                  </a:solidFill>
                  <a:latin typeface="汉仪旗黑-80S" panose="00020600040101010101" pitchFamily="18" charset="-122"/>
                  <a:ea typeface="汉仪旗黑-80S" panose="00020600040101010101" pitchFamily="18" charset="-122"/>
                  <a:cs typeface="+mn-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zh-CN" altLang="en-US" sz="1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扫描二维码</a:t>
              </a:r>
              <a:endParaRPr kumimoji="0" lang="en-US" altLang="zh-CN" sz="1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a:p>
              <a:pPr marL="0" marR="0" lvl="0" indent="0" algn="ctr" defTabSz="914400" rtl="0" eaLnBrk="1" fontAlgn="auto" latinLnBrk="0" hangingPunct="1">
                <a:lnSpc>
                  <a:spcPct val="150000"/>
                </a:lnSpc>
                <a:spcBef>
                  <a:spcPct val="0"/>
                </a:spcBef>
                <a:spcAft>
                  <a:spcPts val="0"/>
                </a:spcAft>
                <a:buClrTx/>
                <a:buSzTx/>
                <a:buFontTx/>
                <a:buNone/>
                <a:defRPr/>
              </a:pPr>
              <a:r>
                <a:rPr kumimoji="0" lang="zh-CN" altLang="en-US" sz="1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即可预定</a:t>
              </a:r>
              <a:endParaRPr kumimoji="0" lang="en-US" altLang="zh-CN" sz="14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sp>
          <p:nvSpPr>
            <p:cNvPr id="97" name="标题 1"/>
            <p:cNvSpPr txBox="1"/>
            <p:nvPr/>
          </p:nvSpPr>
          <p:spPr>
            <a:xfrm>
              <a:off x="867580" y="5165163"/>
              <a:ext cx="2076226" cy="553665"/>
            </a:xfrm>
            <a:prstGeom prst="rect">
              <a:avLst/>
            </a:prstGeom>
          </p:spPr>
          <p:txBody>
            <a:bodyPr/>
            <a:lstStyle>
              <a:lvl1pPr algn="l" defTabSz="914400" rtl="0" eaLnBrk="1" latinLnBrk="0" hangingPunct="1">
                <a:lnSpc>
                  <a:spcPct val="90000"/>
                </a:lnSpc>
                <a:spcBef>
                  <a:spcPct val="0"/>
                </a:spcBef>
                <a:buNone/>
                <a:defRPr lang="zh-CN" altLang="en-US" sz="2400" b="0" kern="1200">
                  <a:solidFill>
                    <a:schemeClr val="accent1"/>
                  </a:solidFill>
                  <a:latin typeface="汉仪旗黑-80S" panose="00020600040101010101" pitchFamily="18" charset="-122"/>
                  <a:ea typeface="汉仪旗黑-80S" panose="00020600040101010101" pitchFamily="18" charset="-122"/>
                  <a:cs typeface="+mn-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zh-CN" altLang="en-US" sz="1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或复制下方地址至</a:t>
              </a:r>
              <a:r>
                <a:rPr kumimoji="0" lang="en-US" altLang="zh-CN" sz="1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PC</a:t>
              </a:r>
              <a:r>
                <a:rPr kumimoji="0" lang="zh-CN" altLang="en-US" sz="1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rPr>
                <a:t>浏览器</a:t>
              </a:r>
              <a:endParaRPr kumimoji="0" lang="en-US" altLang="zh-CN" sz="10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a:p>
              <a:pPr marL="0" marR="0" lvl="0" indent="0" algn="ctr" defTabSz="914400" rtl="0" eaLnBrk="1" fontAlgn="auto" latinLnBrk="0" hangingPunct="1">
                <a:lnSpc>
                  <a:spcPct val="150000"/>
                </a:lnSpc>
                <a:spcBef>
                  <a:spcPct val="0"/>
                </a:spcBef>
                <a:spcAft>
                  <a:spcPts val="0"/>
                </a:spcAft>
                <a:buClrTx/>
                <a:buSzTx/>
                <a:buFontTx/>
                <a:buNone/>
                <a:defRPr/>
              </a:pPr>
              <a:r>
                <a:rPr kumimoji="0" lang="en-US" altLang="zh-CN" sz="8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hlinkClick r:id="rId3"/>
                </a:rPr>
                <a:t>https://onlineshop.ciicmc.com/page/2699942</a:t>
              </a:r>
              <a:endParaRPr kumimoji="0" lang="en-US" altLang="zh-CN" sz="800" b="0" i="0" u="none" strike="noStrike" kern="1200" cap="none" spc="0" normalizeH="0" baseline="0" noProof="0" dirty="0">
                <a:ln>
                  <a:noFill/>
                </a:ln>
                <a:solidFill>
                  <a:srgbClr val="FFFFFF"/>
                </a:solidFill>
                <a:effectLst/>
                <a:uLnTx/>
                <a:uFillTx/>
                <a:latin typeface="汉仪旗黑-80S" panose="00020600040101010101" pitchFamily="18" charset="-122"/>
                <a:ea typeface="汉仪旗黑-80S" panose="00020600040101010101" pitchFamily="18" charset="-122"/>
                <a:cs typeface="+mn-cs"/>
              </a:endParaRPr>
            </a:p>
          </p:txBody>
        </p:sp>
        <p:pic>
          <p:nvPicPr>
            <p:cNvPr id="98" name="图片 97"/>
            <p:cNvPicPr>
              <a:picLocks noChangeAspect="1"/>
            </p:cNvPicPr>
            <p:nvPr/>
          </p:nvPicPr>
          <p:blipFill>
            <a:blip r:embed="rId4"/>
            <a:srcRect/>
            <a:stretch>
              <a:fillRect/>
            </a:stretch>
          </p:blipFill>
          <p:spPr>
            <a:xfrm>
              <a:off x="1152743" y="3491857"/>
              <a:ext cx="1524000" cy="1524000"/>
            </a:xfrm>
            <a:prstGeom prst="rect">
              <a:avLst/>
            </a:prstGeom>
          </p:spPr>
        </p:pic>
      </p:grpSp>
      <p:sp>
        <p:nvSpPr>
          <p:cNvPr id="101" name="fire-flame_17823"/>
          <p:cNvSpPr/>
          <p:nvPr/>
        </p:nvSpPr>
        <p:spPr>
          <a:xfrm>
            <a:off x="7041915" y="3173765"/>
            <a:ext cx="146925" cy="203083"/>
          </a:xfrm>
          <a:custGeom>
            <a:avLst/>
            <a:gdLst>
              <a:gd name="T0" fmla="*/ 3014 w 3064"/>
              <a:gd name="T1" fmla="*/ 3195 h 4563"/>
              <a:gd name="T2" fmla="*/ 1022 w 3064"/>
              <a:gd name="T3" fmla="*/ 15 h 4563"/>
              <a:gd name="T4" fmla="*/ 947 w 3064"/>
              <a:gd name="T5" fmla="*/ 22 h 4563"/>
              <a:gd name="T6" fmla="*/ 937 w 3064"/>
              <a:gd name="T7" fmla="*/ 96 h 4563"/>
              <a:gd name="T8" fmla="*/ 322 w 3064"/>
              <a:gd name="T9" fmla="*/ 2804 h 4563"/>
              <a:gd name="T10" fmla="*/ 199 w 3064"/>
              <a:gd name="T11" fmla="*/ 4121 h 4563"/>
              <a:gd name="T12" fmla="*/ 1243 w 3064"/>
              <a:gd name="T13" fmla="*/ 4562 h 4563"/>
              <a:gd name="T14" fmla="*/ 1261 w 3064"/>
              <a:gd name="T15" fmla="*/ 4417 h 4563"/>
              <a:gd name="T16" fmla="*/ 1178 w 3064"/>
              <a:gd name="T17" fmla="*/ 4158 h 4563"/>
              <a:gd name="T18" fmla="*/ 1108 w 3064"/>
              <a:gd name="T19" fmla="*/ 3986 h 4563"/>
              <a:gd name="T20" fmla="*/ 1169 w 3064"/>
              <a:gd name="T21" fmla="*/ 3254 h 4563"/>
              <a:gd name="T22" fmla="*/ 1624 w 3064"/>
              <a:gd name="T23" fmla="*/ 2848 h 4563"/>
              <a:gd name="T24" fmla="*/ 1691 w 3064"/>
              <a:gd name="T25" fmla="*/ 2859 h 4563"/>
              <a:gd name="T26" fmla="*/ 1728 w 3064"/>
              <a:gd name="T27" fmla="*/ 2917 h 4563"/>
              <a:gd name="T28" fmla="*/ 1740 w 3064"/>
              <a:gd name="T29" fmla="*/ 3018 h 4563"/>
              <a:gd name="T30" fmla="*/ 1832 w 3064"/>
              <a:gd name="T31" fmla="*/ 3556 h 4563"/>
              <a:gd name="T32" fmla="*/ 1903 w 3064"/>
              <a:gd name="T33" fmla="*/ 3754 h 4563"/>
              <a:gd name="T34" fmla="*/ 2001 w 3064"/>
              <a:gd name="T35" fmla="*/ 4069 h 4563"/>
              <a:gd name="T36" fmla="*/ 1958 w 3064"/>
              <a:gd name="T37" fmla="*/ 4563 h 4563"/>
              <a:gd name="T38" fmla="*/ 3014 w 3064"/>
              <a:gd name="T39" fmla="*/ 3195 h 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64" h="4563">
                <a:moveTo>
                  <a:pt x="3014" y="3195"/>
                </a:moveTo>
                <a:cubicBezTo>
                  <a:pt x="2945" y="2063"/>
                  <a:pt x="2018" y="688"/>
                  <a:pt x="1022" y="15"/>
                </a:cubicBezTo>
                <a:cubicBezTo>
                  <a:pt x="999" y="0"/>
                  <a:pt x="967" y="2"/>
                  <a:pt x="947" y="22"/>
                </a:cubicBezTo>
                <a:cubicBezTo>
                  <a:pt x="926" y="41"/>
                  <a:pt x="922" y="72"/>
                  <a:pt x="937" y="96"/>
                </a:cubicBezTo>
                <a:cubicBezTo>
                  <a:pt x="1436" y="916"/>
                  <a:pt x="610" y="2300"/>
                  <a:pt x="322" y="2804"/>
                </a:cubicBezTo>
                <a:cubicBezTo>
                  <a:pt x="66" y="3252"/>
                  <a:pt x="0" y="3801"/>
                  <a:pt x="199" y="4121"/>
                </a:cubicBezTo>
                <a:cubicBezTo>
                  <a:pt x="395" y="4436"/>
                  <a:pt x="751" y="4515"/>
                  <a:pt x="1243" y="4562"/>
                </a:cubicBezTo>
                <a:cubicBezTo>
                  <a:pt x="1257" y="4513"/>
                  <a:pt x="1264" y="4464"/>
                  <a:pt x="1261" y="4417"/>
                </a:cubicBezTo>
                <a:cubicBezTo>
                  <a:pt x="1255" y="4328"/>
                  <a:pt x="1218" y="4245"/>
                  <a:pt x="1178" y="4158"/>
                </a:cubicBezTo>
                <a:cubicBezTo>
                  <a:pt x="1153" y="4103"/>
                  <a:pt x="1127" y="4047"/>
                  <a:pt x="1108" y="3986"/>
                </a:cubicBezTo>
                <a:cubicBezTo>
                  <a:pt x="1031" y="3742"/>
                  <a:pt x="1054" y="3476"/>
                  <a:pt x="1169" y="3254"/>
                </a:cubicBezTo>
                <a:cubicBezTo>
                  <a:pt x="1275" y="3051"/>
                  <a:pt x="1445" y="2899"/>
                  <a:pt x="1624" y="2848"/>
                </a:cubicBezTo>
                <a:cubicBezTo>
                  <a:pt x="1647" y="2842"/>
                  <a:pt x="1672" y="2846"/>
                  <a:pt x="1691" y="2859"/>
                </a:cubicBezTo>
                <a:cubicBezTo>
                  <a:pt x="1712" y="2872"/>
                  <a:pt x="1725" y="2893"/>
                  <a:pt x="1728" y="2917"/>
                </a:cubicBezTo>
                <a:lnTo>
                  <a:pt x="1740" y="3018"/>
                </a:lnTo>
                <a:cubicBezTo>
                  <a:pt x="1761" y="3197"/>
                  <a:pt x="1784" y="3382"/>
                  <a:pt x="1832" y="3556"/>
                </a:cubicBezTo>
                <a:cubicBezTo>
                  <a:pt x="1850" y="3623"/>
                  <a:pt x="1876" y="3687"/>
                  <a:pt x="1903" y="3754"/>
                </a:cubicBezTo>
                <a:cubicBezTo>
                  <a:pt x="1942" y="3853"/>
                  <a:pt x="1983" y="3956"/>
                  <a:pt x="2001" y="4069"/>
                </a:cubicBezTo>
                <a:cubicBezTo>
                  <a:pt x="2027" y="4228"/>
                  <a:pt x="2033" y="4372"/>
                  <a:pt x="1958" y="4563"/>
                </a:cubicBezTo>
                <a:cubicBezTo>
                  <a:pt x="2560" y="4436"/>
                  <a:pt x="3064" y="4004"/>
                  <a:pt x="3014" y="3195"/>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1" name="fire-flame_17823"/>
          <p:cNvSpPr/>
          <p:nvPr/>
        </p:nvSpPr>
        <p:spPr>
          <a:xfrm>
            <a:off x="7041915" y="3605053"/>
            <a:ext cx="146925" cy="203083"/>
          </a:xfrm>
          <a:custGeom>
            <a:avLst/>
            <a:gdLst>
              <a:gd name="T0" fmla="*/ 3014 w 3064"/>
              <a:gd name="T1" fmla="*/ 3195 h 4563"/>
              <a:gd name="T2" fmla="*/ 1022 w 3064"/>
              <a:gd name="T3" fmla="*/ 15 h 4563"/>
              <a:gd name="T4" fmla="*/ 947 w 3064"/>
              <a:gd name="T5" fmla="*/ 22 h 4563"/>
              <a:gd name="T6" fmla="*/ 937 w 3064"/>
              <a:gd name="T7" fmla="*/ 96 h 4563"/>
              <a:gd name="T8" fmla="*/ 322 w 3064"/>
              <a:gd name="T9" fmla="*/ 2804 h 4563"/>
              <a:gd name="T10" fmla="*/ 199 w 3064"/>
              <a:gd name="T11" fmla="*/ 4121 h 4563"/>
              <a:gd name="T12" fmla="*/ 1243 w 3064"/>
              <a:gd name="T13" fmla="*/ 4562 h 4563"/>
              <a:gd name="T14" fmla="*/ 1261 w 3064"/>
              <a:gd name="T15" fmla="*/ 4417 h 4563"/>
              <a:gd name="T16" fmla="*/ 1178 w 3064"/>
              <a:gd name="T17" fmla="*/ 4158 h 4563"/>
              <a:gd name="T18" fmla="*/ 1108 w 3064"/>
              <a:gd name="T19" fmla="*/ 3986 h 4563"/>
              <a:gd name="T20" fmla="*/ 1169 w 3064"/>
              <a:gd name="T21" fmla="*/ 3254 h 4563"/>
              <a:gd name="T22" fmla="*/ 1624 w 3064"/>
              <a:gd name="T23" fmla="*/ 2848 h 4563"/>
              <a:gd name="T24" fmla="*/ 1691 w 3064"/>
              <a:gd name="T25" fmla="*/ 2859 h 4563"/>
              <a:gd name="T26" fmla="*/ 1728 w 3064"/>
              <a:gd name="T27" fmla="*/ 2917 h 4563"/>
              <a:gd name="T28" fmla="*/ 1740 w 3064"/>
              <a:gd name="T29" fmla="*/ 3018 h 4563"/>
              <a:gd name="T30" fmla="*/ 1832 w 3064"/>
              <a:gd name="T31" fmla="*/ 3556 h 4563"/>
              <a:gd name="T32" fmla="*/ 1903 w 3064"/>
              <a:gd name="T33" fmla="*/ 3754 h 4563"/>
              <a:gd name="T34" fmla="*/ 2001 w 3064"/>
              <a:gd name="T35" fmla="*/ 4069 h 4563"/>
              <a:gd name="T36" fmla="*/ 1958 w 3064"/>
              <a:gd name="T37" fmla="*/ 4563 h 4563"/>
              <a:gd name="T38" fmla="*/ 3014 w 3064"/>
              <a:gd name="T39" fmla="*/ 3195 h 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64" h="4563">
                <a:moveTo>
                  <a:pt x="3014" y="3195"/>
                </a:moveTo>
                <a:cubicBezTo>
                  <a:pt x="2945" y="2063"/>
                  <a:pt x="2018" y="688"/>
                  <a:pt x="1022" y="15"/>
                </a:cubicBezTo>
                <a:cubicBezTo>
                  <a:pt x="999" y="0"/>
                  <a:pt x="967" y="2"/>
                  <a:pt x="947" y="22"/>
                </a:cubicBezTo>
                <a:cubicBezTo>
                  <a:pt x="926" y="41"/>
                  <a:pt x="922" y="72"/>
                  <a:pt x="937" y="96"/>
                </a:cubicBezTo>
                <a:cubicBezTo>
                  <a:pt x="1436" y="916"/>
                  <a:pt x="610" y="2300"/>
                  <a:pt x="322" y="2804"/>
                </a:cubicBezTo>
                <a:cubicBezTo>
                  <a:pt x="66" y="3252"/>
                  <a:pt x="0" y="3801"/>
                  <a:pt x="199" y="4121"/>
                </a:cubicBezTo>
                <a:cubicBezTo>
                  <a:pt x="395" y="4436"/>
                  <a:pt x="751" y="4515"/>
                  <a:pt x="1243" y="4562"/>
                </a:cubicBezTo>
                <a:cubicBezTo>
                  <a:pt x="1257" y="4513"/>
                  <a:pt x="1264" y="4464"/>
                  <a:pt x="1261" y="4417"/>
                </a:cubicBezTo>
                <a:cubicBezTo>
                  <a:pt x="1255" y="4328"/>
                  <a:pt x="1218" y="4245"/>
                  <a:pt x="1178" y="4158"/>
                </a:cubicBezTo>
                <a:cubicBezTo>
                  <a:pt x="1153" y="4103"/>
                  <a:pt x="1127" y="4047"/>
                  <a:pt x="1108" y="3986"/>
                </a:cubicBezTo>
                <a:cubicBezTo>
                  <a:pt x="1031" y="3742"/>
                  <a:pt x="1054" y="3476"/>
                  <a:pt x="1169" y="3254"/>
                </a:cubicBezTo>
                <a:cubicBezTo>
                  <a:pt x="1275" y="3051"/>
                  <a:pt x="1445" y="2899"/>
                  <a:pt x="1624" y="2848"/>
                </a:cubicBezTo>
                <a:cubicBezTo>
                  <a:pt x="1647" y="2842"/>
                  <a:pt x="1672" y="2846"/>
                  <a:pt x="1691" y="2859"/>
                </a:cubicBezTo>
                <a:cubicBezTo>
                  <a:pt x="1712" y="2872"/>
                  <a:pt x="1725" y="2893"/>
                  <a:pt x="1728" y="2917"/>
                </a:cubicBezTo>
                <a:lnTo>
                  <a:pt x="1740" y="3018"/>
                </a:lnTo>
                <a:cubicBezTo>
                  <a:pt x="1761" y="3197"/>
                  <a:pt x="1784" y="3382"/>
                  <a:pt x="1832" y="3556"/>
                </a:cubicBezTo>
                <a:cubicBezTo>
                  <a:pt x="1850" y="3623"/>
                  <a:pt x="1876" y="3687"/>
                  <a:pt x="1903" y="3754"/>
                </a:cubicBezTo>
                <a:cubicBezTo>
                  <a:pt x="1942" y="3853"/>
                  <a:pt x="1983" y="3956"/>
                  <a:pt x="2001" y="4069"/>
                </a:cubicBezTo>
                <a:cubicBezTo>
                  <a:pt x="2027" y="4228"/>
                  <a:pt x="2033" y="4372"/>
                  <a:pt x="1958" y="4563"/>
                </a:cubicBezTo>
                <a:cubicBezTo>
                  <a:pt x="2560" y="4436"/>
                  <a:pt x="3064" y="4004"/>
                  <a:pt x="3014" y="3195"/>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2" name="fire-flame_17823"/>
          <p:cNvSpPr/>
          <p:nvPr/>
        </p:nvSpPr>
        <p:spPr>
          <a:xfrm>
            <a:off x="7041915" y="4036341"/>
            <a:ext cx="146925" cy="203083"/>
          </a:xfrm>
          <a:custGeom>
            <a:avLst/>
            <a:gdLst>
              <a:gd name="T0" fmla="*/ 3014 w 3064"/>
              <a:gd name="T1" fmla="*/ 3195 h 4563"/>
              <a:gd name="T2" fmla="*/ 1022 w 3064"/>
              <a:gd name="T3" fmla="*/ 15 h 4563"/>
              <a:gd name="T4" fmla="*/ 947 w 3064"/>
              <a:gd name="T5" fmla="*/ 22 h 4563"/>
              <a:gd name="T6" fmla="*/ 937 w 3064"/>
              <a:gd name="T7" fmla="*/ 96 h 4563"/>
              <a:gd name="T8" fmla="*/ 322 w 3064"/>
              <a:gd name="T9" fmla="*/ 2804 h 4563"/>
              <a:gd name="T10" fmla="*/ 199 w 3064"/>
              <a:gd name="T11" fmla="*/ 4121 h 4563"/>
              <a:gd name="T12" fmla="*/ 1243 w 3064"/>
              <a:gd name="T13" fmla="*/ 4562 h 4563"/>
              <a:gd name="T14" fmla="*/ 1261 w 3064"/>
              <a:gd name="T15" fmla="*/ 4417 h 4563"/>
              <a:gd name="T16" fmla="*/ 1178 w 3064"/>
              <a:gd name="T17" fmla="*/ 4158 h 4563"/>
              <a:gd name="T18" fmla="*/ 1108 w 3064"/>
              <a:gd name="T19" fmla="*/ 3986 h 4563"/>
              <a:gd name="T20" fmla="*/ 1169 w 3064"/>
              <a:gd name="T21" fmla="*/ 3254 h 4563"/>
              <a:gd name="T22" fmla="*/ 1624 w 3064"/>
              <a:gd name="T23" fmla="*/ 2848 h 4563"/>
              <a:gd name="T24" fmla="*/ 1691 w 3064"/>
              <a:gd name="T25" fmla="*/ 2859 h 4563"/>
              <a:gd name="T26" fmla="*/ 1728 w 3064"/>
              <a:gd name="T27" fmla="*/ 2917 h 4563"/>
              <a:gd name="T28" fmla="*/ 1740 w 3064"/>
              <a:gd name="T29" fmla="*/ 3018 h 4563"/>
              <a:gd name="T30" fmla="*/ 1832 w 3064"/>
              <a:gd name="T31" fmla="*/ 3556 h 4563"/>
              <a:gd name="T32" fmla="*/ 1903 w 3064"/>
              <a:gd name="T33" fmla="*/ 3754 h 4563"/>
              <a:gd name="T34" fmla="*/ 2001 w 3064"/>
              <a:gd name="T35" fmla="*/ 4069 h 4563"/>
              <a:gd name="T36" fmla="*/ 1958 w 3064"/>
              <a:gd name="T37" fmla="*/ 4563 h 4563"/>
              <a:gd name="T38" fmla="*/ 3014 w 3064"/>
              <a:gd name="T39" fmla="*/ 3195 h 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64" h="4563">
                <a:moveTo>
                  <a:pt x="3014" y="3195"/>
                </a:moveTo>
                <a:cubicBezTo>
                  <a:pt x="2945" y="2063"/>
                  <a:pt x="2018" y="688"/>
                  <a:pt x="1022" y="15"/>
                </a:cubicBezTo>
                <a:cubicBezTo>
                  <a:pt x="999" y="0"/>
                  <a:pt x="967" y="2"/>
                  <a:pt x="947" y="22"/>
                </a:cubicBezTo>
                <a:cubicBezTo>
                  <a:pt x="926" y="41"/>
                  <a:pt x="922" y="72"/>
                  <a:pt x="937" y="96"/>
                </a:cubicBezTo>
                <a:cubicBezTo>
                  <a:pt x="1436" y="916"/>
                  <a:pt x="610" y="2300"/>
                  <a:pt x="322" y="2804"/>
                </a:cubicBezTo>
                <a:cubicBezTo>
                  <a:pt x="66" y="3252"/>
                  <a:pt x="0" y="3801"/>
                  <a:pt x="199" y="4121"/>
                </a:cubicBezTo>
                <a:cubicBezTo>
                  <a:pt x="395" y="4436"/>
                  <a:pt x="751" y="4515"/>
                  <a:pt x="1243" y="4562"/>
                </a:cubicBezTo>
                <a:cubicBezTo>
                  <a:pt x="1257" y="4513"/>
                  <a:pt x="1264" y="4464"/>
                  <a:pt x="1261" y="4417"/>
                </a:cubicBezTo>
                <a:cubicBezTo>
                  <a:pt x="1255" y="4328"/>
                  <a:pt x="1218" y="4245"/>
                  <a:pt x="1178" y="4158"/>
                </a:cubicBezTo>
                <a:cubicBezTo>
                  <a:pt x="1153" y="4103"/>
                  <a:pt x="1127" y="4047"/>
                  <a:pt x="1108" y="3986"/>
                </a:cubicBezTo>
                <a:cubicBezTo>
                  <a:pt x="1031" y="3742"/>
                  <a:pt x="1054" y="3476"/>
                  <a:pt x="1169" y="3254"/>
                </a:cubicBezTo>
                <a:cubicBezTo>
                  <a:pt x="1275" y="3051"/>
                  <a:pt x="1445" y="2899"/>
                  <a:pt x="1624" y="2848"/>
                </a:cubicBezTo>
                <a:cubicBezTo>
                  <a:pt x="1647" y="2842"/>
                  <a:pt x="1672" y="2846"/>
                  <a:pt x="1691" y="2859"/>
                </a:cubicBezTo>
                <a:cubicBezTo>
                  <a:pt x="1712" y="2872"/>
                  <a:pt x="1725" y="2893"/>
                  <a:pt x="1728" y="2917"/>
                </a:cubicBezTo>
                <a:lnTo>
                  <a:pt x="1740" y="3018"/>
                </a:lnTo>
                <a:cubicBezTo>
                  <a:pt x="1761" y="3197"/>
                  <a:pt x="1784" y="3382"/>
                  <a:pt x="1832" y="3556"/>
                </a:cubicBezTo>
                <a:cubicBezTo>
                  <a:pt x="1850" y="3623"/>
                  <a:pt x="1876" y="3687"/>
                  <a:pt x="1903" y="3754"/>
                </a:cubicBezTo>
                <a:cubicBezTo>
                  <a:pt x="1942" y="3853"/>
                  <a:pt x="1983" y="3956"/>
                  <a:pt x="2001" y="4069"/>
                </a:cubicBezTo>
                <a:cubicBezTo>
                  <a:pt x="2027" y="4228"/>
                  <a:pt x="2033" y="4372"/>
                  <a:pt x="1958" y="4563"/>
                </a:cubicBezTo>
                <a:cubicBezTo>
                  <a:pt x="2560" y="4436"/>
                  <a:pt x="3064" y="4004"/>
                  <a:pt x="3014" y="3195"/>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4" name="fire-flame_17823"/>
          <p:cNvSpPr/>
          <p:nvPr/>
        </p:nvSpPr>
        <p:spPr>
          <a:xfrm>
            <a:off x="7041915" y="4467629"/>
            <a:ext cx="146925" cy="203083"/>
          </a:xfrm>
          <a:custGeom>
            <a:avLst/>
            <a:gdLst>
              <a:gd name="T0" fmla="*/ 3014 w 3064"/>
              <a:gd name="T1" fmla="*/ 3195 h 4563"/>
              <a:gd name="T2" fmla="*/ 1022 w 3064"/>
              <a:gd name="T3" fmla="*/ 15 h 4563"/>
              <a:gd name="T4" fmla="*/ 947 w 3064"/>
              <a:gd name="T5" fmla="*/ 22 h 4563"/>
              <a:gd name="T6" fmla="*/ 937 w 3064"/>
              <a:gd name="T7" fmla="*/ 96 h 4563"/>
              <a:gd name="T8" fmla="*/ 322 w 3064"/>
              <a:gd name="T9" fmla="*/ 2804 h 4563"/>
              <a:gd name="T10" fmla="*/ 199 w 3064"/>
              <a:gd name="T11" fmla="*/ 4121 h 4563"/>
              <a:gd name="T12" fmla="*/ 1243 w 3064"/>
              <a:gd name="T13" fmla="*/ 4562 h 4563"/>
              <a:gd name="T14" fmla="*/ 1261 w 3064"/>
              <a:gd name="T15" fmla="*/ 4417 h 4563"/>
              <a:gd name="T16" fmla="*/ 1178 w 3064"/>
              <a:gd name="T17" fmla="*/ 4158 h 4563"/>
              <a:gd name="T18" fmla="*/ 1108 w 3064"/>
              <a:gd name="T19" fmla="*/ 3986 h 4563"/>
              <a:gd name="T20" fmla="*/ 1169 w 3064"/>
              <a:gd name="T21" fmla="*/ 3254 h 4563"/>
              <a:gd name="T22" fmla="*/ 1624 w 3064"/>
              <a:gd name="T23" fmla="*/ 2848 h 4563"/>
              <a:gd name="T24" fmla="*/ 1691 w 3064"/>
              <a:gd name="T25" fmla="*/ 2859 h 4563"/>
              <a:gd name="T26" fmla="*/ 1728 w 3064"/>
              <a:gd name="T27" fmla="*/ 2917 h 4563"/>
              <a:gd name="T28" fmla="*/ 1740 w 3064"/>
              <a:gd name="T29" fmla="*/ 3018 h 4563"/>
              <a:gd name="T30" fmla="*/ 1832 w 3064"/>
              <a:gd name="T31" fmla="*/ 3556 h 4563"/>
              <a:gd name="T32" fmla="*/ 1903 w 3064"/>
              <a:gd name="T33" fmla="*/ 3754 h 4563"/>
              <a:gd name="T34" fmla="*/ 2001 w 3064"/>
              <a:gd name="T35" fmla="*/ 4069 h 4563"/>
              <a:gd name="T36" fmla="*/ 1958 w 3064"/>
              <a:gd name="T37" fmla="*/ 4563 h 4563"/>
              <a:gd name="T38" fmla="*/ 3014 w 3064"/>
              <a:gd name="T39" fmla="*/ 3195 h 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64" h="4563">
                <a:moveTo>
                  <a:pt x="3014" y="3195"/>
                </a:moveTo>
                <a:cubicBezTo>
                  <a:pt x="2945" y="2063"/>
                  <a:pt x="2018" y="688"/>
                  <a:pt x="1022" y="15"/>
                </a:cubicBezTo>
                <a:cubicBezTo>
                  <a:pt x="999" y="0"/>
                  <a:pt x="967" y="2"/>
                  <a:pt x="947" y="22"/>
                </a:cubicBezTo>
                <a:cubicBezTo>
                  <a:pt x="926" y="41"/>
                  <a:pt x="922" y="72"/>
                  <a:pt x="937" y="96"/>
                </a:cubicBezTo>
                <a:cubicBezTo>
                  <a:pt x="1436" y="916"/>
                  <a:pt x="610" y="2300"/>
                  <a:pt x="322" y="2804"/>
                </a:cubicBezTo>
                <a:cubicBezTo>
                  <a:pt x="66" y="3252"/>
                  <a:pt x="0" y="3801"/>
                  <a:pt x="199" y="4121"/>
                </a:cubicBezTo>
                <a:cubicBezTo>
                  <a:pt x="395" y="4436"/>
                  <a:pt x="751" y="4515"/>
                  <a:pt x="1243" y="4562"/>
                </a:cubicBezTo>
                <a:cubicBezTo>
                  <a:pt x="1257" y="4513"/>
                  <a:pt x="1264" y="4464"/>
                  <a:pt x="1261" y="4417"/>
                </a:cubicBezTo>
                <a:cubicBezTo>
                  <a:pt x="1255" y="4328"/>
                  <a:pt x="1218" y="4245"/>
                  <a:pt x="1178" y="4158"/>
                </a:cubicBezTo>
                <a:cubicBezTo>
                  <a:pt x="1153" y="4103"/>
                  <a:pt x="1127" y="4047"/>
                  <a:pt x="1108" y="3986"/>
                </a:cubicBezTo>
                <a:cubicBezTo>
                  <a:pt x="1031" y="3742"/>
                  <a:pt x="1054" y="3476"/>
                  <a:pt x="1169" y="3254"/>
                </a:cubicBezTo>
                <a:cubicBezTo>
                  <a:pt x="1275" y="3051"/>
                  <a:pt x="1445" y="2899"/>
                  <a:pt x="1624" y="2848"/>
                </a:cubicBezTo>
                <a:cubicBezTo>
                  <a:pt x="1647" y="2842"/>
                  <a:pt x="1672" y="2846"/>
                  <a:pt x="1691" y="2859"/>
                </a:cubicBezTo>
                <a:cubicBezTo>
                  <a:pt x="1712" y="2872"/>
                  <a:pt x="1725" y="2893"/>
                  <a:pt x="1728" y="2917"/>
                </a:cubicBezTo>
                <a:lnTo>
                  <a:pt x="1740" y="3018"/>
                </a:lnTo>
                <a:cubicBezTo>
                  <a:pt x="1761" y="3197"/>
                  <a:pt x="1784" y="3382"/>
                  <a:pt x="1832" y="3556"/>
                </a:cubicBezTo>
                <a:cubicBezTo>
                  <a:pt x="1850" y="3623"/>
                  <a:pt x="1876" y="3687"/>
                  <a:pt x="1903" y="3754"/>
                </a:cubicBezTo>
                <a:cubicBezTo>
                  <a:pt x="1942" y="3853"/>
                  <a:pt x="1983" y="3956"/>
                  <a:pt x="2001" y="4069"/>
                </a:cubicBezTo>
                <a:cubicBezTo>
                  <a:pt x="2027" y="4228"/>
                  <a:pt x="2033" y="4372"/>
                  <a:pt x="1958" y="4563"/>
                </a:cubicBezTo>
                <a:cubicBezTo>
                  <a:pt x="2560" y="4436"/>
                  <a:pt x="3064" y="4004"/>
                  <a:pt x="3014" y="3195"/>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 name="fire-flame_17823"/>
          <p:cNvSpPr/>
          <p:nvPr/>
        </p:nvSpPr>
        <p:spPr>
          <a:xfrm>
            <a:off x="7041915" y="4898918"/>
            <a:ext cx="146925" cy="203083"/>
          </a:xfrm>
          <a:custGeom>
            <a:avLst/>
            <a:gdLst>
              <a:gd name="T0" fmla="*/ 3014 w 3064"/>
              <a:gd name="T1" fmla="*/ 3195 h 4563"/>
              <a:gd name="T2" fmla="*/ 1022 w 3064"/>
              <a:gd name="T3" fmla="*/ 15 h 4563"/>
              <a:gd name="T4" fmla="*/ 947 w 3064"/>
              <a:gd name="T5" fmla="*/ 22 h 4563"/>
              <a:gd name="T6" fmla="*/ 937 w 3064"/>
              <a:gd name="T7" fmla="*/ 96 h 4563"/>
              <a:gd name="T8" fmla="*/ 322 w 3064"/>
              <a:gd name="T9" fmla="*/ 2804 h 4563"/>
              <a:gd name="T10" fmla="*/ 199 w 3064"/>
              <a:gd name="T11" fmla="*/ 4121 h 4563"/>
              <a:gd name="T12" fmla="*/ 1243 w 3064"/>
              <a:gd name="T13" fmla="*/ 4562 h 4563"/>
              <a:gd name="T14" fmla="*/ 1261 w 3064"/>
              <a:gd name="T15" fmla="*/ 4417 h 4563"/>
              <a:gd name="T16" fmla="*/ 1178 w 3064"/>
              <a:gd name="T17" fmla="*/ 4158 h 4563"/>
              <a:gd name="T18" fmla="*/ 1108 w 3064"/>
              <a:gd name="T19" fmla="*/ 3986 h 4563"/>
              <a:gd name="T20" fmla="*/ 1169 w 3064"/>
              <a:gd name="T21" fmla="*/ 3254 h 4563"/>
              <a:gd name="T22" fmla="*/ 1624 w 3064"/>
              <a:gd name="T23" fmla="*/ 2848 h 4563"/>
              <a:gd name="T24" fmla="*/ 1691 w 3064"/>
              <a:gd name="T25" fmla="*/ 2859 h 4563"/>
              <a:gd name="T26" fmla="*/ 1728 w 3064"/>
              <a:gd name="T27" fmla="*/ 2917 h 4563"/>
              <a:gd name="T28" fmla="*/ 1740 w 3064"/>
              <a:gd name="T29" fmla="*/ 3018 h 4563"/>
              <a:gd name="T30" fmla="*/ 1832 w 3064"/>
              <a:gd name="T31" fmla="*/ 3556 h 4563"/>
              <a:gd name="T32" fmla="*/ 1903 w 3064"/>
              <a:gd name="T33" fmla="*/ 3754 h 4563"/>
              <a:gd name="T34" fmla="*/ 2001 w 3064"/>
              <a:gd name="T35" fmla="*/ 4069 h 4563"/>
              <a:gd name="T36" fmla="*/ 1958 w 3064"/>
              <a:gd name="T37" fmla="*/ 4563 h 4563"/>
              <a:gd name="T38" fmla="*/ 3014 w 3064"/>
              <a:gd name="T39" fmla="*/ 3195 h 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64" h="4563">
                <a:moveTo>
                  <a:pt x="3014" y="3195"/>
                </a:moveTo>
                <a:cubicBezTo>
                  <a:pt x="2945" y="2063"/>
                  <a:pt x="2018" y="688"/>
                  <a:pt x="1022" y="15"/>
                </a:cubicBezTo>
                <a:cubicBezTo>
                  <a:pt x="999" y="0"/>
                  <a:pt x="967" y="2"/>
                  <a:pt x="947" y="22"/>
                </a:cubicBezTo>
                <a:cubicBezTo>
                  <a:pt x="926" y="41"/>
                  <a:pt x="922" y="72"/>
                  <a:pt x="937" y="96"/>
                </a:cubicBezTo>
                <a:cubicBezTo>
                  <a:pt x="1436" y="916"/>
                  <a:pt x="610" y="2300"/>
                  <a:pt x="322" y="2804"/>
                </a:cubicBezTo>
                <a:cubicBezTo>
                  <a:pt x="66" y="3252"/>
                  <a:pt x="0" y="3801"/>
                  <a:pt x="199" y="4121"/>
                </a:cubicBezTo>
                <a:cubicBezTo>
                  <a:pt x="395" y="4436"/>
                  <a:pt x="751" y="4515"/>
                  <a:pt x="1243" y="4562"/>
                </a:cubicBezTo>
                <a:cubicBezTo>
                  <a:pt x="1257" y="4513"/>
                  <a:pt x="1264" y="4464"/>
                  <a:pt x="1261" y="4417"/>
                </a:cubicBezTo>
                <a:cubicBezTo>
                  <a:pt x="1255" y="4328"/>
                  <a:pt x="1218" y="4245"/>
                  <a:pt x="1178" y="4158"/>
                </a:cubicBezTo>
                <a:cubicBezTo>
                  <a:pt x="1153" y="4103"/>
                  <a:pt x="1127" y="4047"/>
                  <a:pt x="1108" y="3986"/>
                </a:cubicBezTo>
                <a:cubicBezTo>
                  <a:pt x="1031" y="3742"/>
                  <a:pt x="1054" y="3476"/>
                  <a:pt x="1169" y="3254"/>
                </a:cubicBezTo>
                <a:cubicBezTo>
                  <a:pt x="1275" y="3051"/>
                  <a:pt x="1445" y="2899"/>
                  <a:pt x="1624" y="2848"/>
                </a:cubicBezTo>
                <a:cubicBezTo>
                  <a:pt x="1647" y="2842"/>
                  <a:pt x="1672" y="2846"/>
                  <a:pt x="1691" y="2859"/>
                </a:cubicBezTo>
                <a:cubicBezTo>
                  <a:pt x="1712" y="2872"/>
                  <a:pt x="1725" y="2893"/>
                  <a:pt x="1728" y="2917"/>
                </a:cubicBezTo>
                <a:lnTo>
                  <a:pt x="1740" y="3018"/>
                </a:lnTo>
                <a:cubicBezTo>
                  <a:pt x="1761" y="3197"/>
                  <a:pt x="1784" y="3382"/>
                  <a:pt x="1832" y="3556"/>
                </a:cubicBezTo>
                <a:cubicBezTo>
                  <a:pt x="1850" y="3623"/>
                  <a:pt x="1876" y="3687"/>
                  <a:pt x="1903" y="3754"/>
                </a:cubicBezTo>
                <a:cubicBezTo>
                  <a:pt x="1942" y="3853"/>
                  <a:pt x="1983" y="3956"/>
                  <a:pt x="2001" y="4069"/>
                </a:cubicBezTo>
                <a:cubicBezTo>
                  <a:pt x="2027" y="4228"/>
                  <a:pt x="2033" y="4372"/>
                  <a:pt x="1958" y="4563"/>
                </a:cubicBezTo>
                <a:cubicBezTo>
                  <a:pt x="2560" y="4436"/>
                  <a:pt x="3064" y="4004"/>
                  <a:pt x="3014" y="3195"/>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5" name="fire-flame_17823"/>
          <p:cNvSpPr/>
          <p:nvPr/>
        </p:nvSpPr>
        <p:spPr>
          <a:xfrm>
            <a:off x="7032000" y="5313917"/>
            <a:ext cx="146925" cy="203083"/>
          </a:xfrm>
          <a:custGeom>
            <a:avLst/>
            <a:gdLst>
              <a:gd name="T0" fmla="*/ 3014 w 3064"/>
              <a:gd name="T1" fmla="*/ 3195 h 4563"/>
              <a:gd name="T2" fmla="*/ 1022 w 3064"/>
              <a:gd name="T3" fmla="*/ 15 h 4563"/>
              <a:gd name="T4" fmla="*/ 947 w 3064"/>
              <a:gd name="T5" fmla="*/ 22 h 4563"/>
              <a:gd name="T6" fmla="*/ 937 w 3064"/>
              <a:gd name="T7" fmla="*/ 96 h 4563"/>
              <a:gd name="T8" fmla="*/ 322 w 3064"/>
              <a:gd name="T9" fmla="*/ 2804 h 4563"/>
              <a:gd name="T10" fmla="*/ 199 w 3064"/>
              <a:gd name="T11" fmla="*/ 4121 h 4563"/>
              <a:gd name="T12" fmla="*/ 1243 w 3064"/>
              <a:gd name="T13" fmla="*/ 4562 h 4563"/>
              <a:gd name="T14" fmla="*/ 1261 w 3064"/>
              <a:gd name="T15" fmla="*/ 4417 h 4563"/>
              <a:gd name="T16" fmla="*/ 1178 w 3064"/>
              <a:gd name="T17" fmla="*/ 4158 h 4563"/>
              <a:gd name="T18" fmla="*/ 1108 w 3064"/>
              <a:gd name="T19" fmla="*/ 3986 h 4563"/>
              <a:gd name="T20" fmla="*/ 1169 w 3064"/>
              <a:gd name="T21" fmla="*/ 3254 h 4563"/>
              <a:gd name="T22" fmla="*/ 1624 w 3064"/>
              <a:gd name="T23" fmla="*/ 2848 h 4563"/>
              <a:gd name="T24" fmla="*/ 1691 w 3064"/>
              <a:gd name="T25" fmla="*/ 2859 h 4563"/>
              <a:gd name="T26" fmla="*/ 1728 w 3064"/>
              <a:gd name="T27" fmla="*/ 2917 h 4563"/>
              <a:gd name="T28" fmla="*/ 1740 w 3064"/>
              <a:gd name="T29" fmla="*/ 3018 h 4563"/>
              <a:gd name="T30" fmla="*/ 1832 w 3064"/>
              <a:gd name="T31" fmla="*/ 3556 h 4563"/>
              <a:gd name="T32" fmla="*/ 1903 w 3064"/>
              <a:gd name="T33" fmla="*/ 3754 h 4563"/>
              <a:gd name="T34" fmla="*/ 2001 w 3064"/>
              <a:gd name="T35" fmla="*/ 4069 h 4563"/>
              <a:gd name="T36" fmla="*/ 1958 w 3064"/>
              <a:gd name="T37" fmla="*/ 4563 h 4563"/>
              <a:gd name="T38" fmla="*/ 3014 w 3064"/>
              <a:gd name="T39" fmla="*/ 3195 h 4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64" h="4563">
                <a:moveTo>
                  <a:pt x="3014" y="3195"/>
                </a:moveTo>
                <a:cubicBezTo>
                  <a:pt x="2945" y="2063"/>
                  <a:pt x="2018" y="688"/>
                  <a:pt x="1022" y="15"/>
                </a:cubicBezTo>
                <a:cubicBezTo>
                  <a:pt x="999" y="0"/>
                  <a:pt x="967" y="2"/>
                  <a:pt x="947" y="22"/>
                </a:cubicBezTo>
                <a:cubicBezTo>
                  <a:pt x="926" y="41"/>
                  <a:pt x="922" y="72"/>
                  <a:pt x="937" y="96"/>
                </a:cubicBezTo>
                <a:cubicBezTo>
                  <a:pt x="1436" y="916"/>
                  <a:pt x="610" y="2300"/>
                  <a:pt x="322" y="2804"/>
                </a:cubicBezTo>
                <a:cubicBezTo>
                  <a:pt x="66" y="3252"/>
                  <a:pt x="0" y="3801"/>
                  <a:pt x="199" y="4121"/>
                </a:cubicBezTo>
                <a:cubicBezTo>
                  <a:pt x="395" y="4436"/>
                  <a:pt x="751" y="4515"/>
                  <a:pt x="1243" y="4562"/>
                </a:cubicBezTo>
                <a:cubicBezTo>
                  <a:pt x="1257" y="4513"/>
                  <a:pt x="1264" y="4464"/>
                  <a:pt x="1261" y="4417"/>
                </a:cubicBezTo>
                <a:cubicBezTo>
                  <a:pt x="1255" y="4328"/>
                  <a:pt x="1218" y="4245"/>
                  <a:pt x="1178" y="4158"/>
                </a:cubicBezTo>
                <a:cubicBezTo>
                  <a:pt x="1153" y="4103"/>
                  <a:pt x="1127" y="4047"/>
                  <a:pt x="1108" y="3986"/>
                </a:cubicBezTo>
                <a:cubicBezTo>
                  <a:pt x="1031" y="3742"/>
                  <a:pt x="1054" y="3476"/>
                  <a:pt x="1169" y="3254"/>
                </a:cubicBezTo>
                <a:cubicBezTo>
                  <a:pt x="1275" y="3051"/>
                  <a:pt x="1445" y="2899"/>
                  <a:pt x="1624" y="2848"/>
                </a:cubicBezTo>
                <a:cubicBezTo>
                  <a:pt x="1647" y="2842"/>
                  <a:pt x="1672" y="2846"/>
                  <a:pt x="1691" y="2859"/>
                </a:cubicBezTo>
                <a:cubicBezTo>
                  <a:pt x="1712" y="2872"/>
                  <a:pt x="1725" y="2893"/>
                  <a:pt x="1728" y="2917"/>
                </a:cubicBezTo>
                <a:lnTo>
                  <a:pt x="1740" y="3018"/>
                </a:lnTo>
                <a:cubicBezTo>
                  <a:pt x="1761" y="3197"/>
                  <a:pt x="1784" y="3382"/>
                  <a:pt x="1832" y="3556"/>
                </a:cubicBezTo>
                <a:cubicBezTo>
                  <a:pt x="1850" y="3623"/>
                  <a:pt x="1876" y="3687"/>
                  <a:pt x="1903" y="3754"/>
                </a:cubicBezTo>
                <a:cubicBezTo>
                  <a:pt x="1942" y="3853"/>
                  <a:pt x="1983" y="3956"/>
                  <a:pt x="2001" y="4069"/>
                </a:cubicBezTo>
                <a:cubicBezTo>
                  <a:pt x="2027" y="4228"/>
                  <a:pt x="2033" y="4372"/>
                  <a:pt x="1958" y="4563"/>
                </a:cubicBezTo>
                <a:cubicBezTo>
                  <a:pt x="2560" y="4436"/>
                  <a:pt x="3064" y="4004"/>
                  <a:pt x="3014" y="3195"/>
                </a:cubicBez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Tree>
    <p:custDataLst>
      <p:tags r:id="rId5"/>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矩形: 圆角 11"/>
          <p:cNvSpPr/>
          <p:nvPr/>
        </p:nvSpPr>
        <p:spPr>
          <a:xfrm>
            <a:off x="0" y="4497105"/>
            <a:ext cx="12192000" cy="2372370"/>
          </a:xfrm>
          <a:prstGeom prst="roundRect">
            <a:avLst>
              <a:gd name="adj" fmla="val 0"/>
            </a:avLst>
          </a:prstGeom>
          <a:solidFill>
            <a:srgbClr val="EA5514">
              <a:alpha val="85098"/>
            </a:srgbClr>
          </a:solidFill>
          <a:ln>
            <a:noFill/>
          </a:ln>
          <a:effectLst>
            <a:outerShdw blurRad="381000" dist="635000" dir="5400000" sx="90000" sy="90000" algn="t" rotWithShape="0">
              <a:srgbClr val="CD5C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Regular"/>
              <a:cs typeface="+mn-cs"/>
              <a:sym typeface="+mn-lt"/>
            </a:endParaRPr>
          </a:p>
        </p:txBody>
      </p:sp>
      <p:sp>
        <p:nvSpPr>
          <p:cNvPr id="6" name="文本框 5"/>
          <p:cNvSpPr txBox="1"/>
          <p:nvPr/>
        </p:nvSpPr>
        <p:spPr>
          <a:xfrm>
            <a:off x="515938" y="352425"/>
            <a:ext cx="6976269" cy="565604"/>
          </a:xfrm>
          <a:prstGeom prst="rect">
            <a:avLst/>
          </a:prstGeom>
          <a:noFill/>
        </p:spPr>
        <p:txBody>
          <a:bodyPr wrap="square" lIns="0" tIns="0" rIns="0" bIns="0" rtlCol="0">
            <a:spAutoFit/>
          </a:bodyPr>
          <a:lstStyle/>
          <a:p>
            <a:pPr>
              <a:lnSpc>
                <a:spcPct val="120000"/>
              </a:lnSpc>
              <a:spcBef>
                <a:spcPts val="50"/>
              </a:spcBef>
            </a:pPr>
            <a:r>
              <a:rPr lang="zh-CN" altLang="en-US" sz="3200" b="1" dirty="0">
                <a:solidFill>
                  <a:srgbClr val="EA5514"/>
                </a:solidFill>
                <a:latin typeface="HarmonyOS Sans SC Black" panose="00000A00000000000000" pitchFamily="2" charset="-122"/>
                <a:ea typeface="HarmonyOS Sans SC Black" panose="00000A00000000000000" pitchFamily="2" charset="-122"/>
                <a:cs typeface="阿里巴巴普惠体 M" panose="00020600040101010101" pitchFamily="18" charset="-122"/>
                <a:sym typeface="+mn-lt"/>
              </a:rPr>
              <a:t>中智关爱通（上海）科技股份有限公司</a:t>
            </a:r>
            <a:endParaRPr lang="en-US" altLang="zh-CN" sz="3200" b="1" dirty="0">
              <a:solidFill>
                <a:srgbClr val="EA5514"/>
              </a:solidFill>
              <a:latin typeface="HarmonyOS Sans SC Black" panose="00000A00000000000000" pitchFamily="2" charset="-122"/>
              <a:ea typeface="HarmonyOS Sans SC Black" panose="00000A00000000000000" pitchFamily="2" charset="-122"/>
              <a:cs typeface="阿里巴巴普惠体 M" panose="00020600040101010101" pitchFamily="18" charset="-122"/>
              <a:sym typeface="+mn-lt"/>
            </a:endParaRPr>
          </a:p>
        </p:txBody>
      </p:sp>
      <p:sp>
        <p:nvSpPr>
          <p:cNvPr id="7" name="文本框 6"/>
          <p:cNvSpPr txBox="1"/>
          <p:nvPr/>
        </p:nvSpPr>
        <p:spPr>
          <a:xfrm>
            <a:off x="432455" y="906547"/>
            <a:ext cx="3024663" cy="307777"/>
          </a:xfrm>
          <a:prstGeom prst="rect">
            <a:avLst/>
          </a:prstGeom>
          <a:noFill/>
        </p:spPr>
        <p:txBody>
          <a:bodyPr wrap="square" rtlCol="0">
            <a:spAutoFit/>
          </a:bodyPr>
          <a:lstStyle/>
          <a:p>
            <a:pPr>
              <a:defRPr/>
            </a:pPr>
            <a:r>
              <a:rPr lang="zh-CN" altLang="en-US" sz="1400" dirty="0">
                <a:solidFill>
                  <a:srgbClr val="EA5514"/>
                </a:solidFill>
                <a:effectLst>
                  <a:outerShdw blurRad="127000" dist="38100" dir="2700000" algn="tl" rotWithShape="0">
                    <a:srgbClr val="ED7D31">
                      <a:lumMod val="50000"/>
                      <a:alpha val="20000"/>
                    </a:srgbClr>
                  </a:outerShdw>
                </a:effectLst>
                <a:latin typeface="HarmonyOS Sans SC Light" panose="00000400000000000000" pitchFamily="2" charset="-122"/>
                <a:ea typeface="HarmonyOS Sans SC Light" panose="00000400000000000000" pitchFamily="2" charset="-122"/>
                <a:sym typeface="+mn-lt"/>
              </a:rPr>
              <a:t>（证券代码：</a:t>
            </a:r>
            <a:r>
              <a:rPr lang="en-US" altLang="zh-CN" sz="1400" dirty="0">
                <a:solidFill>
                  <a:srgbClr val="EA5514"/>
                </a:solidFill>
                <a:effectLst>
                  <a:outerShdw blurRad="127000" dist="38100" dir="2700000" algn="tl" rotWithShape="0">
                    <a:srgbClr val="ED7D31">
                      <a:lumMod val="50000"/>
                      <a:alpha val="20000"/>
                    </a:srgbClr>
                  </a:outerShdw>
                </a:effectLst>
                <a:latin typeface="HarmonyOS Sans SC Light" panose="00000400000000000000" pitchFamily="2" charset="-122"/>
                <a:ea typeface="HarmonyOS Sans SC Light" panose="00000400000000000000" pitchFamily="2" charset="-122"/>
                <a:sym typeface="+mn-lt"/>
              </a:rPr>
              <a:t>871282</a:t>
            </a:r>
            <a:r>
              <a:rPr lang="zh-CN" altLang="en-US" sz="1400" dirty="0">
                <a:solidFill>
                  <a:srgbClr val="EA5514"/>
                </a:solidFill>
                <a:effectLst>
                  <a:outerShdw blurRad="127000" dist="38100" dir="2700000" algn="tl" rotWithShape="0">
                    <a:srgbClr val="ED7D31">
                      <a:lumMod val="50000"/>
                      <a:alpha val="20000"/>
                    </a:srgbClr>
                  </a:outerShdw>
                </a:effectLst>
                <a:latin typeface="HarmonyOS Sans SC Light" panose="00000400000000000000" pitchFamily="2" charset="-122"/>
                <a:ea typeface="HarmonyOS Sans SC Light" panose="00000400000000000000" pitchFamily="2" charset="-122"/>
                <a:sym typeface="+mn-lt"/>
              </a:rPr>
              <a:t>）</a:t>
            </a:r>
            <a:endParaRPr lang="en-US" altLang="zh-CN" sz="1400" dirty="0">
              <a:solidFill>
                <a:srgbClr val="EA5514"/>
              </a:solidFill>
              <a:effectLst>
                <a:outerShdw blurRad="127000" dist="38100" dir="2700000" algn="tl" rotWithShape="0">
                  <a:srgbClr val="ED7D31">
                    <a:lumMod val="50000"/>
                    <a:alpha val="20000"/>
                  </a:srgbClr>
                </a:outerShdw>
              </a:effectLst>
              <a:latin typeface="HarmonyOS Sans SC Light" panose="00000400000000000000" pitchFamily="2" charset="-122"/>
              <a:ea typeface="HarmonyOS Sans SC Light" panose="00000400000000000000" pitchFamily="2" charset="-122"/>
              <a:sym typeface="+mn-lt"/>
            </a:endParaRPr>
          </a:p>
        </p:txBody>
      </p:sp>
      <p:grpSp>
        <p:nvGrpSpPr>
          <p:cNvPr id="15" name="组合 14"/>
          <p:cNvGrpSpPr/>
          <p:nvPr/>
        </p:nvGrpSpPr>
        <p:grpSpPr>
          <a:xfrm>
            <a:off x="2806150" y="2043227"/>
            <a:ext cx="1239546" cy="529536"/>
            <a:chOff x="574630" y="1639941"/>
            <a:chExt cx="1239546" cy="529536"/>
          </a:xfrm>
        </p:grpSpPr>
        <p:sp>
          <p:nvSpPr>
            <p:cNvPr id="16" name="矩形: 圆角 15"/>
            <p:cNvSpPr/>
            <p:nvPr/>
          </p:nvSpPr>
          <p:spPr>
            <a:xfrm>
              <a:off x="584652" y="1639941"/>
              <a:ext cx="1219502" cy="529536"/>
            </a:xfrm>
            <a:prstGeom prst="roundRect">
              <a:avLst>
                <a:gd name="adj" fmla="val 50000"/>
              </a:avLst>
            </a:prstGeom>
            <a:gradFill>
              <a:gsLst>
                <a:gs pos="0">
                  <a:srgbClr val="F1973B"/>
                </a:gs>
                <a:gs pos="100000">
                  <a:srgbClr val="EA5514"/>
                </a:gs>
              </a:gsLst>
              <a:lin ang="2700000" scaled="0"/>
            </a:gradFill>
            <a:ln>
              <a:gradFill>
                <a:gsLst>
                  <a:gs pos="0">
                    <a:srgbClr val="F1973B"/>
                  </a:gs>
                  <a:gs pos="100000">
                    <a:srgbClr val="EA5514"/>
                  </a:gs>
                </a:gsLst>
                <a:lin ang="2700000" scaled="0"/>
              </a:gradFill>
            </a:ln>
            <a:effectLst>
              <a:outerShdw blurRad="127000" dist="38100" dir="2700000" algn="tl" rotWithShape="0">
                <a:schemeClr val="accent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white"/>
                </a:solidFill>
                <a:effectLst/>
                <a:uLnTx/>
                <a:uFillTx/>
                <a:latin typeface="阿里巴巴普惠体 L" panose="00020600040101010101" pitchFamily="18" charset="-122"/>
                <a:ea typeface="阿里巴巴普惠体 L" panose="00020600040101010101" pitchFamily="18" charset="-122"/>
                <a:cs typeface="阿里巴巴普惠体 L" panose="00020600040101010101" pitchFamily="18" charset="-122"/>
              </a:endParaRPr>
            </a:p>
          </p:txBody>
        </p:sp>
        <p:pic>
          <p:nvPicPr>
            <p:cNvPr id="17" name="图片 16"/>
            <p:cNvPicPr>
              <a:picLocks noChangeAspect="1"/>
            </p:cNvPicPr>
            <p:nvPr/>
          </p:nvPicPr>
          <p:blipFill>
            <a:blip r:embed="rId1" cstate="screen"/>
            <a:stretch>
              <a:fillRect/>
            </a:stretch>
          </p:blipFill>
          <p:spPr>
            <a:xfrm>
              <a:off x="574630" y="1651741"/>
              <a:ext cx="1239546" cy="494185"/>
            </a:xfrm>
            <a:prstGeom prst="rect">
              <a:avLst/>
            </a:prstGeom>
          </p:spPr>
        </p:pic>
      </p:grpSp>
      <p:grpSp>
        <p:nvGrpSpPr>
          <p:cNvPr id="18" name="组合 17"/>
          <p:cNvGrpSpPr/>
          <p:nvPr/>
        </p:nvGrpSpPr>
        <p:grpSpPr>
          <a:xfrm>
            <a:off x="4477000" y="2043227"/>
            <a:ext cx="1219502" cy="529536"/>
            <a:chOff x="2059122" y="1639941"/>
            <a:chExt cx="1219502" cy="529536"/>
          </a:xfrm>
        </p:grpSpPr>
        <p:sp>
          <p:nvSpPr>
            <p:cNvPr id="19" name="矩形: 圆角 18"/>
            <p:cNvSpPr/>
            <p:nvPr/>
          </p:nvSpPr>
          <p:spPr>
            <a:xfrm>
              <a:off x="2059122" y="1639941"/>
              <a:ext cx="1219502" cy="529536"/>
            </a:xfrm>
            <a:prstGeom prst="roundRect">
              <a:avLst>
                <a:gd name="adj" fmla="val 50000"/>
              </a:avLst>
            </a:prstGeom>
            <a:noFill/>
            <a:ln>
              <a:gradFill>
                <a:gsLst>
                  <a:gs pos="0">
                    <a:srgbClr val="F1973B"/>
                  </a:gs>
                  <a:gs pos="100000">
                    <a:srgbClr val="EA5514"/>
                  </a:gs>
                </a:gsLst>
                <a:lin ang="2700000" scaled="0"/>
              </a:gradFill>
            </a:ln>
            <a:effectLst>
              <a:outerShdw blurRad="127000" dist="38100" dir="2700000" algn="tl" rotWithShape="0">
                <a:schemeClr val="accent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white"/>
                </a:solidFill>
                <a:effectLst/>
                <a:uLnTx/>
                <a:uFillTx/>
                <a:latin typeface="阿里巴巴普惠体 L" panose="00020600040101010101" pitchFamily="18" charset="-122"/>
                <a:ea typeface="阿里巴巴普惠体 L" panose="00020600040101010101" pitchFamily="18" charset="-122"/>
                <a:cs typeface="阿里巴巴普惠体 L" panose="00020600040101010101" pitchFamily="18" charset="-122"/>
              </a:endParaRPr>
            </a:p>
          </p:txBody>
        </p:sp>
        <p:pic>
          <p:nvPicPr>
            <p:cNvPr id="20" name="图片 19"/>
            <p:cNvPicPr>
              <a:picLocks noChangeAspect="1"/>
            </p:cNvPicPr>
            <p:nvPr/>
          </p:nvPicPr>
          <p:blipFill rotWithShape="1">
            <a:blip r:embed="rId2" cstate="screen"/>
            <a:srcRect/>
            <a:stretch>
              <a:fillRect/>
            </a:stretch>
          </p:blipFill>
          <p:spPr>
            <a:xfrm>
              <a:off x="2242289" y="1718596"/>
              <a:ext cx="853169" cy="372226"/>
            </a:xfrm>
            <a:prstGeom prst="rect">
              <a:avLst/>
            </a:prstGeom>
          </p:spPr>
        </p:pic>
      </p:grpSp>
      <p:grpSp>
        <p:nvGrpSpPr>
          <p:cNvPr id="21" name="组合 20"/>
          <p:cNvGrpSpPr/>
          <p:nvPr/>
        </p:nvGrpSpPr>
        <p:grpSpPr>
          <a:xfrm>
            <a:off x="6127806" y="2043227"/>
            <a:ext cx="1219502" cy="529536"/>
            <a:chOff x="3540858" y="1634228"/>
            <a:chExt cx="1219502" cy="529536"/>
          </a:xfrm>
        </p:grpSpPr>
        <p:sp>
          <p:nvSpPr>
            <p:cNvPr id="22" name="矩形: 圆角 21"/>
            <p:cNvSpPr/>
            <p:nvPr/>
          </p:nvSpPr>
          <p:spPr>
            <a:xfrm>
              <a:off x="3540858" y="1634228"/>
              <a:ext cx="1219502" cy="529536"/>
            </a:xfrm>
            <a:prstGeom prst="roundRect">
              <a:avLst>
                <a:gd name="adj" fmla="val 50000"/>
              </a:avLst>
            </a:prstGeom>
            <a:noFill/>
            <a:ln>
              <a:gradFill>
                <a:gsLst>
                  <a:gs pos="0">
                    <a:srgbClr val="F1973B"/>
                  </a:gs>
                  <a:gs pos="100000">
                    <a:srgbClr val="EA5514"/>
                  </a:gs>
                </a:gsLst>
                <a:lin ang="2700000" scaled="0"/>
              </a:gradFill>
            </a:ln>
            <a:effectLst>
              <a:outerShdw blurRad="127000" dist="38100" dir="2700000" algn="tl" rotWithShape="0">
                <a:schemeClr val="accent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white"/>
                </a:solidFill>
                <a:effectLst/>
                <a:uLnTx/>
                <a:uFillTx/>
                <a:latin typeface="阿里巴巴普惠体 L" panose="00020600040101010101" pitchFamily="18" charset="-122"/>
                <a:ea typeface="阿里巴巴普惠体 L" panose="00020600040101010101" pitchFamily="18" charset="-122"/>
                <a:cs typeface="阿里巴巴普惠体 L" panose="00020600040101010101" pitchFamily="18" charset="-122"/>
              </a:endParaRPr>
            </a:p>
          </p:txBody>
        </p:sp>
        <p:pic>
          <p:nvPicPr>
            <p:cNvPr id="23" name="图片 22"/>
            <p:cNvPicPr>
              <a:picLocks noChangeAspect="1"/>
            </p:cNvPicPr>
            <p:nvPr/>
          </p:nvPicPr>
          <p:blipFill>
            <a:blip r:embed="rId3" cstate="screen"/>
            <a:stretch>
              <a:fillRect/>
            </a:stretch>
          </p:blipFill>
          <p:spPr>
            <a:xfrm>
              <a:off x="3650496" y="1710001"/>
              <a:ext cx="1000227" cy="377990"/>
            </a:xfrm>
            <a:prstGeom prst="rect">
              <a:avLst/>
            </a:prstGeom>
          </p:spPr>
        </p:pic>
      </p:grpSp>
      <p:grpSp>
        <p:nvGrpSpPr>
          <p:cNvPr id="24" name="组合 23"/>
          <p:cNvGrpSpPr/>
          <p:nvPr/>
        </p:nvGrpSpPr>
        <p:grpSpPr>
          <a:xfrm>
            <a:off x="7778613" y="2043227"/>
            <a:ext cx="1219502" cy="529536"/>
            <a:chOff x="3117209" y="2406849"/>
            <a:chExt cx="1219502" cy="529536"/>
          </a:xfrm>
        </p:grpSpPr>
        <p:sp>
          <p:nvSpPr>
            <p:cNvPr id="25" name="矩形: 圆角 24"/>
            <p:cNvSpPr/>
            <p:nvPr/>
          </p:nvSpPr>
          <p:spPr>
            <a:xfrm>
              <a:off x="3117209" y="2406849"/>
              <a:ext cx="1219502" cy="529536"/>
            </a:xfrm>
            <a:prstGeom prst="roundRect">
              <a:avLst>
                <a:gd name="adj" fmla="val 50000"/>
              </a:avLst>
            </a:prstGeom>
            <a:noFill/>
            <a:ln>
              <a:gradFill>
                <a:gsLst>
                  <a:gs pos="0">
                    <a:srgbClr val="F1973B"/>
                  </a:gs>
                  <a:gs pos="100000">
                    <a:srgbClr val="EA5514"/>
                  </a:gs>
                </a:gsLst>
                <a:lin ang="2700000" scaled="0"/>
              </a:gradFill>
            </a:ln>
            <a:effectLst>
              <a:outerShdw blurRad="127000" dist="38100" dir="2700000" algn="tl" rotWithShape="0">
                <a:schemeClr val="accent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prstClr val="white"/>
                </a:solidFill>
                <a:effectLst/>
                <a:uLnTx/>
                <a:uFillTx/>
                <a:latin typeface="阿里巴巴普惠体 L" panose="00020600040101010101" pitchFamily="18" charset="-122"/>
                <a:ea typeface="阿里巴巴普惠体 L" panose="00020600040101010101" pitchFamily="18" charset="-122"/>
                <a:cs typeface="阿里巴巴普惠体 L" panose="00020600040101010101" pitchFamily="18" charset="-122"/>
              </a:endParaRPr>
            </a:p>
          </p:txBody>
        </p:sp>
        <p:pic>
          <p:nvPicPr>
            <p:cNvPr id="26" name="图片 25"/>
            <p:cNvPicPr>
              <a:picLocks noChangeAspect="1"/>
            </p:cNvPicPr>
            <p:nvPr/>
          </p:nvPicPr>
          <p:blipFill>
            <a:blip r:embed="rId4" cstate="screen"/>
            <a:stretch>
              <a:fillRect/>
            </a:stretch>
          </p:blipFill>
          <p:spPr>
            <a:xfrm>
              <a:off x="3261526" y="2474376"/>
              <a:ext cx="930868" cy="394483"/>
            </a:xfrm>
            <a:prstGeom prst="rect">
              <a:avLst/>
            </a:prstGeom>
          </p:spPr>
        </p:pic>
      </p:grpSp>
      <p:sp>
        <p:nvSpPr>
          <p:cNvPr id="27" name="矩形 26"/>
          <p:cNvSpPr/>
          <p:nvPr/>
        </p:nvSpPr>
        <p:spPr>
          <a:xfrm>
            <a:off x="2730280" y="4987485"/>
            <a:ext cx="4250311" cy="1087477"/>
          </a:xfrm>
          <a:prstGeom prst="rect">
            <a:avLst/>
          </a:prstGeom>
        </p:spPr>
        <p:txBody>
          <a:bodyPr wrap="square">
            <a:spAutoFit/>
          </a:bodyPr>
          <a:lstStyle/>
          <a:p>
            <a:pPr>
              <a:lnSpc>
                <a:spcPct val="150000"/>
              </a:lnSpc>
              <a:spcBef>
                <a:spcPts val="50"/>
              </a:spcBef>
            </a:pPr>
            <a:r>
              <a:rPr lang="zh-CN" altLang="en-US" sz="1400" dirty="0">
                <a:solidFill>
                  <a:schemeClr val="bg1"/>
                </a:solidFill>
                <a:latin typeface="HarmonyOS Sans SC Light" panose="00000400000000000000" pitchFamily="2" charset="-122"/>
                <a:ea typeface="HarmonyOS Sans SC Light" panose="00000400000000000000" pitchFamily="2" charset="-122"/>
                <a:cs typeface="+mn-ea"/>
                <a:sym typeface="+mn-lt"/>
              </a:rPr>
              <a:t>◇  </a:t>
            </a:r>
            <a:r>
              <a:rPr lang="zh-CN" altLang="zh-CN" sz="1400" dirty="0">
                <a:solidFill>
                  <a:schemeClr val="bg1"/>
                </a:solidFill>
                <a:latin typeface="HarmonyOS Sans SC Light" panose="00000400000000000000" pitchFamily="2" charset="-122"/>
                <a:ea typeface="HarmonyOS Sans SC Light" panose="00000400000000000000" pitchFamily="2" charset="-122"/>
                <a:cs typeface="+mn-ea"/>
                <a:sym typeface="+mn-lt"/>
              </a:rPr>
              <a:t>中国国际技术智力合作集团有限公司旗下公司</a:t>
            </a:r>
            <a:endParaRPr lang="en-US" altLang="zh-CN" sz="1400" dirty="0">
              <a:solidFill>
                <a:schemeClr val="bg1"/>
              </a:solidFill>
              <a:latin typeface="HarmonyOS Sans SC Light" panose="00000400000000000000" pitchFamily="2" charset="-122"/>
              <a:ea typeface="HarmonyOS Sans SC Light" panose="00000400000000000000" pitchFamily="2" charset="-122"/>
              <a:cs typeface="+mn-ea"/>
              <a:sym typeface="+mn-lt"/>
            </a:endParaRPr>
          </a:p>
          <a:p>
            <a:pPr>
              <a:lnSpc>
                <a:spcPct val="150000"/>
              </a:lnSpc>
              <a:spcBef>
                <a:spcPts val="50"/>
              </a:spcBef>
            </a:pPr>
            <a:r>
              <a:rPr lang="zh-CN" altLang="en-US" sz="1400" dirty="0">
                <a:solidFill>
                  <a:schemeClr val="bg1"/>
                </a:solidFill>
                <a:latin typeface="HarmonyOS Sans SC Light" panose="00000400000000000000" pitchFamily="2" charset="-122"/>
                <a:ea typeface="HarmonyOS Sans SC Light" panose="00000400000000000000" pitchFamily="2" charset="-122"/>
                <a:cs typeface="+mn-ea"/>
                <a:sym typeface="+mn-lt"/>
              </a:rPr>
              <a:t>◇  </a:t>
            </a:r>
            <a:r>
              <a:rPr lang="zh-CN" altLang="zh-CN" sz="1400" dirty="0">
                <a:solidFill>
                  <a:schemeClr val="bg1"/>
                </a:solidFill>
                <a:latin typeface="HarmonyOS Sans SC Light" panose="00000400000000000000" pitchFamily="2" charset="-122"/>
                <a:ea typeface="HarmonyOS Sans SC Light" panose="00000400000000000000" pitchFamily="2" charset="-122"/>
                <a:cs typeface="+mn-ea"/>
                <a:sym typeface="+mn-lt"/>
              </a:rPr>
              <a:t>国务院国资委“科改示范企业”</a:t>
            </a:r>
            <a:endParaRPr lang="zh-CN" altLang="en-US" sz="1400" dirty="0">
              <a:solidFill>
                <a:schemeClr val="bg1"/>
              </a:solidFill>
              <a:latin typeface="HarmonyOS Sans SC Light" panose="00000400000000000000" pitchFamily="2" charset="-122"/>
              <a:ea typeface="HarmonyOS Sans SC Light" panose="00000400000000000000" pitchFamily="2" charset="-122"/>
              <a:cs typeface="+mn-ea"/>
              <a:sym typeface="+mn-lt"/>
            </a:endParaRPr>
          </a:p>
          <a:p>
            <a:pPr>
              <a:lnSpc>
                <a:spcPct val="150000"/>
              </a:lnSpc>
              <a:spcBef>
                <a:spcPts val="50"/>
              </a:spcBef>
            </a:pPr>
            <a:r>
              <a:rPr lang="zh-CN" altLang="en-US" sz="1400" dirty="0">
                <a:solidFill>
                  <a:schemeClr val="bg1"/>
                </a:solidFill>
                <a:latin typeface="HarmonyOS Sans SC Light" panose="00000400000000000000" pitchFamily="2" charset="-122"/>
                <a:ea typeface="HarmonyOS Sans SC Light" panose="00000400000000000000" pitchFamily="2" charset="-122"/>
                <a:cs typeface="+mn-ea"/>
                <a:sym typeface="+mn-lt"/>
              </a:rPr>
              <a:t>◇  </a:t>
            </a:r>
            <a:r>
              <a:rPr lang="zh-CN" altLang="zh-CN" sz="1400" dirty="0">
                <a:solidFill>
                  <a:schemeClr val="bg1"/>
                </a:solidFill>
                <a:latin typeface="HarmonyOS Sans SC Light" panose="00000400000000000000" pitchFamily="2" charset="-122"/>
                <a:ea typeface="HarmonyOS Sans SC Light" panose="00000400000000000000" pitchFamily="2" charset="-122"/>
                <a:cs typeface="+mn-ea"/>
                <a:sym typeface="+mn-lt"/>
              </a:rPr>
              <a:t>国有重点企业管理标杆创建行动“标杆企业”</a:t>
            </a:r>
            <a:endParaRPr lang="en-US" altLang="zh-CN" sz="1400" dirty="0">
              <a:solidFill>
                <a:schemeClr val="bg1"/>
              </a:solidFill>
              <a:latin typeface="HarmonyOS Sans SC Light" panose="00000400000000000000" pitchFamily="2" charset="-122"/>
              <a:ea typeface="HarmonyOS Sans SC Light" panose="00000400000000000000" pitchFamily="2" charset="-122"/>
              <a:cs typeface="+mn-ea"/>
              <a:sym typeface="+mn-lt"/>
            </a:endParaRPr>
          </a:p>
        </p:txBody>
      </p:sp>
      <p:sp>
        <p:nvSpPr>
          <p:cNvPr id="28" name="矩形 27"/>
          <p:cNvSpPr/>
          <p:nvPr/>
        </p:nvSpPr>
        <p:spPr>
          <a:xfrm>
            <a:off x="7434701" y="4987485"/>
            <a:ext cx="2943199" cy="1087477"/>
          </a:xfrm>
          <a:prstGeom prst="rect">
            <a:avLst/>
          </a:prstGeom>
        </p:spPr>
        <p:txBody>
          <a:bodyPr wrap="square">
            <a:spAutoFit/>
          </a:bodyPr>
          <a:lstStyle/>
          <a:p>
            <a:pPr>
              <a:lnSpc>
                <a:spcPct val="150000"/>
              </a:lnSpc>
              <a:spcBef>
                <a:spcPts val="50"/>
              </a:spcBef>
            </a:pPr>
            <a:r>
              <a:rPr lang="zh-CN" altLang="en-US" sz="1400" dirty="0">
                <a:solidFill>
                  <a:schemeClr val="bg1"/>
                </a:solidFill>
                <a:latin typeface="HarmonyOS Sans SC Light" panose="00000400000000000000" pitchFamily="2" charset="-122"/>
                <a:ea typeface="HarmonyOS Sans SC Light" panose="00000400000000000000" pitchFamily="2" charset="-122"/>
                <a:cs typeface="+mn-ea"/>
                <a:sym typeface="+mn-lt"/>
              </a:rPr>
              <a:t>◇  </a:t>
            </a:r>
            <a:r>
              <a:rPr lang="zh-CN" altLang="zh-CN" sz="1400" dirty="0">
                <a:solidFill>
                  <a:schemeClr val="bg1"/>
                </a:solidFill>
                <a:latin typeface="HarmonyOS Sans SC Light" panose="00000400000000000000" pitchFamily="2" charset="-122"/>
                <a:ea typeface="HarmonyOS Sans SC Light" panose="00000400000000000000" pitchFamily="2" charset="-122"/>
                <a:cs typeface="+mn-ea"/>
                <a:sym typeface="+mn-lt"/>
              </a:rPr>
              <a:t>国家级高新技术企业</a:t>
            </a:r>
            <a:endParaRPr lang="en-US" altLang="zh-CN" sz="1400" dirty="0">
              <a:solidFill>
                <a:schemeClr val="bg1"/>
              </a:solidFill>
              <a:latin typeface="HarmonyOS Sans SC Light" panose="00000400000000000000" pitchFamily="2" charset="-122"/>
              <a:ea typeface="HarmonyOS Sans SC Light" panose="00000400000000000000" pitchFamily="2" charset="-122"/>
              <a:cs typeface="+mn-ea"/>
              <a:sym typeface="+mn-lt"/>
            </a:endParaRPr>
          </a:p>
          <a:p>
            <a:pPr>
              <a:lnSpc>
                <a:spcPct val="150000"/>
              </a:lnSpc>
              <a:spcBef>
                <a:spcPts val="50"/>
              </a:spcBef>
            </a:pPr>
            <a:r>
              <a:rPr lang="zh-CN" altLang="en-US" sz="1400" dirty="0">
                <a:solidFill>
                  <a:schemeClr val="bg1"/>
                </a:solidFill>
                <a:latin typeface="HarmonyOS Sans SC Light" panose="00000400000000000000" pitchFamily="2" charset="-122"/>
                <a:ea typeface="HarmonyOS Sans SC Light" panose="00000400000000000000" pitchFamily="2" charset="-122"/>
                <a:cs typeface="+mn-ea"/>
                <a:sym typeface="+mn-lt"/>
              </a:rPr>
              <a:t>◇  </a:t>
            </a:r>
            <a:r>
              <a:rPr lang="zh-CN" altLang="zh-CN" sz="1400" dirty="0">
                <a:solidFill>
                  <a:schemeClr val="bg1"/>
                </a:solidFill>
                <a:latin typeface="HarmonyOS Sans SC Light" panose="00000400000000000000" pitchFamily="2" charset="-122"/>
                <a:ea typeface="HarmonyOS Sans SC Light" panose="00000400000000000000" pitchFamily="2" charset="-122"/>
                <a:cs typeface="+mn-ea"/>
                <a:sym typeface="+mn-lt"/>
              </a:rPr>
              <a:t>中国最佳创新公司</a:t>
            </a:r>
            <a:r>
              <a:rPr lang="en-US" altLang="zh-CN" sz="1400" dirty="0">
                <a:solidFill>
                  <a:schemeClr val="bg1"/>
                </a:solidFill>
                <a:latin typeface="HarmonyOS Sans SC Light" panose="00000400000000000000" pitchFamily="2" charset="-122"/>
                <a:ea typeface="HarmonyOS Sans SC Light" panose="00000400000000000000" pitchFamily="2" charset="-122"/>
                <a:cs typeface="+mn-ea"/>
                <a:sym typeface="+mn-lt"/>
              </a:rPr>
              <a:t>50</a:t>
            </a:r>
            <a:r>
              <a:rPr lang="zh-CN" altLang="zh-CN" sz="1400" dirty="0">
                <a:solidFill>
                  <a:schemeClr val="bg1"/>
                </a:solidFill>
                <a:latin typeface="HarmonyOS Sans SC Light" panose="00000400000000000000" pitchFamily="2" charset="-122"/>
                <a:ea typeface="HarmonyOS Sans SC Light" panose="00000400000000000000" pitchFamily="2" charset="-122"/>
                <a:cs typeface="+mn-ea"/>
                <a:sym typeface="+mn-lt"/>
              </a:rPr>
              <a:t>强</a:t>
            </a:r>
            <a:endParaRPr lang="en-US" altLang="zh-CN" sz="1400" dirty="0">
              <a:solidFill>
                <a:schemeClr val="bg1"/>
              </a:solidFill>
              <a:latin typeface="HarmonyOS Sans SC Light" panose="00000400000000000000" pitchFamily="2" charset="-122"/>
              <a:ea typeface="HarmonyOS Sans SC Light" panose="00000400000000000000" pitchFamily="2" charset="-122"/>
              <a:cs typeface="+mn-ea"/>
              <a:sym typeface="+mn-lt"/>
            </a:endParaRPr>
          </a:p>
          <a:p>
            <a:pPr>
              <a:lnSpc>
                <a:spcPct val="150000"/>
              </a:lnSpc>
              <a:spcBef>
                <a:spcPts val="50"/>
              </a:spcBef>
            </a:pPr>
            <a:r>
              <a:rPr lang="zh-CN" altLang="en-US" sz="1400" dirty="0">
                <a:solidFill>
                  <a:schemeClr val="bg1"/>
                </a:solidFill>
                <a:latin typeface="HarmonyOS Sans SC Light" panose="00000400000000000000" pitchFamily="2" charset="-122"/>
                <a:ea typeface="HarmonyOS Sans SC Light" panose="00000400000000000000" pitchFamily="2" charset="-122"/>
                <a:cs typeface="+mn-ea"/>
                <a:sym typeface="+mn-lt"/>
              </a:rPr>
              <a:t>◇  </a:t>
            </a:r>
            <a:r>
              <a:rPr lang="zh-CN" altLang="zh-CN" sz="1400" dirty="0">
                <a:solidFill>
                  <a:schemeClr val="bg1"/>
                </a:solidFill>
                <a:latin typeface="HarmonyOS Sans SC Light" panose="00000400000000000000" pitchFamily="2" charset="-122"/>
                <a:ea typeface="HarmonyOS Sans SC Light" panose="00000400000000000000" pitchFamily="2" charset="-122"/>
                <a:cs typeface="+mn-ea"/>
                <a:sym typeface="+mn-lt"/>
              </a:rPr>
              <a:t>上海市“专精特新”企业</a:t>
            </a:r>
            <a:endParaRPr lang="en-US" altLang="zh-CN" sz="1400" dirty="0">
              <a:solidFill>
                <a:schemeClr val="bg1"/>
              </a:solidFill>
              <a:latin typeface="HarmonyOS Sans SC Light" panose="00000400000000000000" pitchFamily="2" charset="-122"/>
              <a:ea typeface="HarmonyOS Sans SC Light" panose="00000400000000000000" pitchFamily="2" charset="-122"/>
              <a:cs typeface="+mn-ea"/>
              <a:sym typeface="+mn-lt"/>
            </a:endParaRPr>
          </a:p>
        </p:txBody>
      </p:sp>
      <p:grpSp>
        <p:nvGrpSpPr>
          <p:cNvPr id="60" name="组合 59"/>
          <p:cNvGrpSpPr/>
          <p:nvPr/>
        </p:nvGrpSpPr>
        <p:grpSpPr>
          <a:xfrm>
            <a:off x="2806150" y="3298115"/>
            <a:ext cx="3073893" cy="1136685"/>
            <a:chOff x="524794" y="3667003"/>
            <a:chExt cx="3073893" cy="1136685"/>
          </a:xfrm>
        </p:grpSpPr>
        <p:sp>
          <p:nvSpPr>
            <p:cNvPr id="33" name="图形 41"/>
            <p:cNvSpPr>
              <a:spLocks noChangeAspect="1"/>
            </p:cNvSpPr>
            <p:nvPr/>
          </p:nvSpPr>
          <p:spPr>
            <a:xfrm>
              <a:off x="524794" y="4128072"/>
              <a:ext cx="466174" cy="468000"/>
            </a:xfrm>
            <a:custGeom>
              <a:avLst/>
              <a:gdLst>
                <a:gd name="connsiteX0" fmla="*/ 1154429 w 2428875"/>
                <a:gd name="connsiteY0" fmla="*/ 13715 h 2438400"/>
                <a:gd name="connsiteX1" fmla="*/ 1018986 w 2428875"/>
                <a:gd name="connsiteY1" fmla="*/ 13715 h 2438400"/>
                <a:gd name="connsiteX2" fmla="*/ 253723 w 2428875"/>
                <a:gd name="connsiteY2" fmla="*/ 414629 h 2438400"/>
                <a:gd name="connsiteX3" fmla="*/ 186001 w 2428875"/>
                <a:gd name="connsiteY3" fmla="*/ 521630 h 2438400"/>
                <a:gd name="connsiteX4" fmla="*/ 186001 w 2428875"/>
                <a:gd name="connsiteY4" fmla="*/ 2175408 h 2438400"/>
                <a:gd name="connsiteX5" fmla="*/ 50560 w 2428875"/>
                <a:gd name="connsiteY5" fmla="*/ 2175408 h 2438400"/>
                <a:gd name="connsiteX6" fmla="*/ 446 w 2428875"/>
                <a:gd name="connsiteY6" fmla="*/ 2209946 h 2438400"/>
                <a:gd name="connsiteX7" fmla="*/ 446 w 2428875"/>
                <a:gd name="connsiteY7" fmla="*/ 2404308 h 2438400"/>
                <a:gd name="connsiteX8" fmla="*/ 50560 w 2428875"/>
                <a:gd name="connsiteY8" fmla="*/ 2438846 h 2438400"/>
                <a:gd name="connsiteX9" fmla="*/ 1201837 w 2428875"/>
                <a:gd name="connsiteY9" fmla="*/ 2438846 h 2438400"/>
                <a:gd name="connsiteX10" fmla="*/ 1201837 w 2428875"/>
                <a:gd name="connsiteY10" fmla="*/ 290697 h 2438400"/>
                <a:gd name="connsiteX11" fmla="*/ 1151724 w 2428875"/>
                <a:gd name="connsiteY11" fmla="*/ 13715 h 2438400"/>
                <a:gd name="connsiteX12" fmla="*/ 820559 w 2428875"/>
                <a:gd name="connsiteY12" fmla="*/ 1928899 h 2438400"/>
                <a:gd name="connsiteX13" fmla="*/ 785345 w 2428875"/>
                <a:gd name="connsiteY13" fmla="*/ 1964113 h 2438400"/>
                <a:gd name="connsiteX14" fmla="*/ 597754 w 2428875"/>
                <a:gd name="connsiteY14" fmla="*/ 1964113 h 2438400"/>
                <a:gd name="connsiteX15" fmla="*/ 563208 w 2428875"/>
                <a:gd name="connsiteY15" fmla="*/ 1929584 h 2438400"/>
                <a:gd name="connsiteX16" fmla="*/ 563214 w 2428875"/>
                <a:gd name="connsiteY16" fmla="*/ 1928899 h 2438400"/>
                <a:gd name="connsiteX17" fmla="*/ 563214 w 2428875"/>
                <a:gd name="connsiteY17" fmla="*/ 1761623 h 2438400"/>
                <a:gd name="connsiteX18" fmla="*/ 597069 w 2428875"/>
                <a:gd name="connsiteY18" fmla="*/ 1726416 h 2438400"/>
                <a:gd name="connsiteX19" fmla="*/ 597754 w 2428875"/>
                <a:gd name="connsiteY19" fmla="*/ 1726409 h 2438400"/>
                <a:gd name="connsiteX20" fmla="*/ 789407 w 2428875"/>
                <a:gd name="connsiteY20" fmla="*/ 1726409 h 2438400"/>
                <a:gd name="connsiteX21" fmla="*/ 824623 w 2428875"/>
                <a:gd name="connsiteY21" fmla="*/ 1761623 h 2438400"/>
                <a:gd name="connsiteX22" fmla="*/ 820559 w 2428875"/>
                <a:gd name="connsiteY22" fmla="*/ 1436557 h 2438400"/>
                <a:gd name="connsiteX23" fmla="*/ 785345 w 2428875"/>
                <a:gd name="connsiteY23" fmla="*/ 1471775 h 2438400"/>
                <a:gd name="connsiteX24" fmla="*/ 597754 w 2428875"/>
                <a:gd name="connsiteY24" fmla="*/ 1471775 h 2438400"/>
                <a:gd name="connsiteX25" fmla="*/ 563208 w 2428875"/>
                <a:gd name="connsiteY25" fmla="*/ 1437247 h 2438400"/>
                <a:gd name="connsiteX26" fmla="*/ 563214 w 2428875"/>
                <a:gd name="connsiteY26" fmla="*/ 1436557 h 2438400"/>
                <a:gd name="connsiteX27" fmla="*/ 563214 w 2428875"/>
                <a:gd name="connsiteY27" fmla="*/ 1271315 h 2438400"/>
                <a:gd name="connsiteX28" fmla="*/ 597069 w 2428875"/>
                <a:gd name="connsiteY28" fmla="*/ 1236107 h 2438400"/>
                <a:gd name="connsiteX29" fmla="*/ 597754 w 2428875"/>
                <a:gd name="connsiteY29" fmla="*/ 1236101 h 2438400"/>
                <a:gd name="connsiteX30" fmla="*/ 789407 w 2428875"/>
                <a:gd name="connsiteY30" fmla="*/ 1236101 h 2438400"/>
                <a:gd name="connsiteX31" fmla="*/ 824623 w 2428875"/>
                <a:gd name="connsiteY31" fmla="*/ 1271315 h 2438400"/>
                <a:gd name="connsiteX32" fmla="*/ 820559 w 2428875"/>
                <a:gd name="connsiteY32" fmla="*/ 946250 h 2438400"/>
                <a:gd name="connsiteX33" fmla="*/ 785345 w 2428875"/>
                <a:gd name="connsiteY33" fmla="*/ 981464 h 2438400"/>
                <a:gd name="connsiteX34" fmla="*/ 597754 w 2428875"/>
                <a:gd name="connsiteY34" fmla="*/ 981464 h 2438400"/>
                <a:gd name="connsiteX35" fmla="*/ 563214 w 2428875"/>
                <a:gd name="connsiteY35" fmla="*/ 948960 h 2438400"/>
                <a:gd name="connsiteX36" fmla="*/ 563214 w 2428875"/>
                <a:gd name="connsiteY36" fmla="*/ 778296 h 2438400"/>
                <a:gd name="connsiteX37" fmla="*/ 597754 w 2428875"/>
                <a:gd name="connsiteY37" fmla="*/ 745792 h 2438400"/>
                <a:gd name="connsiteX38" fmla="*/ 789407 w 2428875"/>
                <a:gd name="connsiteY38" fmla="*/ 745792 h 2438400"/>
                <a:gd name="connsiteX39" fmla="*/ 824617 w 2428875"/>
                <a:gd name="connsiteY39" fmla="*/ 779644 h 2438400"/>
                <a:gd name="connsiteX40" fmla="*/ 824623 w 2428875"/>
                <a:gd name="connsiteY40" fmla="*/ 780329 h 2438400"/>
                <a:gd name="connsiteX41" fmla="*/ 2378170 w 2428875"/>
                <a:gd name="connsiteY41" fmla="*/ 2165248 h 2438400"/>
                <a:gd name="connsiteX42" fmla="*/ 2242724 w 2428875"/>
                <a:gd name="connsiteY42" fmla="*/ 2165248 h 2438400"/>
                <a:gd name="connsiteX43" fmla="*/ 2242724 w 2428875"/>
                <a:gd name="connsiteY43" fmla="*/ 645563 h 2438400"/>
                <a:gd name="connsiteX44" fmla="*/ 2175002 w 2428875"/>
                <a:gd name="connsiteY44" fmla="*/ 543302 h 2438400"/>
                <a:gd name="connsiteX45" fmla="*/ 1511328 w 2428875"/>
                <a:gd name="connsiteY45" fmla="*/ 195209 h 2438400"/>
                <a:gd name="connsiteX46" fmla="*/ 1393492 w 2428875"/>
                <a:gd name="connsiteY46" fmla="*/ 195209 h 2438400"/>
                <a:gd name="connsiteX47" fmla="*/ 1325769 w 2428875"/>
                <a:gd name="connsiteY47" fmla="*/ 471515 h 2438400"/>
                <a:gd name="connsiteX48" fmla="*/ 1325769 w 2428875"/>
                <a:gd name="connsiteY48" fmla="*/ 2343358 h 2438400"/>
                <a:gd name="connsiteX49" fmla="*/ 1329832 w 2428875"/>
                <a:gd name="connsiteY49" fmla="*/ 2434784 h 2438400"/>
                <a:gd name="connsiteX50" fmla="*/ 2380203 w 2428875"/>
                <a:gd name="connsiteY50" fmla="*/ 2434784 h 2438400"/>
                <a:gd name="connsiteX51" fmla="*/ 2430319 w 2428875"/>
                <a:gd name="connsiteY51" fmla="*/ 2400244 h 2438400"/>
                <a:gd name="connsiteX52" fmla="*/ 2430319 w 2428875"/>
                <a:gd name="connsiteY52" fmla="*/ 2207913 h 2438400"/>
                <a:gd name="connsiteX53" fmla="*/ 2380203 w 2428875"/>
                <a:gd name="connsiteY53" fmla="*/ 2168634 h 2438400"/>
                <a:gd name="connsiteX54" fmla="*/ 1909533 w 2428875"/>
                <a:gd name="connsiteY54" fmla="*/ 1919417 h 2438400"/>
                <a:gd name="connsiteX55" fmla="*/ 1876361 w 2428875"/>
                <a:gd name="connsiteY55" fmla="*/ 1953955 h 2438400"/>
                <a:gd name="connsiteX56" fmla="*/ 1874995 w 2428875"/>
                <a:gd name="connsiteY56" fmla="*/ 1953955 h 2438400"/>
                <a:gd name="connsiteX57" fmla="*/ 1685371 w 2428875"/>
                <a:gd name="connsiteY57" fmla="*/ 1953955 h 2438400"/>
                <a:gd name="connsiteX58" fmla="*/ 1650164 w 2428875"/>
                <a:gd name="connsiteY58" fmla="*/ 1920100 h 2438400"/>
                <a:gd name="connsiteX59" fmla="*/ 1650157 w 2428875"/>
                <a:gd name="connsiteY59" fmla="*/ 1919417 h 2438400"/>
                <a:gd name="connsiteX60" fmla="*/ 1650157 w 2428875"/>
                <a:gd name="connsiteY60" fmla="*/ 1756885 h 2438400"/>
                <a:gd name="connsiteX61" fmla="*/ 1684686 w 2428875"/>
                <a:gd name="connsiteY61" fmla="*/ 1722338 h 2438400"/>
                <a:gd name="connsiteX62" fmla="*/ 1685371 w 2428875"/>
                <a:gd name="connsiteY62" fmla="*/ 1722345 h 2438400"/>
                <a:gd name="connsiteX63" fmla="*/ 1877026 w 2428875"/>
                <a:gd name="connsiteY63" fmla="*/ 1722345 h 2438400"/>
                <a:gd name="connsiteX64" fmla="*/ 1911564 w 2428875"/>
                <a:gd name="connsiteY64" fmla="*/ 1755516 h 2438400"/>
                <a:gd name="connsiteX65" fmla="*/ 1911564 w 2428875"/>
                <a:gd name="connsiteY65" fmla="*/ 1756885 h 2438400"/>
                <a:gd name="connsiteX66" fmla="*/ 1909533 w 2428875"/>
                <a:gd name="connsiteY66" fmla="*/ 1427077 h 2438400"/>
                <a:gd name="connsiteX67" fmla="*/ 1876361 w 2428875"/>
                <a:gd name="connsiteY67" fmla="*/ 1461615 h 2438400"/>
                <a:gd name="connsiteX68" fmla="*/ 1874995 w 2428875"/>
                <a:gd name="connsiteY68" fmla="*/ 1461615 h 2438400"/>
                <a:gd name="connsiteX69" fmla="*/ 1685371 w 2428875"/>
                <a:gd name="connsiteY69" fmla="*/ 1461614 h 2438400"/>
                <a:gd name="connsiteX70" fmla="*/ 1650164 w 2428875"/>
                <a:gd name="connsiteY70" fmla="*/ 1427760 h 2438400"/>
                <a:gd name="connsiteX71" fmla="*/ 1650157 w 2428875"/>
                <a:gd name="connsiteY71" fmla="*/ 1427077 h 2438400"/>
                <a:gd name="connsiteX72" fmla="*/ 1650157 w 2428875"/>
                <a:gd name="connsiteY72" fmla="*/ 1264542 h 2438400"/>
                <a:gd name="connsiteX73" fmla="*/ 1684688 w 2428875"/>
                <a:gd name="connsiteY73" fmla="*/ 1229998 h 2438400"/>
                <a:gd name="connsiteX74" fmla="*/ 1685371 w 2428875"/>
                <a:gd name="connsiteY74" fmla="*/ 1230005 h 2438400"/>
                <a:gd name="connsiteX75" fmla="*/ 1877026 w 2428875"/>
                <a:gd name="connsiteY75" fmla="*/ 1230005 h 2438400"/>
                <a:gd name="connsiteX76" fmla="*/ 1911564 w 2428875"/>
                <a:gd name="connsiteY76" fmla="*/ 1263176 h 2438400"/>
                <a:gd name="connsiteX77" fmla="*/ 1911564 w 2428875"/>
                <a:gd name="connsiteY77" fmla="*/ 1264542 h 2438400"/>
                <a:gd name="connsiteX78" fmla="*/ 1909533 w 2428875"/>
                <a:gd name="connsiteY78" fmla="*/ 934737 h 2438400"/>
                <a:gd name="connsiteX79" fmla="*/ 1874995 w 2428875"/>
                <a:gd name="connsiteY79" fmla="*/ 969274 h 2438400"/>
                <a:gd name="connsiteX80" fmla="*/ 1685371 w 2428875"/>
                <a:gd name="connsiteY80" fmla="*/ 969274 h 2438400"/>
                <a:gd name="connsiteX81" fmla="*/ 1650164 w 2428875"/>
                <a:gd name="connsiteY81" fmla="*/ 935420 h 2438400"/>
                <a:gd name="connsiteX82" fmla="*/ 1650157 w 2428875"/>
                <a:gd name="connsiteY82" fmla="*/ 934737 h 2438400"/>
                <a:gd name="connsiteX83" fmla="*/ 1650157 w 2428875"/>
                <a:gd name="connsiteY83" fmla="*/ 772202 h 2438400"/>
                <a:gd name="connsiteX84" fmla="*/ 1685371 w 2428875"/>
                <a:gd name="connsiteY84" fmla="*/ 736988 h 2438400"/>
                <a:gd name="connsiteX85" fmla="*/ 1877026 w 2428875"/>
                <a:gd name="connsiteY85" fmla="*/ 736988 h 2438400"/>
                <a:gd name="connsiteX86" fmla="*/ 1911570 w 2428875"/>
                <a:gd name="connsiteY86" fmla="*/ 771519 h 2438400"/>
                <a:gd name="connsiteX87" fmla="*/ 1911564 w 2428875"/>
                <a:gd name="connsiteY87" fmla="*/ 77220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428875" h="2438400">
                  <a:moveTo>
                    <a:pt x="1154429" y="13715"/>
                  </a:moveTo>
                  <a:cubicBezTo>
                    <a:pt x="1111014" y="-3976"/>
                    <a:pt x="1062400" y="-3976"/>
                    <a:pt x="1018986" y="13715"/>
                  </a:cubicBezTo>
                  <a:lnTo>
                    <a:pt x="253723" y="414629"/>
                  </a:lnTo>
                  <a:cubicBezTo>
                    <a:pt x="213358" y="435313"/>
                    <a:pt x="187419" y="476296"/>
                    <a:pt x="186001" y="521630"/>
                  </a:cubicBezTo>
                  <a:lnTo>
                    <a:pt x="186001" y="2175408"/>
                  </a:lnTo>
                  <a:lnTo>
                    <a:pt x="50560" y="2175408"/>
                  </a:lnTo>
                  <a:cubicBezTo>
                    <a:pt x="18056" y="2175408"/>
                    <a:pt x="446" y="2192339"/>
                    <a:pt x="446" y="2209946"/>
                  </a:cubicBezTo>
                  <a:lnTo>
                    <a:pt x="446" y="2404308"/>
                  </a:lnTo>
                  <a:cubicBezTo>
                    <a:pt x="446" y="2421239"/>
                    <a:pt x="18053" y="2438846"/>
                    <a:pt x="50560" y="2438846"/>
                  </a:cubicBezTo>
                  <a:lnTo>
                    <a:pt x="1201837" y="2438846"/>
                  </a:lnTo>
                  <a:lnTo>
                    <a:pt x="1201837" y="290697"/>
                  </a:lnTo>
                  <a:cubicBezTo>
                    <a:pt x="1201837" y="63828"/>
                    <a:pt x="1201837" y="31322"/>
                    <a:pt x="1151724" y="13715"/>
                  </a:cubicBezTo>
                  <a:close/>
                  <a:moveTo>
                    <a:pt x="820559" y="1928899"/>
                  </a:moveTo>
                  <a:cubicBezTo>
                    <a:pt x="820557" y="1948347"/>
                    <a:pt x="804792" y="1964112"/>
                    <a:pt x="785345" y="1964113"/>
                  </a:cubicBezTo>
                  <a:lnTo>
                    <a:pt x="597754" y="1964113"/>
                  </a:lnTo>
                  <a:cubicBezTo>
                    <a:pt x="578680" y="1964118"/>
                    <a:pt x="563213" y="1948659"/>
                    <a:pt x="563208" y="1929584"/>
                  </a:cubicBezTo>
                  <a:cubicBezTo>
                    <a:pt x="563208" y="1929356"/>
                    <a:pt x="563210" y="1929127"/>
                    <a:pt x="563214" y="1928899"/>
                  </a:cubicBezTo>
                  <a:lnTo>
                    <a:pt x="563214" y="1761623"/>
                  </a:lnTo>
                  <a:cubicBezTo>
                    <a:pt x="562841" y="1742553"/>
                    <a:pt x="577998" y="1726790"/>
                    <a:pt x="597069" y="1726416"/>
                  </a:cubicBezTo>
                  <a:cubicBezTo>
                    <a:pt x="597298" y="1726412"/>
                    <a:pt x="597526" y="1726409"/>
                    <a:pt x="597754" y="1726409"/>
                  </a:cubicBezTo>
                  <a:lnTo>
                    <a:pt x="789407" y="1726409"/>
                  </a:lnTo>
                  <a:cubicBezTo>
                    <a:pt x="808856" y="1726409"/>
                    <a:pt x="824622" y="1742175"/>
                    <a:pt x="824623" y="1761623"/>
                  </a:cubicBezTo>
                  <a:close/>
                  <a:moveTo>
                    <a:pt x="820559" y="1436557"/>
                  </a:moveTo>
                  <a:cubicBezTo>
                    <a:pt x="820560" y="1456006"/>
                    <a:pt x="804794" y="1471774"/>
                    <a:pt x="785345" y="1471775"/>
                  </a:cubicBezTo>
                  <a:lnTo>
                    <a:pt x="597754" y="1471775"/>
                  </a:lnTo>
                  <a:cubicBezTo>
                    <a:pt x="578680" y="1471780"/>
                    <a:pt x="563213" y="1456321"/>
                    <a:pt x="563208" y="1437247"/>
                  </a:cubicBezTo>
                  <a:cubicBezTo>
                    <a:pt x="563208" y="1437017"/>
                    <a:pt x="563210" y="1436787"/>
                    <a:pt x="563214" y="1436557"/>
                  </a:cubicBezTo>
                  <a:lnTo>
                    <a:pt x="563214" y="1271315"/>
                  </a:lnTo>
                  <a:cubicBezTo>
                    <a:pt x="562841" y="1252244"/>
                    <a:pt x="577998" y="1236481"/>
                    <a:pt x="597069" y="1236107"/>
                  </a:cubicBezTo>
                  <a:cubicBezTo>
                    <a:pt x="597298" y="1236103"/>
                    <a:pt x="597526" y="1236101"/>
                    <a:pt x="597754" y="1236101"/>
                  </a:cubicBezTo>
                  <a:lnTo>
                    <a:pt x="789407" y="1236101"/>
                  </a:lnTo>
                  <a:cubicBezTo>
                    <a:pt x="808856" y="1236101"/>
                    <a:pt x="824622" y="1251866"/>
                    <a:pt x="824623" y="1271315"/>
                  </a:cubicBezTo>
                  <a:close/>
                  <a:moveTo>
                    <a:pt x="820559" y="946250"/>
                  </a:moveTo>
                  <a:cubicBezTo>
                    <a:pt x="820557" y="965698"/>
                    <a:pt x="804792" y="981463"/>
                    <a:pt x="785345" y="981464"/>
                  </a:cubicBezTo>
                  <a:lnTo>
                    <a:pt x="597754" y="981464"/>
                  </a:lnTo>
                  <a:cubicBezTo>
                    <a:pt x="579446" y="981497"/>
                    <a:pt x="564292" y="967237"/>
                    <a:pt x="563214" y="948960"/>
                  </a:cubicBezTo>
                  <a:lnTo>
                    <a:pt x="563214" y="778296"/>
                  </a:lnTo>
                  <a:cubicBezTo>
                    <a:pt x="563950" y="759861"/>
                    <a:pt x="579309" y="745407"/>
                    <a:pt x="597754" y="745792"/>
                  </a:cubicBezTo>
                  <a:lnTo>
                    <a:pt x="789407" y="745792"/>
                  </a:lnTo>
                  <a:cubicBezTo>
                    <a:pt x="808478" y="745417"/>
                    <a:pt x="824242" y="760573"/>
                    <a:pt x="824617" y="779644"/>
                  </a:cubicBezTo>
                  <a:cubicBezTo>
                    <a:pt x="824621" y="779872"/>
                    <a:pt x="824623" y="780101"/>
                    <a:pt x="824623" y="780329"/>
                  </a:cubicBezTo>
                  <a:close/>
                  <a:moveTo>
                    <a:pt x="2378170" y="2165248"/>
                  </a:moveTo>
                  <a:lnTo>
                    <a:pt x="2242724" y="2165248"/>
                  </a:lnTo>
                  <a:lnTo>
                    <a:pt x="2242724" y="645563"/>
                  </a:lnTo>
                  <a:cubicBezTo>
                    <a:pt x="2242029" y="601184"/>
                    <a:pt x="2215590" y="561261"/>
                    <a:pt x="2175002" y="543302"/>
                  </a:cubicBezTo>
                  <a:lnTo>
                    <a:pt x="1511328" y="195209"/>
                  </a:lnTo>
                  <a:cubicBezTo>
                    <a:pt x="1474107" y="177227"/>
                    <a:pt x="1430713" y="177227"/>
                    <a:pt x="1393492" y="195209"/>
                  </a:cubicBezTo>
                  <a:cubicBezTo>
                    <a:pt x="1351503" y="212139"/>
                    <a:pt x="1325769" y="251418"/>
                    <a:pt x="1325769" y="471515"/>
                  </a:cubicBezTo>
                  <a:lnTo>
                    <a:pt x="1325769" y="2343358"/>
                  </a:lnTo>
                  <a:lnTo>
                    <a:pt x="1329832" y="2434784"/>
                  </a:lnTo>
                  <a:lnTo>
                    <a:pt x="2380203" y="2434784"/>
                  </a:lnTo>
                  <a:cubicBezTo>
                    <a:pt x="2395103" y="2434784"/>
                    <a:pt x="2428288" y="2417174"/>
                    <a:pt x="2430319" y="2400244"/>
                  </a:cubicBezTo>
                  <a:lnTo>
                    <a:pt x="2430319" y="2207913"/>
                  </a:lnTo>
                  <a:cubicBezTo>
                    <a:pt x="2430319" y="2186243"/>
                    <a:pt x="2397813" y="2168634"/>
                    <a:pt x="2380203" y="2168634"/>
                  </a:cubicBezTo>
                  <a:close/>
                  <a:moveTo>
                    <a:pt x="1909533" y="1919417"/>
                  </a:moveTo>
                  <a:cubicBezTo>
                    <a:pt x="1909910" y="1938114"/>
                    <a:pt x="1895059" y="1953577"/>
                    <a:pt x="1876361" y="1953955"/>
                  </a:cubicBezTo>
                  <a:cubicBezTo>
                    <a:pt x="1875906" y="1953964"/>
                    <a:pt x="1875450" y="1953964"/>
                    <a:pt x="1874995" y="1953955"/>
                  </a:cubicBezTo>
                  <a:lnTo>
                    <a:pt x="1685371" y="1953955"/>
                  </a:lnTo>
                  <a:cubicBezTo>
                    <a:pt x="1666300" y="1954328"/>
                    <a:pt x="1650537" y="1939171"/>
                    <a:pt x="1650164" y="1920100"/>
                  </a:cubicBezTo>
                  <a:cubicBezTo>
                    <a:pt x="1650159" y="1919872"/>
                    <a:pt x="1650157" y="1919645"/>
                    <a:pt x="1650157" y="1919417"/>
                  </a:cubicBezTo>
                  <a:lnTo>
                    <a:pt x="1650157" y="1756885"/>
                  </a:lnTo>
                  <a:cubicBezTo>
                    <a:pt x="1650152" y="1737810"/>
                    <a:pt x="1665611" y="1722343"/>
                    <a:pt x="1684686" y="1722338"/>
                  </a:cubicBezTo>
                  <a:cubicBezTo>
                    <a:pt x="1684915" y="1722338"/>
                    <a:pt x="1685143" y="1722340"/>
                    <a:pt x="1685371" y="1722345"/>
                  </a:cubicBezTo>
                  <a:lnTo>
                    <a:pt x="1877026" y="1722345"/>
                  </a:lnTo>
                  <a:cubicBezTo>
                    <a:pt x="1895723" y="1721967"/>
                    <a:pt x="1911187" y="1736819"/>
                    <a:pt x="1911564" y="1755516"/>
                  </a:cubicBezTo>
                  <a:cubicBezTo>
                    <a:pt x="1911573" y="1755972"/>
                    <a:pt x="1911573" y="1756429"/>
                    <a:pt x="1911564" y="1756885"/>
                  </a:cubicBezTo>
                  <a:close/>
                  <a:moveTo>
                    <a:pt x="1909533" y="1427077"/>
                  </a:moveTo>
                  <a:cubicBezTo>
                    <a:pt x="1909910" y="1445774"/>
                    <a:pt x="1895059" y="1461237"/>
                    <a:pt x="1876361" y="1461615"/>
                  </a:cubicBezTo>
                  <a:cubicBezTo>
                    <a:pt x="1875906" y="1461624"/>
                    <a:pt x="1875450" y="1461624"/>
                    <a:pt x="1874995" y="1461615"/>
                  </a:cubicBezTo>
                  <a:lnTo>
                    <a:pt x="1685371" y="1461614"/>
                  </a:lnTo>
                  <a:cubicBezTo>
                    <a:pt x="1666300" y="1461988"/>
                    <a:pt x="1650537" y="1446831"/>
                    <a:pt x="1650164" y="1427760"/>
                  </a:cubicBezTo>
                  <a:cubicBezTo>
                    <a:pt x="1650159" y="1427532"/>
                    <a:pt x="1650157" y="1427304"/>
                    <a:pt x="1650157" y="1427077"/>
                  </a:cubicBezTo>
                  <a:lnTo>
                    <a:pt x="1650157" y="1264542"/>
                  </a:lnTo>
                  <a:cubicBezTo>
                    <a:pt x="1650154" y="1245468"/>
                    <a:pt x="1665614" y="1230002"/>
                    <a:pt x="1684688" y="1229998"/>
                  </a:cubicBezTo>
                  <a:cubicBezTo>
                    <a:pt x="1684916" y="1229998"/>
                    <a:pt x="1685144" y="1230000"/>
                    <a:pt x="1685371" y="1230005"/>
                  </a:cubicBezTo>
                  <a:lnTo>
                    <a:pt x="1877026" y="1230005"/>
                  </a:lnTo>
                  <a:cubicBezTo>
                    <a:pt x="1895723" y="1229627"/>
                    <a:pt x="1911187" y="1244479"/>
                    <a:pt x="1911564" y="1263176"/>
                  </a:cubicBezTo>
                  <a:cubicBezTo>
                    <a:pt x="1911573" y="1263631"/>
                    <a:pt x="1911573" y="1264087"/>
                    <a:pt x="1911564" y="1264542"/>
                  </a:cubicBezTo>
                  <a:close/>
                  <a:moveTo>
                    <a:pt x="1909533" y="934737"/>
                  </a:moveTo>
                  <a:cubicBezTo>
                    <a:pt x="1909533" y="953811"/>
                    <a:pt x="1894070" y="969274"/>
                    <a:pt x="1874995" y="969274"/>
                  </a:cubicBezTo>
                  <a:lnTo>
                    <a:pt x="1685371" y="969274"/>
                  </a:lnTo>
                  <a:cubicBezTo>
                    <a:pt x="1666300" y="969648"/>
                    <a:pt x="1650537" y="954491"/>
                    <a:pt x="1650164" y="935420"/>
                  </a:cubicBezTo>
                  <a:cubicBezTo>
                    <a:pt x="1650159" y="935192"/>
                    <a:pt x="1650157" y="934964"/>
                    <a:pt x="1650157" y="934737"/>
                  </a:cubicBezTo>
                  <a:lnTo>
                    <a:pt x="1650157" y="772202"/>
                  </a:lnTo>
                  <a:cubicBezTo>
                    <a:pt x="1650159" y="752755"/>
                    <a:pt x="1665924" y="736990"/>
                    <a:pt x="1685371" y="736988"/>
                  </a:cubicBezTo>
                  <a:lnTo>
                    <a:pt x="1877026" y="736988"/>
                  </a:lnTo>
                  <a:cubicBezTo>
                    <a:pt x="1896101" y="736985"/>
                    <a:pt x="1911567" y="752445"/>
                    <a:pt x="1911570" y="771519"/>
                  </a:cubicBezTo>
                  <a:cubicBezTo>
                    <a:pt x="1911570" y="771747"/>
                    <a:pt x="1911568" y="771975"/>
                    <a:pt x="1911564" y="772202"/>
                  </a:cubicBezTo>
                  <a:close/>
                </a:path>
              </a:pathLst>
            </a:custGeom>
            <a:gradFill>
              <a:gsLst>
                <a:gs pos="0">
                  <a:srgbClr val="F1973B"/>
                </a:gs>
                <a:gs pos="100000">
                  <a:srgbClr val="EA5514"/>
                </a:gs>
              </a:gsLst>
              <a:path path="circle">
                <a:fillToRect r="100000" b="100000"/>
              </a:path>
            </a:gradFill>
            <a:ln w="23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black"/>
                </a:solidFill>
                <a:effectLst/>
                <a:uLnTx/>
                <a:uFillTx/>
                <a:latin typeface="Roboto Regular"/>
                <a:ea typeface="思源黑体 CN Regular"/>
                <a:cs typeface="+mn-cs"/>
              </a:endParaRPr>
            </a:p>
          </p:txBody>
        </p:sp>
        <p:grpSp>
          <p:nvGrpSpPr>
            <p:cNvPr id="54" name="组合 53"/>
            <p:cNvGrpSpPr/>
            <p:nvPr/>
          </p:nvGrpSpPr>
          <p:grpSpPr>
            <a:xfrm>
              <a:off x="1067693" y="3667003"/>
              <a:ext cx="2530994" cy="1136685"/>
              <a:chOff x="1243186" y="3674623"/>
              <a:chExt cx="2530994" cy="1136685"/>
            </a:xfrm>
          </p:grpSpPr>
          <p:sp>
            <p:nvSpPr>
              <p:cNvPr id="30" name="矩形 29"/>
              <p:cNvSpPr/>
              <p:nvPr/>
            </p:nvSpPr>
            <p:spPr>
              <a:xfrm>
                <a:off x="1243186" y="3674623"/>
                <a:ext cx="1438899" cy="400110"/>
              </a:xfrm>
              <a:prstGeom prst="rect">
                <a:avLst/>
              </a:prstGeom>
              <a:effectLst>
                <a:outerShdw blurRad="127000" dist="38100" dir="2700000" algn="tl" rotWithShape="0">
                  <a:schemeClr val="accent2">
                    <a:lumMod val="50000"/>
                    <a:alpha val="20000"/>
                  </a:scheme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dirty="0">
                    <a:solidFill>
                      <a:srgbClr val="EA5514"/>
                    </a:solidFill>
                    <a:latin typeface="HarmonyOS Sans SC Medium" panose="00000600000000000000" pitchFamily="2" charset="-122"/>
                    <a:ea typeface="HarmonyOS Sans SC Medium" panose="00000600000000000000" pitchFamily="2" charset="-122"/>
                    <a:cs typeface="阿里巴巴普惠体 R" panose="00020600040101010101" pitchFamily="18" charset="-122"/>
                    <a:sym typeface="OPPOSans B" panose="00020600040101010101" pitchFamily="18" charset="-122"/>
                  </a:rPr>
                  <a:t>企业</a:t>
                </a:r>
                <a:endParaRPr kumimoji="0" lang="en-US" altLang="zh-CN" sz="2000" b="0" i="0" u="none" strike="noStrike" kern="1200" cap="none" spc="0" normalizeH="0" baseline="0" noProof="0" dirty="0">
                  <a:ln>
                    <a:noFill/>
                  </a:ln>
                  <a:solidFill>
                    <a:srgbClr val="EA5514"/>
                  </a:solidFill>
                  <a:effectLst/>
                  <a:uLnTx/>
                  <a:uFillTx/>
                  <a:latin typeface="HarmonyOS Sans SC Medium" panose="00000600000000000000" pitchFamily="2" charset="-122"/>
                  <a:ea typeface="HarmonyOS Sans SC Medium" panose="00000600000000000000" pitchFamily="2" charset="-122"/>
                  <a:cs typeface="阿里巴巴普惠体 R" panose="00020600040101010101" pitchFamily="18" charset="-122"/>
                  <a:sym typeface="OPPOSans B" panose="00020600040101010101" pitchFamily="18" charset="-122"/>
                </a:endParaRPr>
              </a:p>
            </p:txBody>
          </p:sp>
          <p:sp>
            <p:nvSpPr>
              <p:cNvPr id="44" name="矩形 43"/>
              <p:cNvSpPr/>
              <p:nvPr/>
            </p:nvSpPr>
            <p:spPr>
              <a:xfrm>
                <a:off x="1243186" y="3980311"/>
                <a:ext cx="2530994" cy="830997"/>
              </a:xfrm>
              <a:prstGeom prst="rect">
                <a:avLst/>
              </a:prstGeom>
              <a:effectLst>
                <a:outerShdw blurRad="127000" dist="38100" dir="2700000" algn="tl" rotWithShape="0">
                  <a:schemeClr val="accent2">
                    <a:lumMod val="50000"/>
                    <a:alpha val="20000"/>
                  </a:scheme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4800" b="1" dirty="0">
                    <a:solidFill>
                      <a:srgbClr val="EA5514"/>
                    </a:solidFill>
                    <a:latin typeface="HarmonyOS Sans SC Medium" panose="00000600000000000000" pitchFamily="2" charset="-122"/>
                    <a:ea typeface="HarmonyOS Sans SC Medium" panose="00000600000000000000" pitchFamily="2" charset="-122"/>
                    <a:cs typeface="阿里巴巴普惠体 R" panose="00020600040101010101" pitchFamily="18" charset="-122"/>
                    <a:sym typeface="OPPOSans B" panose="00020600040101010101" pitchFamily="18" charset="-122"/>
                  </a:rPr>
                  <a:t>21000</a:t>
                </a:r>
                <a:r>
                  <a:rPr lang="en-US" altLang="zh-CN" b="1" dirty="0">
                    <a:solidFill>
                      <a:srgbClr val="EA5514"/>
                    </a:solidFill>
                    <a:latin typeface="HarmonyOS Sans SC Medium" panose="00000600000000000000" pitchFamily="2" charset="-122"/>
                    <a:ea typeface="HarmonyOS Sans SC Medium" panose="00000600000000000000" pitchFamily="2" charset="-122"/>
                    <a:cs typeface="阿里巴巴普惠体 R" panose="00020600040101010101" pitchFamily="18" charset="-122"/>
                    <a:sym typeface="OPPOSans B" panose="00020600040101010101" pitchFamily="18" charset="-122"/>
                  </a:rPr>
                  <a:t> </a:t>
                </a:r>
                <a:r>
                  <a:rPr lang="zh-CN" altLang="en-US" b="1" dirty="0">
                    <a:solidFill>
                      <a:srgbClr val="EA5514"/>
                    </a:solidFill>
                    <a:latin typeface="HarmonyOS Sans SC Medium" panose="00000600000000000000" pitchFamily="2" charset="-122"/>
                    <a:ea typeface="HarmonyOS Sans SC Medium" panose="00000600000000000000" pitchFamily="2" charset="-122"/>
                    <a:cs typeface="阿里巴巴普惠体 R" panose="00020600040101010101" pitchFamily="18" charset="-122"/>
                    <a:sym typeface="OPPOSans B" panose="00020600040101010101" pitchFamily="18" charset="-122"/>
                  </a:rPr>
                  <a:t>家</a:t>
                </a:r>
                <a:endParaRPr kumimoji="0" lang="zh-CN" altLang="en-US" sz="4800" b="1" i="0" u="none" strike="noStrike" kern="1200" cap="none" spc="0" normalizeH="0" baseline="0" noProof="0" dirty="0">
                  <a:ln>
                    <a:noFill/>
                  </a:ln>
                  <a:solidFill>
                    <a:srgbClr val="EA5514"/>
                  </a:solidFill>
                  <a:effectLst/>
                  <a:uLnTx/>
                  <a:uFillTx/>
                  <a:latin typeface="HarmonyOS Sans SC Medium" panose="00000600000000000000" pitchFamily="2" charset="-122"/>
                  <a:ea typeface="HarmonyOS Sans SC Medium" panose="00000600000000000000" pitchFamily="2" charset="-122"/>
                  <a:cs typeface="阿里巴巴普惠体 R" panose="00020600040101010101" pitchFamily="18" charset="-122"/>
                </a:endParaRPr>
              </a:p>
            </p:txBody>
          </p:sp>
        </p:grpSp>
      </p:grpSp>
      <p:sp>
        <p:nvSpPr>
          <p:cNvPr id="46" name="文本框 45"/>
          <p:cNvSpPr txBox="1"/>
          <p:nvPr/>
        </p:nvSpPr>
        <p:spPr>
          <a:xfrm>
            <a:off x="1056525" y="3696879"/>
            <a:ext cx="1822541" cy="407804"/>
          </a:xfrm>
          <a:prstGeom prst="rect">
            <a:avLst/>
          </a:prstGeom>
          <a:noFill/>
        </p:spPr>
        <p:txBody>
          <a:bodyPr wrap="square" lIns="0" tIns="0" rIns="0" bIns="0" rtlCol="0">
            <a:spAutoFit/>
          </a:bodyPr>
          <a:lstStyle/>
          <a:p>
            <a:pPr>
              <a:lnSpc>
                <a:spcPct val="120000"/>
              </a:lnSpc>
              <a:spcBef>
                <a:spcPts val="50"/>
              </a:spcBef>
            </a:pPr>
            <a:r>
              <a:rPr lang="zh-CN" altLang="en-US" sz="2400" b="1" dirty="0">
                <a:solidFill>
                  <a:srgbClr val="EA5514"/>
                </a:solidFill>
                <a:latin typeface="HarmonyOS Sans SC Black" panose="00000A00000000000000" pitchFamily="2" charset="-122"/>
                <a:ea typeface="HarmonyOS Sans SC Black" panose="00000A00000000000000" pitchFamily="2" charset="-122"/>
                <a:cs typeface="阿里巴巴普惠体 M" panose="00020600040101010101" pitchFamily="18" charset="-122"/>
                <a:sym typeface="+mn-lt"/>
              </a:rPr>
              <a:t>持续服务</a:t>
            </a:r>
            <a:endParaRPr lang="zh-CN" altLang="en-US" sz="2400" b="1" dirty="0">
              <a:solidFill>
                <a:srgbClr val="EA5514"/>
              </a:solidFill>
              <a:latin typeface="HarmonyOS Sans SC Black" panose="00000A00000000000000" pitchFamily="2" charset="-122"/>
              <a:ea typeface="HarmonyOS Sans SC Black" panose="00000A00000000000000" pitchFamily="2" charset="-122"/>
              <a:cs typeface="阿里巴巴普惠体 M" panose="00020600040101010101" pitchFamily="18" charset="-122"/>
              <a:sym typeface="+mn-lt"/>
            </a:endParaRPr>
          </a:p>
        </p:txBody>
      </p:sp>
      <p:grpSp>
        <p:nvGrpSpPr>
          <p:cNvPr id="61" name="组合 60"/>
          <p:cNvGrpSpPr/>
          <p:nvPr/>
        </p:nvGrpSpPr>
        <p:grpSpPr>
          <a:xfrm>
            <a:off x="6451966" y="3259536"/>
            <a:ext cx="2264259" cy="1136685"/>
            <a:chOff x="3947995" y="3667003"/>
            <a:chExt cx="2264259" cy="1136685"/>
          </a:xfrm>
        </p:grpSpPr>
        <p:sp>
          <p:nvSpPr>
            <p:cNvPr id="38" name="图形 50"/>
            <p:cNvSpPr>
              <a:spLocks noChangeAspect="1"/>
            </p:cNvSpPr>
            <p:nvPr/>
          </p:nvSpPr>
          <p:spPr>
            <a:xfrm>
              <a:off x="3947995" y="4092072"/>
              <a:ext cx="392063" cy="504000"/>
            </a:xfrm>
            <a:custGeom>
              <a:avLst/>
              <a:gdLst>
                <a:gd name="connsiteX0" fmla="*/ 830074 w 1659731"/>
                <a:gd name="connsiteY0" fmla="*/ 1805910 h 2133600"/>
                <a:gd name="connsiteX1" fmla="*/ 323820 w 1659731"/>
                <a:gd name="connsiteY1" fmla="*/ 1666369 h 2133600"/>
                <a:gd name="connsiteX2" fmla="*/ 166181 w 1659731"/>
                <a:gd name="connsiteY2" fmla="*/ 2093089 h 2133600"/>
                <a:gd name="connsiteX3" fmla="*/ 166181 w 1659731"/>
                <a:gd name="connsiteY3" fmla="*/ 2134047 h 2133600"/>
                <a:gd name="connsiteX4" fmla="*/ 1493728 w 1659731"/>
                <a:gd name="connsiteY4" fmla="*/ 2134047 h 2133600"/>
                <a:gd name="connsiteX5" fmla="*/ 1493728 w 1659731"/>
                <a:gd name="connsiteY5" fmla="*/ 2093089 h 2133600"/>
                <a:gd name="connsiteX6" fmla="*/ 1336090 w 1659731"/>
                <a:gd name="connsiteY6" fmla="*/ 1666369 h 2133600"/>
                <a:gd name="connsiteX7" fmla="*/ 830074 w 1659731"/>
                <a:gd name="connsiteY7" fmla="*/ 1805910 h 2133600"/>
                <a:gd name="connsiteX8" fmla="*/ 830074 w 1659731"/>
                <a:gd name="connsiteY8" fmla="*/ 1641604 h 2133600"/>
                <a:gd name="connsiteX9" fmla="*/ 1659702 w 1659731"/>
                <a:gd name="connsiteY9" fmla="*/ 821025 h 2133600"/>
                <a:gd name="connsiteX10" fmla="*/ 830074 w 1659731"/>
                <a:gd name="connsiteY10" fmla="*/ 446 h 2133600"/>
                <a:gd name="connsiteX11" fmla="*/ 446 w 1659731"/>
                <a:gd name="connsiteY11" fmla="*/ 821025 h 2133600"/>
                <a:gd name="connsiteX12" fmla="*/ 830074 w 1659731"/>
                <a:gd name="connsiteY12" fmla="*/ 1641604 h 2133600"/>
                <a:gd name="connsiteX13" fmla="*/ 523131 w 1659731"/>
                <a:gd name="connsiteY13" fmla="*/ 1091773 h 2133600"/>
                <a:gd name="connsiteX14" fmla="*/ 830074 w 1659731"/>
                <a:gd name="connsiteY14" fmla="*/ 1231315 h 2133600"/>
                <a:gd name="connsiteX15" fmla="*/ 1137017 w 1659731"/>
                <a:gd name="connsiteY15" fmla="*/ 1091773 h 2133600"/>
                <a:gd name="connsiteX16" fmla="*/ 1195120 w 1659731"/>
                <a:gd name="connsiteY16" fmla="*/ 1149162 h 2133600"/>
                <a:gd name="connsiteX17" fmla="*/ 821740 w 1659731"/>
                <a:gd name="connsiteY17" fmla="*/ 1313230 h 2133600"/>
                <a:gd name="connsiteX18" fmla="*/ 448360 w 1659731"/>
                <a:gd name="connsiteY18" fmla="*/ 1149400 h 2133600"/>
                <a:gd name="connsiteX19" fmla="*/ 523131 w 1659731"/>
                <a:gd name="connsiteY19" fmla="*/ 1091773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59731" h="2133600">
                  <a:moveTo>
                    <a:pt x="830074" y="1805910"/>
                  </a:moveTo>
                  <a:cubicBezTo>
                    <a:pt x="647432" y="1805910"/>
                    <a:pt x="473363" y="1756618"/>
                    <a:pt x="323820" y="1666369"/>
                  </a:cubicBezTo>
                  <a:cubicBezTo>
                    <a:pt x="224284" y="1781145"/>
                    <a:pt x="166181" y="1929021"/>
                    <a:pt x="166181" y="2093089"/>
                  </a:cubicBezTo>
                  <a:lnTo>
                    <a:pt x="166181" y="2134047"/>
                  </a:lnTo>
                  <a:lnTo>
                    <a:pt x="1493728" y="2134047"/>
                  </a:lnTo>
                  <a:lnTo>
                    <a:pt x="1493728" y="2093089"/>
                  </a:lnTo>
                  <a:cubicBezTo>
                    <a:pt x="1493728" y="1929021"/>
                    <a:pt x="1435626" y="1781145"/>
                    <a:pt x="1336090" y="1666369"/>
                  </a:cubicBezTo>
                  <a:cubicBezTo>
                    <a:pt x="1186785" y="1756618"/>
                    <a:pt x="1012716" y="1805910"/>
                    <a:pt x="830074" y="1805910"/>
                  </a:cubicBezTo>
                  <a:close/>
                  <a:moveTo>
                    <a:pt x="830074" y="1641604"/>
                  </a:moveTo>
                  <a:cubicBezTo>
                    <a:pt x="1286321" y="1641604"/>
                    <a:pt x="1659702" y="1272272"/>
                    <a:pt x="1659702" y="821025"/>
                  </a:cubicBezTo>
                  <a:cubicBezTo>
                    <a:pt x="1659702" y="369778"/>
                    <a:pt x="1286321" y="446"/>
                    <a:pt x="830074" y="446"/>
                  </a:cubicBezTo>
                  <a:cubicBezTo>
                    <a:pt x="373826" y="446"/>
                    <a:pt x="446" y="369778"/>
                    <a:pt x="446" y="821025"/>
                  </a:cubicBezTo>
                  <a:cubicBezTo>
                    <a:pt x="446" y="1272272"/>
                    <a:pt x="373826" y="1641604"/>
                    <a:pt x="830074" y="1641604"/>
                  </a:cubicBezTo>
                  <a:close/>
                  <a:moveTo>
                    <a:pt x="523131" y="1091773"/>
                  </a:moveTo>
                  <a:cubicBezTo>
                    <a:pt x="597902" y="1173927"/>
                    <a:pt x="705773" y="1231315"/>
                    <a:pt x="830074" y="1231315"/>
                  </a:cubicBezTo>
                  <a:cubicBezTo>
                    <a:pt x="954375" y="1231315"/>
                    <a:pt x="1062484" y="1173927"/>
                    <a:pt x="1137017" y="1091773"/>
                  </a:cubicBezTo>
                  <a:lnTo>
                    <a:pt x="1195120" y="1149162"/>
                  </a:lnTo>
                  <a:cubicBezTo>
                    <a:pt x="1103918" y="1247745"/>
                    <a:pt x="971044" y="1313230"/>
                    <a:pt x="821740" y="1313230"/>
                  </a:cubicBezTo>
                  <a:cubicBezTo>
                    <a:pt x="672435" y="1313230"/>
                    <a:pt x="539562" y="1247745"/>
                    <a:pt x="448360" y="1149400"/>
                  </a:cubicBezTo>
                  <a:lnTo>
                    <a:pt x="523131" y="1091773"/>
                  </a:lnTo>
                  <a:close/>
                </a:path>
              </a:pathLst>
            </a:custGeom>
            <a:gradFill>
              <a:gsLst>
                <a:gs pos="0">
                  <a:srgbClr val="F1973B"/>
                </a:gs>
                <a:gs pos="100000">
                  <a:srgbClr val="EA5514"/>
                </a:gs>
              </a:gsLst>
              <a:path path="circle">
                <a:fillToRect r="100000" b="100000"/>
              </a:path>
            </a:gradFill>
            <a:ln w="2381"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Regular"/>
                <a:ea typeface="思源黑体 CN Regular"/>
                <a:cs typeface="+mn-cs"/>
              </a:endParaRPr>
            </a:p>
          </p:txBody>
        </p:sp>
        <p:grpSp>
          <p:nvGrpSpPr>
            <p:cNvPr id="55" name="组合 54"/>
            <p:cNvGrpSpPr/>
            <p:nvPr/>
          </p:nvGrpSpPr>
          <p:grpSpPr>
            <a:xfrm>
              <a:off x="4412100" y="3667003"/>
              <a:ext cx="1800154" cy="1136685"/>
              <a:chOff x="4749423" y="3659543"/>
              <a:chExt cx="1800154" cy="1136685"/>
            </a:xfrm>
          </p:grpSpPr>
          <p:sp>
            <p:nvSpPr>
              <p:cNvPr id="47" name="矩形 46"/>
              <p:cNvSpPr/>
              <p:nvPr/>
            </p:nvSpPr>
            <p:spPr>
              <a:xfrm>
                <a:off x="4749423" y="3659543"/>
                <a:ext cx="1438899" cy="400110"/>
              </a:xfrm>
              <a:prstGeom prst="rect">
                <a:avLst/>
              </a:prstGeom>
              <a:effectLst>
                <a:outerShdw blurRad="127000" dist="38100" dir="2700000" algn="tl" rotWithShape="0">
                  <a:schemeClr val="accent2">
                    <a:lumMod val="50000"/>
                    <a:alpha val="20000"/>
                  </a:scheme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srgbClr val="EA5514"/>
                    </a:solidFill>
                    <a:effectLst/>
                    <a:uLnTx/>
                    <a:uFillTx/>
                    <a:latin typeface="HarmonyOS Sans SC Medium" panose="00000600000000000000" pitchFamily="2" charset="-122"/>
                    <a:ea typeface="HarmonyOS Sans SC Medium" panose="00000600000000000000" pitchFamily="2" charset="-122"/>
                    <a:cs typeface="阿里巴巴普惠体 R" panose="00020600040101010101" pitchFamily="18" charset="-122"/>
                    <a:sym typeface="OPPOSans B" panose="00020600040101010101" pitchFamily="18" charset="-122"/>
                  </a:rPr>
                  <a:t>员工</a:t>
                </a:r>
                <a:endParaRPr kumimoji="0" lang="en-US" altLang="zh-CN" sz="2000" b="0" i="0" u="none" strike="noStrike" kern="1200" cap="none" spc="0" normalizeH="0" baseline="0" noProof="0" dirty="0">
                  <a:ln>
                    <a:noFill/>
                  </a:ln>
                  <a:solidFill>
                    <a:srgbClr val="EA5514"/>
                  </a:solidFill>
                  <a:effectLst/>
                  <a:uLnTx/>
                  <a:uFillTx/>
                  <a:latin typeface="HarmonyOS Sans SC Medium" panose="00000600000000000000" pitchFamily="2" charset="-122"/>
                  <a:ea typeface="HarmonyOS Sans SC Medium" panose="00000600000000000000" pitchFamily="2" charset="-122"/>
                  <a:cs typeface="阿里巴巴普惠体 R" panose="00020600040101010101" pitchFamily="18" charset="-122"/>
                  <a:sym typeface="OPPOSans B" panose="00020600040101010101" pitchFamily="18" charset="-122"/>
                </a:endParaRPr>
              </a:p>
            </p:txBody>
          </p:sp>
          <p:sp>
            <p:nvSpPr>
              <p:cNvPr id="48" name="矩形 47"/>
              <p:cNvSpPr/>
              <p:nvPr/>
            </p:nvSpPr>
            <p:spPr>
              <a:xfrm>
                <a:off x="4749423" y="3965231"/>
                <a:ext cx="1800154" cy="830997"/>
              </a:xfrm>
              <a:prstGeom prst="rect">
                <a:avLst/>
              </a:prstGeom>
              <a:effectLst>
                <a:outerShdw blurRad="127000" dist="38100" dir="2700000" algn="tl" rotWithShape="0">
                  <a:schemeClr val="accent2">
                    <a:lumMod val="50000"/>
                    <a:alpha val="20000"/>
                  </a:scheme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4800" b="1" dirty="0">
                    <a:solidFill>
                      <a:srgbClr val="EA5514"/>
                    </a:solidFill>
                    <a:latin typeface="HarmonyOS Sans SC Medium" panose="00000600000000000000" pitchFamily="2" charset="-122"/>
                    <a:ea typeface="HarmonyOS Sans SC Medium" panose="00000600000000000000" pitchFamily="2" charset="-122"/>
                    <a:cs typeface="阿里巴巴普惠体 R" panose="00020600040101010101" pitchFamily="18" charset="-122"/>
                    <a:sym typeface="OPPOSans B" panose="00020600040101010101" pitchFamily="18" charset="-122"/>
                  </a:rPr>
                  <a:t>950</a:t>
                </a:r>
                <a:r>
                  <a:rPr lang="en-US" altLang="zh-CN" b="1" dirty="0">
                    <a:solidFill>
                      <a:srgbClr val="EA5514"/>
                    </a:solidFill>
                    <a:latin typeface="HarmonyOS Sans SC Medium" panose="00000600000000000000" pitchFamily="2" charset="-122"/>
                    <a:ea typeface="HarmonyOS Sans SC Medium" panose="00000600000000000000" pitchFamily="2" charset="-122"/>
                    <a:cs typeface="阿里巴巴普惠体 R" panose="00020600040101010101" pitchFamily="18" charset="-122"/>
                    <a:sym typeface="OPPOSans B" panose="00020600040101010101" pitchFamily="18" charset="-122"/>
                  </a:rPr>
                  <a:t> </a:t>
                </a:r>
                <a:r>
                  <a:rPr lang="zh-CN" altLang="en-US" b="1" dirty="0">
                    <a:solidFill>
                      <a:srgbClr val="EA5514"/>
                    </a:solidFill>
                    <a:latin typeface="HarmonyOS Sans SC Medium" panose="00000600000000000000" pitchFamily="2" charset="-122"/>
                    <a:ea typeface="HarmonyOS Sans SC Medium" panose="00000600000000000000" pitchFamily="2" charset="-122"/>
                    <a:cs typeface="阿里巴巴普惠体 R" panose="00020600040101010101" pitchFamily="18" charset="-122"/>
                    <a:sym typeface="OPPOSans B" panose="00020600040101010101" pitchFamily="18" charset="-122"/>
                  </a:rPr>
                  <a:t>万</a:t>
                </a:r>
                <a:endParaRPr kumimoji="0" lang="zh-CN" altLang="en-US" sz="4800" b="1" i="0" u="none" strike="noStrike" kern="1200" cap="none" spc="0" normalizeH="0" baseline="0" noProof="0" dirty="0">
                  <a:ln>
                    <a:noFill/>
                  </a:ln>
                  <a:solidFill>
                    <a:srgbClr val="EA5514"/>
                  </a:solidFill>
                  <a:effectLst/>
                  <a:uLnTx/>
                  <a:uFillTx/>
                  <a:latin typeface="HarmonyOS Sans SC Medium" panose="00000600000000000000" pitchFamily="2" charset="-122"/>
                  <a:ea typeface="HarmonyOS Sans SC Medium" panose="00000600000000000000" pitchFamily="2" charset="-122"/>
                  <a:cs typeface="阿里巴巴普惠体 R" panose="00020600040101010101" pitchFamily="18" charset="-122"/>
                </a:endParaRPr>
              </a:p>
            </p:txBody>
          </p:sp>
        </p:grpSp>
      </p:grpSp>
      <p:grpSp>
        <p:nvGrpSpPr>
          <p:cNvPr id="62" name="组合 61"/>
          <p:cNvGrpSpPr/>
          <p:nvPr/>
        </p:nvGrpSpPr>
        <p:grpSpPr>
          <a:xfrm>
            <a:off x="9336738" y="3244173"/>
            <a:ext cx="2089703" cy="1136685"/>
            <a:chOff x="6555427" y="3667003"/>
            <a:chExt cx="2089703" cy="1136685"/>
          </a:xfrm>
        </p:grpSpPr>
        <p:sp>
          <p:nvSpPr>
            <p:cNvPr id="43" name="calendar-day-fifteen_16419"/>
            <p:cNvSpPr>
              <a:spLocks noChangeAspect="1"/>
            </p:cNvSpPr>
            <p:nvPr/>
          </p:nvSpPr>
          <p:spPr>
            <a:xfrm>
              <a:off x="6555427" y="4128072"/>
              <a:ext cx="447881" cy="468000"/>
            </a:xfrm>
            <a:custGeom>
              <a:avLst/>
              <a:gdLst>
                <a:gd name="connsiteX0" fmla="*/ 454158 w 576519"/>
                <a:gd name="connsiteY0" fmla="*/ 486273 h 602417"/>
                <a:gd name="connsiteX1" fmla="*/ 454158 w 576519"/>
                <a:gd name="connsiteY1" fmla="*/ 553317 h 602417"/>
                <a:gd name="connsiteX2" fmla="*/ 521301 w 576519"/>
                <a:gd name="connsiteY2" fmla="*/ 553317 h 602417"/>
                <a:gd name="connsiteX3" fmla="*/ 521301 w 576519"/>
                <a:gd name="connsiteY3" fmla="*/ 486273 h 602417"/>
                <a:gd name="connsiteX4" fmla="*/ 323792 w 576519"/>
                <a:gd name="connsiteY4" fmla="*/ 486273 h 602417"/>
                <a:gd name="connsiteX5" fmla="*/ 323792 w 576519"/>
                <a:gd name="connsiteY5" fmla="*/ 553317 h 602417"/>
                <a:gd name="connsiteX6" fmla="*/ 390935 w 576519"/>
                <a:gd name="connsiteY6" fmla="*/ 553317 h 602417"/>
                <a:gd name="connsiteX7" fmla="*/ 390935 w 576519"/>
                <a:gd name="connsiteY7" fmla="*/ 486273 h 602417"/>
                <a:gd name="connsiteX8" fmla="*/ 193425 w 576519"/>
                <a:gd name="connsiteY8" fmla="*/ 486273 h 602417"/>
                <a:gd name="connsiteX9" fmla="*/ 193425 w 576519"/>
                <a:gd name="connsiteY9" fmla="*/ 553317 h 602417"/>
                <a:gd name="connsiteX10" fmla="*/ 260569 w 576519"/>
                <a:gd name="connsiteY10" fmla="*/ 553317 h 602417"/>
                <a:gd name="connsiteX11" fmla="*/ 260569 w 576519"/>
                <a:gd name="connsiteY11" fmla="*/ 486273 h 602417"/>
                <a:gd name="connsiteX12" fmla="*/ 63223 w 576519"/>
                <a:gd name="connsiteY12" fmla="*/ 486273 h 602417"/>
                <a:gd name="connsiteX13" fmla="*/ 63223 w 576519"/>
                <a:gd name="connsiteY13" fmla="*/ 553317 h 602417"/>
                <a:gd name="connsiteX14" fmla="*/ 130366 w 576519"/>
                <a:gd name="connsiteY14" fmla="*/ 553317 h 602417"/>
                <a:gd name="connsiteX15" fmla="*/ 130366 w 576519"/>
                <a:gd name="connsiteY15" fmla="*/ 486273 h 602417"/>
                <a:gd name="connsiteX16" fmla="*/ 279193 w 576519"/>
                <a:gd name="connsiteY16" fmla="*/ 287588 h 602417"/>
                <a:gd name="connsiteX17" fmla="*/ 275599 w 576519"/>
                <a:gd name="connsiteY17" fmla="*/ 351206 h 602417"/>
                <a:gd name="connsiteX18" fmla="*/ 291935 w 576519"/>
                <a:gd name="connsiteY18" fmla="*/ 361972 h 602417"/>
                <a:gd name="connsiteX19" fmla="*/ 313663 w 576519"/>
                <a:gd name="connsiteY19" fmla="*/ 357242 h 602417"/>
                <a:gd name="connsiteX20" fmla="*/ 336371 w 576519"/>
                <a:gd name="connsiteY20" fmla="*/ 374859 h 602417"/>
                <a:gd name="connsiteX21" fmla="*/ 314807 w 576519"/>
                <a:gd name="connsiteY21" fmla="*/ 392966 h 602417"/>
                <a:gd name="connsiteX22" fmla="*/ 284094 w 576519"/>
                <a:gd name="connsiteY22" fmla="*/ 378937 h 602417"/>
                <a:gd name="connsiteX23" fmla="*/ 266940 w 576519"/>
                <a:gd name="connsiteY23" fmla="*/ 399328 h 602417"/>
                <a:gd name="connsiteX24" fmla="*/ 315297 w 576519"/>
                <a:gd name="connsiteY24" fmla="*/ 418739 h 602417"/>
                <a:gd name="connsiteX25" fmla="*/ 364306 w 576519"/>
                <a:gd name="connsiteY25" fmla="*/ 374043 h 602417"/>
                <a:gd name="connsiteX26" fmla="*/ 319054 w 576519"/>
                <a:gd name="connsiteY26" fmla="*/ 332447 h 602417"/>
                <a:gd name="connsiteX27" fmla="*/ 302064 w 576519"/>
                <a:gd name="connsiteY27" fmla="*/ 334731 h 602417"/>
                <a:gd name="connsiteX28" fmla="*/ 303534 w 576519"/>
                <a:gd name="connsiteY28" fmla="*/ 312383 h 602417"/>
                <a:gd name="connsiteX29" fmla="*/ 358589 w 576519"/>
                <a:gd name="connsiteY29" fmla="*/ 312383 h 602417"/>
                <a:gd name="connsiteX30" fmla="*/ 358589 w 576519"/>
                <a:gd name="connsiteY30" fmla="*/ 287588 h 602417"/>
                <a:gd name="connsiteX31" fmla="*/ 222505 w 576519"/>
                <a:gd name="connsiteY31" fmla="*/ 286609 h 602417"/>
                <a:gd name="connsiteX32" fmla="*/ 185421 w 576519"/>
                <a:gd name="connsiteY32" fmla="*/ 297701 h 602417"/>
                <a:gd name="connsiteX33" fmla="*/ 191302 w 576519"/>
                <a:gd name="connsiteY33" fmla="*/ 320865 h 602417"/>
                <a:gd name="connsiteX34" fmla="*/ 213846 w 576519"/>
                <a:gd name="connsiteY34" fmla="*/ 315319 h 602417"/>
                <a:gd name="connsiteX35" fmla="*/ 213846 w 576519"/>
                <a:gd name="connsiteY35" fmla="*/ 416619 h 602417"/>
                <a:gd name="connsiteX36" fmla="*/ 241945 w 576519"/>
                <a:gd name="connsiteY36" fmla="*/ 416619 h 602417"/>
                <a:gd name="connsiteX37" fmla="*/ 241945 w 576519"/>
                <a:gd name="connsiteY37" fmla="*/ 286609 h 602417"/>
                <a:gd name="connsiteX38" fmla="*/ 0 w 576519"/>
                <a:gd name="connsiteY38" fmla="*/ 220870 h 602417"/>
                <a:gd name="connsiteX39" fmla="*/ 576519 w 576519"/>
                <a:gd name="connsiteY39" fmla="*/ 220870 h 602417"/>
                <a:gd name="connsiteX40" fmla="*/ 576519 w 576519"/>
                <a:gd name="connsiteY40" fmla="*/ 555111 h 602417"/>
                <a:gd name="connsiteX41" fmla="*/ 529143 w 576519"/>
                <a:gd name="connsiteY41" fmla="*/ 602417 h 602417"/>
                <a:gd name="connsiteX42" fmla="*/ 47376 w 576519"/>
                <a:gd name="connsiteY42" fmla="*/ 602417 h 602417"/>
                <a:gd name="connsiteX43" fmla="*/ 0 w 576519"/>
                <a:gd name="connsiteY43" fmla="*/ 555111 h 602417"/>
                <a:gd name="connsiteX44" fmla="*/ 147193 w 576519"/>
                <a:gd name="connsiteY44" fmla="*/ 0 h 602417"/>
                <a:gd name="connsiteX45" fmla="*/ 149153 w 576519"/>
                <a:gd name="connsiteY45" fmla="*/ 0 h 602417"/>
                <a:gd name="connsiteX46" fmla="*/ 197510 w 576519"/>
                <a:gd name="connsiteY46" fmla="*/ 42416 h 602417"/>
                <a:gd name="connsiteX47" fmla="*/ 197510 w 576519"/>
                <a:gd name="connsiteY47" fmla="*/ 84996 h 602417"/>
                <a:gd name="connsiteX48" fmla="*/ 385054 w 576519"/>
                <a:gd name="connsiteY48" fmla="*/ 84996 h 602417"/>
                <a:gd name="connsiteX49" fmla="*/ 385054 w 576519"/>
                <a:gd name="connsiteY49" fmla="*/ 42416 h 602417"/>
                <a:gd name="connsiteX50" fmla="*/ 433410 w 576519"/>
                <a:gd name="connsiteY50" fmla="*/ 0 h 602417"/>
                <a:gd name="connsiteX51" fmla="*/ 435371 w 576519"/>
                <a:gd name="connsiteY51" fmla="*/ 0 h 602417"/>
                <a:gd name="connsiteX52" fmla="*/ 483890 w 576519"/>
                <a:gd name="connsiteY52" fmla="*/ 42416 h 602417"/>
                <a:gd name="connsiteX53" fmla="*/ 483890 w 576519"/>
                <a:gd name="connsiteY53" fmla="*/ 84996 h 602417"/>
                <a:gd name="connsiteX54" fmla="*/ 530123 w 576519"/>
                <a:gd name="connsiteY54" fmla="*/ 84996 h 602417"/>
                <a:gd name="connsiteX55" fmla="*/ 576519 w 576519"/>
                <a:gd name="connsiteY55" fmla="*/ 133285 h 602417"/>
                <a:gd name="connsiteX56" fmla="*/ 576519 w 576519"/>
                <a:gd name="connsiteY56" fmla="*/ 185164 h 602417"/>
                <a:gd name="connsiteX57" fmla="*/ 0 w 576519"/>
                <a:gd name="connsiteY57" fmla="*/ 185164 h 602417"/>
                <a:gd name="connsiteX58" fmla="*/ 0 w 576519"/>
                <a:gd name="connsiteY58" fmla="*/ 133285 h 602417"/>
                <a:gd name="connsiteX59" fmla="*/ 48356 w 576519"/>
                <a:gd name="connsiteY59" fmla="*/ 84996 h 602417"/>
                <a:gd name="connsiteX60" fmla="*/ 98837 w 576519"/>
                <a:gd name="connsiteY60" fmla="*/ 84996 h 602417"/>
                <a:gd name="connsiteX61" fmla="*/ 98837 w 576519"/>
                <a:gd name="connsiteY61" fmla="*/ 42416 h 602417"/>
                <a:gd name="connsiteX62" fmla="*/ 147193 w 576519"/>
                <a:gd name="connsiteY62" fmla="*/ 0 h 6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76519" h="602417">
                  <a:moveTo>
                    <a:pt x="454158" y="486273"/>
                  </a:moveTo>
                  <a:lnTo>
                    <a:pt x="454158" y="553317"/>
                  </a:lnTo>
                  <a:lnTo>
                    <a:pt x="521301" y="553317"/>
                  </a:lnTo>
                  <a:lnTo>
                    <a:pt x="521301" y="486273"/>
                  </a:lnTo>
                  <a:close/>
                  <a:moveTo>
                    <a:pt x="323792" y="486273"/>
                  </a:moveTo>
                  <a:lnTo>
                    <a:pt x="323792" y="553317"/>
                  </a:lnTo>
                  <a:lnTo>
                    <a:pt x="390935" y="553317"/>
                  </a:lnTo>
                  <a:lnTo>
                    <a:pt x="390935" y="486273"/>
                  </a:lnTo>
                  <a:close/>
                  <a:moveTo>
                    <a:pt x="193425" y="486273"/>
                  </a:moveTo>
                  <a:lnTo>
                    <a:pt x="193425" y="553317"/>
                  </a:lnTo>
                  <a:lnTo>
                    <a:pt x="260569" y="553317"/>
                  </a:lnTo>
                  <a:lnTo>
                    <a:pt x="260569" y="486273"/>
                  </a:lnTo>
                  <a:close/>
                  <a:moveTo>
                    <a:pt x="63223" y="486273"/>
                  </a:moveTo>
                  <a:lnTo>
                    <a:pt x="63223" y="553317"/>
                  </a:lnTo>
                  <a:lnTo>
                    <a:pt x="130366" y="553317"/>
                  </a:lnTo>
                  <a:lnTo>
                    <a:pt x="130366" y="486273"/>
                  </a:lnTo>
                  <a:close/>
                  <a:moveTo>
                    <a:pt x="279193" y="287588"/>
                  </a:moveTo>
                  <a:lnTo>
                    <a:pt x="275599" y="351206"/>
                  </a:lnTo>
                  <a:lnTo>
                    <a:pt x="291935" y="361972"/>
                  </a:lnTo>
                  <a:cubicBezTo>
                    <a:pt x="298143" y="359362"/>
                    <a:pt x="305495" y="357242"/>
                    <a:pt x="313663" y="357242"/>
                  </a:cubicBezTo>
                  <a:cubicBezTo>
                    <a:pt x="327386" y="357242"/>
                    <a:pt x="336534" y="363603"/>
                    <a:pt x="336371" y="374859"/>
                  </a:cubicBezTo>
                  <a:cubicBezTo>
                    <a:pt x="336371" y="386441"/>
                    <a:pt x="328203" y="392966"/>
                    <a:pt x="314807" y="392966"/>
                  </a:cubicBezTo>
                  <a:cubicBezTo>
                    <a:pt x="303371" y="392966"/>
                    <a:pt x="293732" y="387746"/>
                    <a:pt x="284094" y="378937"/>
                  </a:cubicBezTo>
                  <a:lnTo>
                    <a:pt x="266940" y="399328"/>
                  </a:lnTo>
                  <a:cubicBezTo>
                    <a:pt x="279356" y="411399"/>
                    <a:pt x="294549" y="418739"/>
                    <a:pt x="315297" y="418739"/>
                  </a:cubicBezTo>
                  <a:cubicBezTo>
                    <a:pt x="344866" y="418739"/>
                    <a:pt x="364306" y="401448"/>
                    <a:pt x="364306" y="374043"/>
                  </a:cubicBezTo>
                  <a:cubicBezTo>
                    <a:pt x="364306" y="344681"/>
                    <a:pt x="344539" y="332447"/>
                    <a:pt x="319054" y="332447"/>
                  </a:cubicBezTo>
                  <a:cubicBezTo>
                    <a:pt x="311866" y="332447"/>
                    <a:pt x="307292" y="333426"/>
                    <a:pt x="302064" y="334731"/>
                  </a:cubicBezTo>
                  <a:lnTo>
                    <a:pt x="303534" y="312383"/>
                  </a:lnTo>
                  <a:lnTo>
                    <a:pt x="358589" y="312383"/>
                  </a:lnTo>
                  <a:lnTo>
                    <a:pt x="358589" y="287588"/>
                  </a:lnTo>
                  <a:close/>
                  <a:moveTo>
                    <a:pt x="222505" y="286609"/>
                  </a:moveTo>
                  <a:lnTo>
                    <a:pt x="185421" y="297701"/>
                  </a:lnTo>
                  <a:lnTo>
                    <a:pt x="191302" y="320865"/>
                  </a:lnTo>
                  <a:lnTo>
                    <a:pt x="213846" y="315319"/>
                  </a:lnTo>
                  <a:lnTo>
                    <a:pt x="213846" y="416619"/>
                  </a:lnTo>
                  <a:lnTo>
                    <a:pt x="241945" y="416619"/>
                  </a:lnTo>
                  <a:lnTo>
                    <a:pt x="241945" y="286609"/>
                  </a:lnTo>
                  <a:close/>
                  <a:moveTo>
                    <a:pt x="0" y="220870"/>
                  </a:moveTo>
                  <a:lnTo>
                    <a:pt x="576519" y="220870"/>
                  </a:lnTo>
                  <a:lnTo>
                    <a:pt x="576519" y="555111"/>
                  </a:lnTo>
                  <a:cubicBezTo>
                    <a:pt x="576519" y="581211"/>
                    <a:pt x="555281" y="602417"/>
                    <a:pt x="529143" y="602417"/>
                  </a:cubicBezTo>
                  <a:lnTo>
                    <a:pt x="47376" y="602417"/>
                  </a:lnTo>
                  <a:cubicBezTo>
                    <a:pt x="21238" y="602417"/>
                    <a:pt x="0" y="581211"/>
                    <a:pt x="0" y="555111"/>
                  </a:cubicBezTo>
                  <a:close/>
                  <a:moveTo>
                    <a:pt x="147193" y="0"/>
                  </a:moveTo>
                  <a:lnTo>
                    <a:pt x="149153" y="0"/>
                  </a:lnTo>
                  <a:cubicBezTo>
                    <a:pt x="175945" y="0"/>
                    <a:pt x="197510" y="19087"/>
                    <a:pt x="197510" y="42416"/>
                  </a:cubicBezTo>
                  <a:lnTo>
                    <a:pt x="197510" y="84996"/>
                  </a:lnTo>
                  <a:lnTo>
                    <a:pt x="385054" y="84996"/>
                  </a:lnTo>
                  <a:lnTo>
                    <a:pt x="385054" y="42416"/>
                  </a:lnTo>
                  <a:cubicBezTo>
                    <a:pt x="385054" y="19087"/>
                    <a:pt x="406782" y="0"/>
                    <a:pt x="433410" y="0"/>
                  </a:cubicBezTo>
                  <a:lnTo>
                    <a:pt x="435371" y="0"/>
                  </a:lnTo>
                  <a:cubicBezTo>
                    <a:pt x="462163" y="0"/>
                    <a:pt x="483890" y="19087"/>
                    <a:pt x="483890" y="42416"/>
                  </a:cubicBezTo>
                  <a:lnTo>
                    <a:pt x="483890" y="84996"/>
                  </a:lnTo>
                  <a:lnTo>
                    <a:pt x="530123" y="84996"/>
                  </a:lnTo>
                  <a:cubicBezTo>
                    <a:pt x="555772" y="84996"/>
                    <a:pt x="576519" y="106530"/>
                    <a:pt x="576519" y="133285"/>
                  </a:cubicBezTo>
                  <a:lnTo>
                    <a:pt x="576519" y="185164"/>
                  </a:lnTo>
                  <a:lnTo>
                    <a:pt x="0" y="185164"/>
                  </a:lnTo>
                  <a:lnTo>
                    <a:pt x="0" y="133285"/>
                  </a:lnTo>
                  <a:cubicBezTo>
                    <a:pt x="0" y="106530"/>
                    <a:pt x="21728" y="84996"/>
                    <a:pt x="48356" y="84996"/>
                  </a:cubicBezTo>
                  <a:lnTo>
                    <a:pt x="98837" y="84996"/>
                  </a:lnTo>
                  <a:lnTo>
                    <a:pt x="98837" y="42416"/>
                  </a:lnTo>
                  <a:cubicBezTo>
                    <a:pt x="98837" y="19087"/>
                    <a:pt x="120401" y="0"/>
                    <a:pt x="147193" y="0"/>
                  </a:cubicBezTo>
                  <a:close/>
                </a:path>
              </a:pathLst>
            </a:custGeom>
            <a:gradFill>
              <a:gsLst>
                <a:gs pos="0">
                  <a:srgbClr val="F1973B"/>
                </a:gs>
                <a:gs pos="100000">
                  <a:srgbClr val="EA551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组合 55"/>
            <p:cNvGrpSpPr/>
            <p:nvPr/>
          </p:nvGrpSpPr>
          <p:grpSpPr>
            <a:xfrm>
              <a:off x="7078760" y="3667003"/>
              <a:ext cx="1566370" cy="1136685"/>
              <a:chOff x="7706716" y="3674623"/>
              <a:chExt cx="1566370" cy="1136685"/>
            </a:xfrm>
          </p:grpSpPr>
          <p:sp>
            <p:nvSpPr>
              <p:cNvPr id="49" name="矩形 48"/>
              <p:cNvSpPr/>
              <p:nvPr/>
            </p:nvSpPr>
            <p:spPr>
              <a:xfrm>
                <a:off x="7706716" y="3674623"/>
                <a:ext cx="1438899" cy="400110"/>
              </a:xfrm>
              <a:prstGeom prst="rect">
                <a:avLst/>
              </a:prstGeom>
              <a:effectLst>
                <a:outerShdw blurRad="127000" dist="38100" dir="2700000" algn="tl" rotWithShape="0">
                  <a:schemeClr val="accent2">
                    <a:lumMod val="50000"/>
                    <a:alpha val="20000"/>
                  </a:scheme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2000" dirty="0">
                    <a:solidFill>
                      <a:srgbClr val="EA5514"/>
                    </a:solidFill>
                    <a:latin typeface="HarmonyOS Sans SC Medium" panose="00000600000000000000" pitchFamily="2" charset="-122"/>
                    <a:ea typeface="HarmonyOS Sans SC Medium" panose="00000600000000000000" pitchFamily="2" charset="-122"/>
                    <a:cs typeface="阿里巴巴普惠体 R" panose="00020600040101010101" pitchFamily="18" charset="-122"/>
                    <a:sym typeface="OPPOSans B" panose="00020600040101010101" pitchFamily="18" charset="-122"/>
                  </a:rPr>
                  <a:t>实施经验</a:t>
                </a:r>
                <a:endParaRPr kumimoji="0" lang="en-US" altLang="zh-CN" sz="2000" b="0" i="0" u="none" strike="noStrike" kern="1200" cap="none" spc="0" normalizeH="0" baseline="0" noProof="0" dirty="0">
                  <a:ln>
                    <a:noFill/>
                  </a:ln>
                  <a:solidFill>
                    <a:srgbClr val="EA5514"/>
                  </a:solidFill>
                  <a:effectLst/>
                  <a:uLnTx/>
                  <a:uFillTx/>
                  <a:latin typeface="HarmonyOS Sans SC Medium" panose="00000600000000000000" pitchFamily="2" charset="-122"/>
                  <a:ea typeface="HarmonyOS Sans SC Medium" panose="00000600000000000000" pitchFamily="2" charset="-122"/>
                  <a:cs typeface="阿里巴巴普惠体 R" panose="00020600040101010101" pitchFamily="18" charset="-122"/>
                  <a:sym typeface="OPPOSans B" panose="00020600040101010101" pitchFamily="18" charset="-122"/>
                </a:endParaRPr>
              </a:p>
            </p:txBody>
          </p:sp>
          <p:sp>
            <p:nvSpPr>
              <p:cNvPr id="50" name="矩形 49"/>
              <p:cNvSpPr/>
              <p:nvPr/>
            </p:nvSpPr>
            <p:spPr>
              <a:xfrm>
                <a:off x="7706716" y="3980311"/>
                <a:ext cx="1566370" cy="830997"/>
              </a:xfrm>
              <a:prstGeom prst="rect">
                <a:avLst/>
              </a:prstGeom>
              <a:effectLst>
                <a:outerShdw blurRad="127000" dist="38100" dir="2700000" algn="tl" rotWithShape="0">
                  <a:schemeClr val="accent2">
                    <a:lumMod val="50000"/>
                    <a:alpha val="20000"/>
                  </a:scheme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4800" b="1" dirty="0">
                    <a:solidFill>
                      <a:srgbClr val="EA5514"/>
                    </a:solidFill>
                    <a:latin typeface="HarmonyOS Sans SC Medium" panose="00000600000000000000" pitchFamily="2" charset="-122"/>
                    <a:ea typeface="HarmonyOS Sans SC Medium" panose="00000600000000000000" pitchFamily="2" charset="-122"/>
                    <a:cs typeface="阿里巴巴普惠体 R" panose="00020600040101010101" pitchFamily="18" charset="-122"/>
                    <a:sym typeface="OPPOSans B" panose="00020600040101010101" pitchFamily="18" charset="-122"/>
                  </a:rPr>
                  <a:t>15</a:t>
                </a:r>
                <a:r>
                  <a:rPr lang="en-US" altLang="zh-CN" b="1" dirty="0">
                    <a:solidFill>
                      <a:srgbClr val="EA5514"/>
                    </a:solidFill>
                    <a:latin typeface="HarmonyOS Sans SC Medium" panose="00000600000000000000" pitchFamily="2" charset="-122"/>
                    <a:ea typeface="HarmonyOS Sans SC Medium" panose="00000600000000000000" pitchFamily="2" charset="-122"/>
                    <a:cs typeface="阿里巴巴普惠体 R" panose="00020600040101010101" pitchFamily="18" charset="-122"/>
                    <a:sym typeface="OPPOSans B" panose="00020600040101010101" pitchFamily="18" charset="-122"/>
                  </a:rPr>
                  <a:t> </a:t>
                </a:r>
                <a:r>
                  <a:rPr lang="zh-CN" altLang="en-US" b="1" dirty="0">
                    <a:solidFill>
                      <a:srgbClr val="EA5514"/>
                    </a:solidFill>
                    <a:latin typeface="HarmonyOS Sans SC Medium" panose="00000600000000000000" pitchFamily="2" charset="-122"/>
                    <a:ea typeface="HarmonyOS Sans SC Medium" panose="00000600000000000000" pitchFamily="2" charset="-122"/>
                    <a:cs typeface="阿里巴巴普惠体 R" panose="00020600040101010101" pitchFamily="18" charset="-122"/>
                    <a:sym typeface="OPPOSans B" panose="00020600040101010101" pitchFamily="18" charset="-122"/>
                  </a:rPr>
                  <a:t>年</a:t>
                </a:r>
                <a:endParaRPr kumimoji="0" lang="zh-CN" altLang="en-US" sz="4800" b="1" i="0" u="none" strike="noStrike" kern="1200" cap="none" spc="0" normalizeH="0" baseline="0" noProof="0" dirty="0">
                  <a:ln>
                    <a:noFill/>
                  </a:ln>
                  <a:solidFill>
                    <a:srgbClr val="EA5514"/>
                  </a:solidFill>
                  <a:effectLst/>
                  <a:uLnTx/>
                  <a:uFillTx/>
                  <a:latin typeface="HarmonyOS Sans SC Medium" panose="00000600000000000000" pitchFamily="2" charset="-122"/>
                  <a:ea typeface="HarmonyOS Sans SC Medium" panose="00000600000000000000" pitchFamily="2" charset="-122"/>
                  <a:cs typeface="阿里巴巴普惠体 R" panose="00020600040101010101" pitchFamily="18" charset="-122"/>
                </a:endParaRPr>
              </a:p>
            </p:txBody>
          </p:sp>
        </p:grpSp>
      </p:grpSp>
      <p:sp>
        <p:nvSpPr>
          <p:cNvPr id="63" name="圆角矩形 4"/>
          <p:cNvSpPr/>
          <p:nvPr/>
        </p:nvSpPr>
        <p:spPr>
          <a:xfrm>
            <a:off x="1056525" y="4119534"/>
            <a:ext cx="540000" cy="36000"/>
          </a:xfrm>
          <a:prstGeom prst="roundRect">
            <a:avLst>
              <a:gd name="adj" fmla="val 50000"/>
            </a:avLst>
          </a:prstGeom>
          <a:solidFill>
            <a:srgbClr val="EA5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文本框 41"/>
          <p:cNvSpPr txBox="1"/>
          <p:nvPr/>
        </p:nvSpPr>
        <p:spPr>
          <a:xfrm>
            <a:off x="1056525" y="2114214"/>
            <a:ext cx="1822541" cy="424155"/>
          </a:xfrm>
          <a:prstGeom prst="rect">
            <a:avLst/>
          </a:prstGeom>
          <a:noFill/>
        </p:spPr>
        <p:txBody>
          <a:bodyPr wrap="square" lIns="0" tIns="0" rIns="0" bIns="0" rtlCol="0">
            <a:spAutoFit/>
          </a:bodyPr>
          <a:lstStyle/>
          <a:p>
            <a:pPr>
              <a:lnSpc>
                <a:spcPct val="120000"/>
              </a:lnSpc>
              <a:spcBef>
                <a:spcPts val="50"/>
              </a:spcBef>
            </a:pPr>
            <a:r>
              <a:rPr lang="zh-CN" altLang="en-US" sz="2400" b="1" dirty="0">
                <a:solidFill>
                  <a:srgbClr val="EA5514"/>
                </a:solidFill>
                <a:latin typeface="HarmonyOS Sans SC Black" panose="00000A00000000000000" pitchFamily="2" charset="-122"/>
                <a:ea typeface="HarmonyOS Sans SC Black" panose="00000A00000000000000" pitchFamily="2" charset="-122"/>
                <a:cs typeface="阿里巴巴普惠体 M" panose="00020600040101010101" pitchFamily="18" charset="-122"/>
                <a:sym typeface="+mn-lt"/>
              </a:rPr>
              <a:t>股东构成</a:t>
            </a:r>
            <a:endParaRPr lang="zh-CN" altLang="en-US" sz="2400" b="1" dirty="0">
              <a:solidFill>
                <a:srgbClr val="EA5514"/>
              </a:solidFill>
              <a:latin typeface="HarmonyOS Sans SC Black" panose="00000A00000000000000" pitchFamily="2" charset="-122"/>
              <a:ea typeface="HarmonyOS Sans SC Black" panose="00000A00000000000000" pitchFamily="2" charset="-122"/>
              <a:cs typeface="阿里巴巴普惠体 M" panose="00020600040101010101" pitchFamily="18" charset="-122"/>
              <a:sym typeface="+mn-lt"/>
            </a:endParaRPr>
          </a:p>
        </p:txBody>
      </p:sp>
      <p:sp>
        <p:nvSpPr>
          <p:cNvPr id="45" name="圆角矩形 4"/>
          <p:cNvSpPr/>
          <p:nvPr/>
        </p:nvSpPr>
        <p:spPr>
          <a:xfrm>
            <a:off x="1056525" y="2567208"/>
            <a:ext cx="540000" cy="36000"/>
          </a:xfrm>
          <a:prstGeom prst="roundRect">
            <a:avLst>
              <a:gd name="adj" fmla="val 50000"/>
            </a:avLst>
          </a:prstGeom>
          <a:solidFill>
            <a:srgbClr val="EA5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26448" y="352056"/>
            <a:ext cx="9456737" cy="492443"/>
          </a:xfrm>
          <a:prstGeom prst="rect">
            <a:avLst/>
          </a:prstGeom>
          <a:noFill/>
        </p:spPr>
        <p:txBody>
          <a:bodyPr wrap="square" lIns="0" tIns="0" rIns="0" bIns="0" rtlCol="0">
            <a:spAutoFit/>
          </a:bodyPr>
          <a:lstStyle/>
          <a:p>
            <a:r>
              <a:rPr lang="zh-CN" altLang="en-US" sz="3200" b="1" dirty="0">
                <a:solidFill>
                  <a:srgbClr val="EA5514"/>
                </a:solidFill>
                <a:ea typeface="HarmonyOS Sans SC Black" panose="00000A00000000000000" pitchFamily="2" charset="-122"/>
                <a:cs typeface="+mn-ea"/>
                <a:sym typeface="+mn-lt"/>
              </a:rPr>
              <a:t>深耕福利领域</a:t>
            </a:r>
            <a:r>
              <a:rPr lang="en-US" altLang="zh-CN" sz="3200" b="1" dirty="0">
                <a:solidFill>
                  <a:srgbClr val="EA5514"/>
                </a:solidFill>
                <a:ea typeface="HarmonyOS Sans SC Black" panose="00000A00000000000000" pitchFamily="2" charset="-122"/>
                <a:cs typeface="+mn-ea"/>
                <a:sym typeface="+mn-lt"/>
              </a:rPr>
              <a:t>15</a:t>
            </a:r>
            <a:r>
              <a:rPr lang="zh-CN" altLang="en-US" sz="3200" b="1" dirty="0">
                <a:solidFill>
                  <a:srgbClr val="EA5514"/>
                </a:solidFill>
                <a:ea typeface="HarmonyOS Sans SC Black" panose="00000A00000000000000" pitchFamily="2" charset="-122"/>
                <a:cs typeface="+mn-ea"/>
                <a:sym typeface="+mn-lt"/>
              </a:rPr>
              <a:t>年，收获市场与行业的持续认可</a:t>
            </a:r>
            <a:endParaRPr lang="zh-CN" altLang="en-US" sz="3200" b="1" dirty="0">
              <a:solidFill>
                <a:srgbClr val="EA5514"/>
              </a:solidFill>
              <a:ea typeface="HarmonyOS Sans SC Black" panose="00000A00000000000000" pitchFamily="2" charset="-122"/>
              <a:cs typeface="+mn-ea"/>
              <a:sym typeface="+mn-lt"/>
            </a:endParaRPr>
          </a:p>
        </p:txBody>
      </p:sp>
      <p:grpSp>
        <p:nvGrpSpPr>
          <p:cNvPr id="643" name="组合 642"/>
          <p:cNvGrpSpPr/>
          <p:nvPr/>
        </p:nvGrpSpPr>
        <p:grpSpPr>
          <a:xfrm>
            <a:off x="965532" y="1363362"/>
            <a:ext cx="1891243" cy="1430972"/>
            <a:chOff x="975550" y="1474573"/>
            <a:chExt cx="1891243" cy="1430972"/>
          </a:xfrm>
        </p:grpSpPr>
        <p:grpSp>
          <p:nvGrpSpPr>
            <p:cNvPr id="2" name="组合 1"/>
            <p:cNvGrpSpPr/>
            <p:nvPr/>
          </p:nvGrpSpPr>
          <p:grpSpPr>
            <a:xfrm>
              <a:off x="1007379" y="1474573"/>
              <a:ext cx="1827584" cy="763150"/>
              <a:chOff x="1110431" y="1468524"/>
              <a:chExt cx="1570072" cy="757714"/>
            </a:xfrm>
          </p:grpSpPr>
          <p:grpSp>
            <p:nvGrpSpPr>
              <p:cNvPr id="6" name="组合 5"/>
              <p:cNvGrpSpPr/>
              <p:nvPr/>
            </p:nvGrpSpPr>
            <p:grpSpPr>
              <a:xfrm>
                <a:off x="2224951" y="1468524"/>
                <a:ext cx="455552" cy="757714"/>
                <a:chOff x="9207500" y="842963"/>
                <a:chExt cx="542925" cy="1098551"/>
              </a:xfrm>
              <a:gradFill>
                <a:gsLst>
                  <a:gs pos="0">
                    <a:srgbClr val="F1973B"/>
                  </a:gs>
                  <a:gs pos="95000">
                    <a:srgbClr val="EA5514"/>
                  </a:gs>
                </a:gsLst>
                <a:lin ang="5400000" scaled="1"/>
              </a:gradFill>
            </p:grpSpPr>
            <p:sp>
              <p:nvSpPr>
                <p:cNvPr id="7" name="Freeform 110"/>
                <p:cNvSpPr/>
                <p:nvPr/>
              </p:nvSpPr>
              <p:spPr bwMode="auto">
                <a:xfrm>
                  <a:off x="9507538" y="1592263"/>
                  <a:ext cx="58737" cy="158750"/>
                </a:xfrm>
                <a:custGeom>
                  <a:avLst/>
                  <a:gdLst>
                    <a:gd name="T0" fmla="*/ 0 w 18"/>
                    <a:gd name="T1" fmla="*/ 19 h 49"/>
                    <a:gd name="T2" fmla="*/ 5 w 18"/>
                    <a:gd name="T3" fmla="*/ 44 h 49"/>
                    <a:gd name="T4" fmla="*/ 5 w 18"/>
                    <a:gd name="T5" fmla="*/ 49 h 49"/>
                    <a:gd name="T6" fmla="*/ 17 w 18"/>
                    <a:gd name="T7" fmla="*/ 25 h 49"/>
                    <a:gd name="T8" fmla="*/ 11 w 18"/>
                    <a:gd name="T9" fmla="*/ 0 h 49"/>
                    <a:gd name="T10" fmla="*/ 0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0" y="19"/>
                      </a:moveTo>
                      <a:cubicBezTo>
                        <a:pt x="2" y="22"/>
                        <a:pt x="7" y="31"/>
                        <a:pt x="5" y="44"/>
                      </a:cubicBezTo>
                      <a:cubicBezTo>
                        <a:pt x="5" y="46"/>
                        <a:pt x="5" y="47"/>
                        <a:pt x="5" y="49"/>
                      </a:cubicBezTo>
                      <a:cubicBezTo>
                        <a:pt x="7" y="46"/>
                        <a:pt x="15" y="38"/>
                        <a:pt x="17" y="25"/>
                      </a:cubicBezTo>
                      <a:cubicBezTo>
                        <a:pt x="18" y="11"/>
                        <a:pt x="13" y="2"/>
                        <a:pt x="11" y="0"/>
                      </a:cubicBezTo>
                      <a:cubicBezTo>
                        <a:pt x="9" y="2"/>
                        <a:pt x="3" y="8"/>
                        <a:pt x="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 name="Freeform 111"/>
                <p:cNvSpPr/>
                <p:nvPr/>
              </p:nvSpPr>
              <p:spPr bwMode="auto">
                <a:xfrm>
                  <a:off x="9534525" y="1685926"/>
                  <a:ext cx="147637" cy="71438"/>
                </a:xfrm>
                <a:custGeom>
                  <a:avLst/>
                  <a:gdLst>
                    <a:gd name="T0" fmla="*/ 30 w 46"/>
                    <a:gd name="T1" fmla="*/ 19 h 22"/>
                    <a:gd name="T2" fmla="*/ 4 w 46"/>
                    <a:gd name="T3" fmla="*/ 20 h 22"/>
                    <a:gd name="T4" fmla="*/ 0 w 46"/>
                    <a:gd name="T5" fmla="*/ 22 h 22"/>
                    <a:gd name="T6" fmla="*/ 20 w 46"/>
                    <a:gd name="T7" fmla="*/ 5 h 22"/>
                    <a:gd name="T8" fmla="*/ 46 w 46"/>
                    <a:gd name="T9" fmla="*/ 3 h 22"/>
                    <a:gd name="T10" fmla="*/ 30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30" y="19"/>
                      </a:moveTo>
                      <a:cubicBezTo>
                        <a:pt x="27" y="18"/>
                        <a:pt x="17" y="15"/>
                        <a:pt x="4" y="20"/>
                      </a:cubicBezTo>
                      <a:cubicBezTo>
                        <a:pt x="3" y="21"/>
                        <a:pt x="1" y="22"/>
                        <a:pt x="0" y="22"/>
                      </a:cubicBezTo>
                      <a:cubicBezTo>
                        <a:pt x="2" y="20"/>
                        <a:pt x="8" y="10"/>
                        <a:pt x="20" y="5"/>
                      </a:cubicBezTo>
                      <a:cubicBezTo>
                        <a:pt x="33" y="0"/>
                        <a:pt x="43" y="3"/>
                        <a:pt x="46" y="3"/>
                      </a:cubicBezTo>
                      <a:cubicBezTo>
                        <a:pt x="44" y="6"/>
                        <a:pt x="39" y="14"/>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 name="Freeform 112"/>
                <p:cNvSpPr/>
                <p:nvPr/>
              </p:nvSpPr>
              <p:spPr bwMode="auto">
                <a:xfrm>
                  <a:off x="9550400" y="1501776"/>
                  <a:ext cx="57150" cy="161925"/>
                </a:xfrm>
                <a:custGeom>
                  <a:avLst/>
                  <a:gdLst>
                    <a:gd name="T0" fmla="*/ 0 w 18"/>
                    <a:gd name="T1" fmla="*/ 22 h 50"/>
                    <a:gd name="T2" fmla="*/ 11 w 18"/>
                    <a:gd name="T3" fmla="*/ 45 h 50"/>
                    <a:gd name="T4" fmla="*/ 11 w 18"/>
                    <a:gd name="T5" fmla="*/ 50 h 50"/>
                    <a:gd name="T6" fmla="*/ 17 w 18"/>
                    <a:gd name="T7" fmla="*/ 24 h 50"/>
                    <a:gd name="T8" fmla="*/ 7 w 18"/>
                    <a:gd name="T9" fmla="*/ 0 h 50"/>
                    <a:gd name="T10" fmla="*/ 0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0" y="22"/>
                      </a:moveTo>
                      <a:cubicBezTo>
                        <a:pt x="2" y="24"/>
                        <a:pt x="10" y="32"/>
                        <a:pt x="11" y="45"/>
                      </a:cubicBezTo>
                      <a:cubicBezTo>
                        <a:pt x="11" y="47"/>
                        <a:pt x="11" y="48"/>
                        <a:pt x="11" y="50"/>
                      </a:cubicBezTo>
                      <a:cubicBezTo>
                        <a:pt x="12" y="47"/>
                        <a:pt x="18" y="37"/>
                        <a:pt x="17" y="24"/>
                      </a:cubicBezTo>
                      <a:cubicBezTo>
                        <a:pt x="16" y="10"/>
                        <a:pt x="9" y="2"/>
                        <a:pt x="7" y="0"/>
                      </a:cubicBezTo>
                      <a:cubicBezTo>
                        <a:pt x="5" y="3"/>
                        <a:pt x="1" y="11"/>
                        <a:pt x="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10" name="Freeform 113"/>
                <p:cNvSpPr/>
                <p:nvPr/>
              </p:nvSpPr>
              <p:spPr bwMode="auto">
                <a:xfrm>
                  <a:off x="9598025" y="1576388"/>
                  <a:ext cx="133350" cy="93663"/>
                </a:xfrm>
                <a:custGeom>
                  <a:avLst/>
                  <a:gdLst>
                    <a:gd name="T0" fmla="*/ 28 w 41"/>
                    <a:gd name="T1" fmla="*/ 19 h 29"/>
                    <a:gd name="T2" fmla="*/ 3 w 41"/>
                    <a:gd name="T3" fmla="*/ 26 h 29"/>
                    <a:gd name="T4" fmla="*/ 0 w 41"/>
                    <a:gd name="T5" fmla="*/ 29 h 29"/>
                    <a:gd name="T6" fmla="*/ 16 w 41"/>
                    <a:gd name="T7" fmla="*/ 7 h 29"/>
                    <a:gd name="T8" fmla="*/ 41 w 41"/>
                    <a:gd name="T9" fmla="*/ 1 h 29"/>
                    <a:gd name="T10" fmla="*/ 28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28" y="19"/>
                      </a:moveTo>
                      <a:cubicBezTo>
                        <a:pt x="25" y="19"/>
                        <a:pt x="14" y="18"/>
                        <a:pt x="3" y="26"/>
                      </a:cubicBezTo>
                      <a:cubicBezTo>
                        <a:pt x="2" y="27"/>
                        <a:pt x="1" y="28"/>
                        <a:pt x="0" y="29"/>
                      </a:cubicBezTo>
                      <a:cubicBezTo>
                        <a:pt x="1" y="26"/>
                        <a:pt x="5" y="15"/>
                        <a:pt x="16" y="7"/>
                      </a:cubicBezTo>
                      <a:cubicBezTo>
                        <a:pt x="27" y="0"/>
                        <a:pt x="38" y="0"/>
                        <a:pt x="41" y="1"/>
                      </a:cubicBezTo>
                      <a:cubicBezTo>
                        <a:pt x="40" y="3"/>
                        <a:pt x="36" y="12"/>
                        <a:pt x="2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11" name="Freeform 114"/>
                <p:cNvSpPr/>
                <p:nvPr/>
              </p:nvSpPr>
              <p:spPr bwMode="auto">
                <a:xfrm>
                  <a:off x="9569450" y="1411288"/>
                  <a:ext cx="74612" cy="155575"/>
                </a:xfrm>
                <a:custGeom>
                  <a:avLst/>
                  <a:gdLst>
                    <a:gd name="T0" fmla="*/ 2 w 23"/>
                    <a:gd name="T1" fmla="*/ 22 h 48"/>
                    <a:gd name="T2" fmla="*/ 17 w 23"/>
                    <a:gd name="T3" fmla="*/ 43 h 48"/>
                    <a:gd name="T4" fmla="*/ 18 w 23"/>
                    <a:gd name="T5" fmla="*/ 48 h 48"/>
                    <a:gd name="T6" fmla="*/ 19 w 23"/>
                    <a:gd name="T7" fmla="*/ 21 h 48"/>
                    <a:gd name="T8" fmla="*/ 4 w 23"/>
                    <a:gd name="T9" fmla="*/ 0 h 48"/>
                    <a:gd name="T10" fmla="*/ 2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 y="22"/>
                      </a:moveTo>
                      <a:cubicBezTo>
                        <a:pt x="4" y="24"/>
                        <a:pt x="13" y="30"/>
                        <a:pt x="17" y="43"/>
                      </a:cubicBezTo>
                      <a:cubicBezTo>
                        <a:pt x="17" y="45"/>
                        <a:pt x="18" y="46"/>
                        <a:pt x="18" y="48"/>
                      </a:cubicBezTo>
                      <a:cubicBezTo>
                        <a:pt x="19" y="45"/>
                        <a:pt x="23" y="33"/>
                        <a:pt x="19" y="21"/>
                      </a:cubicBezTo>
                      <a:cubicBezTo>
                        <a:pt x="15" y="8"/>
                        <a:pt x="6" y="1"/>
                        <a:pt x="4" y="0"/>
                      </a:cubicBezTo>
                      <a:cubicBezTo>
                        <a:pt x="3" y="3"/>
                        <a:pt x="0" y="11"/>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12" name="Freeform 115"/>
                <p:cNvSpPr/>
                <p:nvPr/>
              </p:nvSpPr>
              <p:spPr bwMode="auto">
                <a:xfrm>
                  <a:off x="9640888" y="1454151"/>
                  <a:ext cx="109537" cy="115888"/>
                </a:xfrm>
                <a:custGeom>
                  <a:avLst/>
                  <a:gdLst>
                    <a:gd name="T0" fmla="*/ 26 w 34"/>
                    <a:gd name="T1" fmla="*/ 20 h 36"/>
                    <a:gd name="T2" fmla="*/ 3 w 34"/>
                    <a:gd name="T3" fmla="*/ 32 h 36"/>
                    <a:gd name="T4" fmla="*/ 0 w 34"/>
                    <a:gd name="T5" fmla="*/ 36 h 36"/>
                    <a:gd name="T6" fmla="*/ 11 w 34"/>
                    <a:gd name="T7" fmla="*/ 11 h 36"/>
                    <a:gd name="T8" fmla="*/ 34 w 34"/>
                    <a:gd name="T9" fmla="*/ 0 h 36"/>
                    <a:gd name="T10" fmla="*/ 26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26" y="20"/>
                      </a:moveTo>
                      <a:cubicBezTo>
                        <a:pt x="23" y="21"/>
                        <a:pt x="12" y="22"/>
                        <a:pt x="3" y="32"/>
                      </a:cubicBezTo>
                      <a:cubicBezTo>
                        <a:pt x="2" y="33"/>
                        <a:pt x="1" y="34"/>
                        <a:pt x="0" y="36"/>
                      </a:cubicBezTo>
                      <a:cubicBezTo>
                        <a:pt x="0" y="32"/>
                        <a:pt x="2" y="21"/>
                        <a:pt x="11" y="11"/>
                      </a:cubicBezTo>
                      <a:cubicBezTo>
                        <a:pt x="21" y="1"/>
                        <a:pt x="31" y="0"/>
                        <a:pt x="34" y="0"/>
                      </a:cubicBezTo>
                      <a:cubicBezTo>
                        <a:pt x="34" y="2"/>
                        <a:pt x="33" y="12"/>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13" name="Freeform 116"/>
                <p:cNvSpPr/>
                <p:nvPr/>
              </p:nvSpPr>
              <p:spPr bwMode="auto">
                <a:xfrm>
                  <a:off x="9566275" y="1317626"/>
                  <a:ext cx="87312" cy="142875"/>
                </a:xfrm>
                <a:custGeom>
                  <a:avLst/>
                  <a:gdLst>
                    <a:gd name="T0" fmla="*/ 4 w 27"/>
                    <a:gd name="T1" fmla="*/ 23 h 44"/>
                    <a:gd name="T2" fmla="*/ 23 w 27"/>
                    <a:gd name="T3" fmla="*/ 40 h 44"/>
                    <a:gd name="T4" fmla="*/ 25 w 27"/>
                    <a:gd name="T5" fmla="*/ 44 h 44"/>
                    <a:gd name="T6" fmla="*/ 21 w 27"/>
                    <a:gd name="T7" fmla="*/ 18 h 44"/>
                    <a:gd name="T8" fmla="*/ 2 w 27"/>
                    <a:gd name="T9" fmla="*/ 0 h 44"/>
                    <a:gd name="T10" fmla="*/ 4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4" y="23"/>
                      </a:moveTo>
                      <a:cubicBezTo>
                        <a:pt x="7" y="24"/>
                        <a:pt x="17" y="28"/>
                        <a:pt x="23" y="40"/>
                      </a:cubicBezTo>
                      <a:cubicBezTo>
                        <a:pt x="24" y="41"/>
                        <a:pt x="25" y="43"/>
                        <a:pt x="25" y="44"/>
                      </a:cubicBezTo>
                      <a:cubicBezTo>
                        <a:pt x="26" y="41"/>
                        <a:pt x="27" y="29"/>
                        <a:pt x="21" y="18"/>
                      </a:cubicBezTo>
                      <a:cubicBezTo>
                        <a:pt x="14" y="6"/>
                        <a:pt x="5" y="2"/>
                        <a:pt x="2" y="0"/>
                      </a:cubicBezTo>
                      <a:cubicBezTo>
                        <a:pt x="1" y="3"/>
                        <a:pt x="0" y="13"/>
                        <a:pt x="4"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14" name="Freeform 117"/>
                <p:cNvSpPr/>
                <p:nvPr/>
              </p:nvSpPr>
              <p:spPr bwMode="auto">
                <a:xfrm>
                  <a:off x="9659938" y="1323976"/>
                  <a:ext cx="87312" cy="136525"/>
                </a:xfrm>
                <a:custGeom>
                  <a:avLst/>
                  <a:gdLst>
                    <a:gd name="T0" fmla="*/ 23 w 27"/>
                    <a:gd name="T1" fmla="*/ 22 h 42"/>
                    <a:gd name="T2" fmla="*/ 3 w 27"/>
                    <a:gd name="T3" fmla="*/ 38 h 42"/>
                    <a:gd name="T4" fmla="*/ 1 w 27"/>
                    <a:gd name="T5" fmla="*/ 42 h 42"/>
                    <a:gd name="T6" fmla="*/ 7 w 27"/>
                    <a:gd name="T7" fmla="*/ 16 h 42"/>
                    <a:gd name="T8" fmla="*/ 27 w 27"/>
                    <a:gd name="T9" fmla="*/ 0 h 42"/>
                    <a:gd name="T10" fmla="*/ 23 w 27"/>
                    <a:gd name="T11" fmla="*/ 22 h 42"/>
                  </a:gdLst>
                  <a:ahLst/>
                  <a:cxnLst>
                    <a:cxn ang="0">
                      <a:pos x="T0" y="T1"/>
                    </a:cxn>
                    <a:cxn ang="0">
                      <a:pos x="T2" y="T3"/>
                    </a:cxn>
                    <a:cxn ang="0">
                      <a:pos x="T4" y="T5"/>
                    </a:cxn>
                    <a:cxn ang="0">
                      <a:pos x="T6" y="T7"/>
                    </a:cxn>
                    <a:cxn ang="0">
                      <a:pos x="T8" y="T9"/>
                    </a:cxn>
                    <a:cxn ang="0">
                      <a:pos x="T10" y="T11"/>
                    </a:cxn>
                  </a:cxnLst>
                  <a:rect l="0" t="0" r="r" b="b"/>
                  <a:pathLst>
                    <a:path w="27" h="42">
                      <a:moveTo>
                        <a:pt x="23" y="22"/>
                      </a:moveTo>
                      <a:cubicBezTo>
                        <a:pt x="20" y="23"/>
                        <a:pt x="10" y="27"/>
                        <a:pt x="3" y="38"/>
                      </a:cubicBezTo>
                      <a:cubicBezTo>
                        <a:pt x="2" y="40"/>
                        <a:pt x="1" y="41"/>
                        <a:pt x="1" y="42"/>
                      </a:cubicBezTo>
                      <a:cubicBezTo>
                        <a:pt x="0" y="39"/>
                        <a:pt x="0" y="27"/>
                        <a:pt x="7" y="16"/>
                      </a:cubicBezTo>
                      <a:cubicBezTo>
                        <a:pt x="14" y="5"/>
                        <a:pt x="24" y="1"/>
                        <a:pt x="27" y="0"/>
                      </a:cubicBezTo>
                      <a:cubicBezTo>
                        <a:pt x="27" y="3"/>
                        <a:pt x="27" y="12"/>
                        <a:pt x="2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15" name="Freeform 118"/>
                <p:cNvSpPr/>
                <p:nvPr/>
              </p:nvSpPr>
              <p:spPr bwMode="auto">
                <a:xfrm>
                  <a:off x="9544050" y="1230313"/>
                  <a:ext cx="103187" cy="123825"/>
                </a:xfrm>
                <a:custGeom>
                  <a:avLst/>
                  <a:gdLst>
                    <a:gd name="T0" fmla="*/ 7 w 32"/>
                    <a:gd name="T1" fmla="*/ 22 h 38"/>
                    <a:gd name="T2" fmla="*/ 29 w 32"/>
                    <a:gd name="T3" fmla="*/ 34 h 38"/>
                    <a:gd name="T4" fmla="*/ 32 w 32"/>
                    <a:gd name="T5" fmla="*/ 38 h 38"/>
                    <a:gd name="T6" fmla="*/ 22 w 32"/>
                    <a:gd name="T7" fmla="*/ 13 h 38"/>
                    <a:gd name="T8" fmla="*/ 0 w 32"/>
                    <a:gd name="T9" fmla="*/ 0 h 38"/>
                    <a:gd name="T10" fmla="*/ 7 w 32"/>
                    <a:gd name="T11" fmla="*/ 22 h 38"/>
                  </a:gdLst>
                  <a:ahLst/>
                  <a:cxnLst>
                    <a:cxn ang="0">
                      <a:pos x="T0" y="T1"/>
                    </a:cxn>
                    <a:cxn ang="0">
                      <a:pos x="T2" y="T3"/>
                    </a:cxn>
                    <a:cxn ang="0">
                      <a:pos x="T4" y="T5"/>
                    </a:cxn>
                    <a:cxn ang="0">
                      <a:pos x="T6" y="T7"/>
                    </a:cxn>
                    <a:cxn ang="0">
                      <a:pos x="T8" y="T9"/>
                    </a:cxn>
                    <a:cxn ang="0">
                      <a:pos x="T10" y="T11"/>
                    </a:cxn>
                  </a:cxnLst>
                  <a:rect l="0" t="0" r="r" b="b"/>
                  <a:pathLst>
                    <a:path w="32" h="38">
                      <a:moveTo>
                        <a:pt x="7" y="22"/>
                      </a:moveTo>
                      <a:cubicBezTo>
                        <a:pt x="10" y="22"/>
                        <a:pt x="20" y="24"/>
                        <a:pt x="29" y="34"/>
                      </a:cubicBezTo>
                      <a:cubicBezTo>
                        <a:pt x="30" y="36"/>
                        <a:pt x="31" y="37"/>
                        <a:pt x="32" y="38"/>
                      </a:cubicBezTo>
                      <a:cubicBezTo>
                        <a:pt x="32" y="35"/>
                        <a:pt x="31" y="23"/>
                        <a:pt x="22" y="13"/>
                      </a:cubicBezTo>
                      <a:cubicBezTo>
                        <a:pt x="13" y="3"/>
                        <a:pt x="3" y="1"/>
                        <a:pt x="0" y="0"/>
                      </a:cubicBezTo>
                      <a:cubicBezTo>
                        <a:pt x="0" y="3"/>
                        <a:pt x="1" y="12"/>
                        <a:pt x="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16" name="Freeform 119"/>
                <p:cNvSpPr/>
                <p:nvPr/>
              </p:nvSpPr>
              <p:spPr bwMode="auto">
                <a:xfrm>
                  <a:off x="9647238" y="1201738"/>
                  <a:ext cx="77787" cy="152400"/>
                </a:xfrm>
                <a:custGeom>
                  <a:avLst/>
                  <a:gdLst>
                    <a:gd name="T0" fmla="*/ 22 w 24"/>
                    <a:gd name="T1" fmla="*/ 22 h 47"/>
                    <a:gd name="T2" fmla="*/ 6 w 24"/>
                    <a:gd name="T3" fmla="*/ 42 h 47"/>
                    <a:gd name="T4" fmla="*/ 4 w 24"/>
                    <a:gd name="T5" fmla="*/ 47 h 47"/>
                    <a:gd name="T6" fmla="*/ 5 w 24"/>
                    <a:gd name="T7" fmla="*/ 19 h 47"/>
                    <a:gd name="T8" fmla="*/ 21 w 24"/>
                    <a:gd name="T9" fmla="*/ 0 h 47"/>
                    <a:gd name="T10" fmla="*/ 22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22" y="22"/>
                      </a:moveTo>
                      <a:cubicBezTo>
                        <a:pt x="19" y="24"/>
                        <a:pt x="10" y="29"/>
                        <a:pt x="6" y="42"/>
                      </a:cubicBezTo>
                      <a:cubicBezTo>
                        <a:pt x="5" y="43"/>
                        <a:pt x="5" y="45"/>
                        <a:pt x="4" y="47"/>
                      </a:cubicBezTo>
                      <a:cubicBezTo>
                        <a:pt x="3" y="43"/>
                        <a:pt x="0" y="32"/>
                        <a:pt x="5" y="19"/>
                      </a:cubicBezTo>
                      <a:cubicBezTo>
                        <a:pt x="9" y="7"/>
                        <a:pt x="18" y="1"/>
                        <a:pt x="21" y="0"/>
                      </a:cubicBezTo>
                      <a:cubicBezTo>
                        <a:pt x="22" y="2"/>
                        <a:pt x="24"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17" name="Freeform 120"/>
                <p:cNvSpPr/>
                <p:nvPr/>
              </p:nvSpPr>
              <p:spPr bwMode="auto">
                <a:xfrm>
                  <a:off x="9494838" y="1149351"/>
                  <a:ext cx="130175" cy="101600"/>
                </a:xfrm>
                <a:custGeom>
                  <a:avLst/>
                  <a:gdLst>
                    <a:gd name="T0" fmla="*/ 12 w 40"/>
                    <a:gd name="T1" fmla="*/ 20 h 31"/>
                    <a:gd name="T2" fmla="*/ 36 w 40"/>
                    <a:gd name="T3" fmla="*/ 28 h 31"/>
                    <a:gd name="T4" fmla="*/ 40 w 40"/>
                    <a:gd name="T5" fmla="*/ 31 h 31"/>
                    <a:gd name="T6" fmla="*/ 25 w 40"/>
                    <a:gd name="T7" fmla="*/ 9 h 31"/>
                    <a:gd name="T8" fmla="*/ 0 w 40"/>
                    <a:gd name="T9" fmla="*/ 1 h 31"/>
                    <a:gd name="T10" fmla="*/ 12 w 40"/>
                    <a:gd name="T11" fmla="*/ 20 h 31"/>
                  </a:gdLst>
                  <a:ahLst/>
                  <a:cxnLst>
                    <a:cxn ang="0">
                      <a:pos x="T0" y="T1"/>
                    </a:cxn>
                    <a:cxn ang="0">
                      <a:pos x="T2" y="T3"/>
                    </a:cxn>
                    <a:cxn ang="0">
                      <a:pos x="T4" y="T5"/>
                    </a:cxn>
                    <a:cxn ang="0">
                      <a:pos x="T6" y="T7"/>
                    </a:cxn>
                    <a:cxn ang="0">
                      <a:pos x="T8" y="T9"/>
                    </a:cxn>
                    <a:cxn ang="0">
                      <a:pos x="T10" y="T11"/>
                    </a:cxn>
                  </a:cxnLst>
                  <a:rect l="0" t="0" r="r" b="b"/>
                  <a:pathLst>
                    <a:path w="40" h="31">
                      <a:moveTo>
                        <a:pt x="12" y="20"/>
                      </a:moveTo>
                      <a:cubicBezTo>
                        <a:pt x="15" y="20"/>
                        <a:pt x="26" y="20"/>
                        <a:pt x="36" y="28"/>
                      </a:cubicBezTo>
                      <a:cubicBezTo>
                        <a:pt x="38" y="29"/>
                        <a:pt x="39" y="30"/>
                        <a:pt x="40" y="31"/>
                      </a:cubicBezTo>
                      <a:cubicBezTo>
                        <a:pt x="39" y="28"/>
                        <a:pt x="35" y="17"/>
                        <a:pt x="25" y="9"/>
                      </a:cubicBezTo>
                      <a:cubicBezTo>
                        <a:pt x="14" y="0"/>
                        <a:pt x="3" y="0"/>
                        <a:pt x="0" y="1"/>
                      </a:cubicBezTo>
                      <a:cubicBezTo>
                        <a:pt x="1" y="3"/>
                        <a:pt x="4" y="12"/>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18" name="Freeform 121"/>
                <p:cNvSpPr/>
                <p:nvPr/>
              </p:nvSpPr>
              <p:spPr bwMode="auto">
                <a:xfrm>
                  <a:off x="9613900" y="1085851"/>
                  <a:ext cx="61912" cy="157163"/>
                </a:xfrm>
                <a:custGeom>
                  <a:avLst/>
                  <a:gdLst>
                    <a:gd name="T0" fmla="*/ 19 w 19"/>
                    <a:gd name="T1" fmla="*/ 22 h 49"/>
                    <a:gd name="T2" fmla="*/ 7 w 19"/>
                    <a:gd name="T3" fmla="*/ 45 h 49"/>
                    <a:gd name="T4" fmla="*/ 7 w 19"/>
                    <a:gd name="T5" fmla="*/ 49 h 49"/>
                    <a:gd name="T6" fmla="*/ 2 w 19"/>
                    <a:gd name="T7" fmla="*/ 23 h 49"/>
                    <a:gd name="T8" fmla="*/ 13 w 19"/>
                    <a:gd name="T9" fmla="*/ 0 h 49"/>
                    <a:gd name="T10" fmla="*/ 19 w 19"/>
                    <a:gd name="T11" fmla="*/ 22 h 49"/>
                  </a:gdLst>
                  <a:ahLst/>
                  <a:cxnLst>
                    <a:cxn ang="0">
                      <a:pos x="T0" y="T1"/>
                    </a:cxn>
                    <a:cxn ang="0">
                      <a:pos x="T2" y="T3"/>
                    </a:cxn>
                    <a:cxn ang="0">
                      <a:pos x="T4" y="T5"/>
                    </a:cxn>
                    <a:cxn ang="0">
                      <a:pos x="T6" y="T7"/>
                    </a:cxn>
                    <a:cxn ang="0">
                      <a:pos x="T8" y="T9"/>
                    </a:cxn>
                    <a:cxn ang="0">
                      <a:pos x="T10" y="T11"/>
                    </a:cxn>
                  </a:cxnLst>
                  <a:rect l="0" t="0" r="r" b="b"/>
                  <a:pathLst>
                    <a:path w="19" h="49">
                      <a:moveTo>
                        <a:pt x="19" y="22"/>
                      </a:moveTo>
                      <a:cubicBezTo>
                        <a:pt x="17" y="24"/>
                        <a:pt x="9" y="31"/>
                        <a:pt x="7" y="45"/>
                      </a:cubicBezTo>
                      <a:cubicBezTo>
                        <a:pt x="7" y="46"/>
                        <a:pt x="7" y="48"/>
                        <a:pt x="7" y="49"/>
                      </a:cubicBezTo>
                      <a:cubicBezTo>
                        <a:pt x="5" y="47"/>
                        <a:pt x="0" y="36"/>
                        <a:pt x="2" y="23"/>
                      </a:cubicBezTo>
                      <a:cubicBezTo>
                        <a:pt x="3" y="10"/>
                        <a:pt x="11" y="2"/>
                        <a:pt x="13" y="0"/>
                      </a:cubicBezTo>
                      <a:cubicBezTo>
                        <a:pt x="15" y="3"/>
                        <a:pt x="19" y="11"/>
                        <a:pt x="19"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19" name="Freeform 122"/>
                <p:cNvSpPr/>
                <p:nvPr/>
              </p:nvSpPr>
              <p:spPr bwMode="auto">
                <a:xfrm>
                  <a:off x="9434513" y="1073151"/>
                  <a:ext cx="144462" cy="79375"/>
                </a:xfrm>
                <a:custGeom>
                  <a:avLst/>
                  <a:gdLst>
                    <a:gd name="T0" fmla="*/ 15 w 45"/>
                    <a:gd name="T1" fmla="*/ 20 h 25"/>
                    <a:gd name="T2" fmla="*/ 41 w 45"/>
                    <a:gd name="T3" fmla="*/ 23 h 25"/>
                    <a:gd name="T4" fmla="*/ 45 w 45"/>
                    <a:gd name="T5" fmla="*/ 25 h 25"/>
                    <a:gd name="T6" fmla="*/ 26 w 45"/>
                    <a:gd name="T7" fmla="*/ 6 h 25"/>
                    <a:gd name="T8" fmla="*/ 0 w 45"/>
                    <a:gd name="T9" fmla="*/ 3 h 25"/>
                    <a:gd name="T10" fmla="*/ 15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15" y="20"/>
                      </a:moveTo>
                      <a:cubicBezTo>
                        <a:pt x="18" y="19"/>
                        <a:pt x="29" y="17"/>
                        <a:pt x="41" y="23"/>
                      </a:cubicBezTo>
                      <a:cubicBezTo>
                        <a:pt x="42" y="23"/>
                        <a:pt x="44" y="24"/>
                        <a:pt x="45" y="25"/>
                      </a:cubicBezTo>
                      <a:cubicBezTo>
                        <a:pt x="44" y="22"/>
                        <a:pt x="38" y="12"/>
                        <a:pt x="26" y="6"/>
                      </a:cubicBezTo>
                      <a:cubicBezTo>
                        <a:pt x="14" y="0"/>
                        <a:pt x="3" y="3"/>
                        <a:pt x="0" y="3"/>
                      </a:cubicBezTo>
                      <a:cubicBezTo>
                        <a:pt x="2" y="6"/>
                        <a:pt x="6" y="14"/>
                        <a:pt x="1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20" name="Freeform 123"/>
                <p:cNvSpPr/>
                <p:nvPr/>
              </p:nvSpPr>
              <p:spPr bwMode="auto">
                <a:xfrm>
                  <a:off x="9553575" y="985838"/>
                  <a:ext cx="57150" cy="160338"/>
                </a:xfrm>
                <a:custGeom>
                  <a:avLst/>
                  <a:gdLst>
                    <a:gd name="T0" fmla="*/ 18 w 18"/>
                    <a:gd name="T1" fmla="*/ 20 h 50"/>
                    <a:gd name="T2" fmla="*/ 11 w 18"/>
                    <a:gd name="T3" fmla="*/ 45 h 50"/>
                    <a:gd name="T4" fmla="*/ 12 w 18"/>
                    <a:gd name="T5" fmla="*/ 50 h 50"/>
                    <a:gd name="T6" fmla="*/ 1 w 18"/>
                    <a:gd name="T7" fmla="*/ 25 h 50"/>
                    <a:gd name="T8" fmla="*/ 8 w 18"/>
                    <a:gd name="T9" fmla="*/ 0 h 50"/>
                    <a:gd name="T10" fmla="*/ 18 w 18"/>
                    <a:gd name="T11" fmla="*/ 20 h 50"/>
                  </a:gdLst>
                  <a:ahLst/>
                  <a:cxnLst>
                    <a:cxn ang="0">
                      <a:pos x="T0" y="T1"/>
                    </a:cxn>
                    <a:cxn ang="0">
                      <a:pos x="T2" y="T3"/>
                    </a:cxn>
                    <a:cxn ang="0">
                      <a:pos x="T4" y="T5"/>
                    </a:cxn>
                    <a:cxn ang="0">
                      <a:pos x="T6" y="T7"/>
                    </a:cxn>
                    <a:cxn ang="0">
                      <a:pos x="T8" y="T9"/>
                    </a:cxn>
                    <a:cxn ang="0">
                      <a:pos x="T10" y="T11"/>
                    </a:cxn>
                  </a:cxnLst>
                  <a:rect l="0" t="0" r="r" b="b"/>
                  <a:pathLst>
                    <a:path w="18" h="50">
                      <a:moveTo>
                        <a:pt x="18" y="20"/>
                      </a:moveTo>
                      <a:cubicBezTo>
                        <a:pt x="16" y="23"/>
                        <a:pt x="10" y="31"/>
                        <a:pt x="11" y="45"/>
                      </a:cubicBezTo>
                      <a:cubicBezTo>
                        <a:pt x="11" y="47"/>
                        <a:pt x="11" y="48"/>
                        <a:pt x="12" y="50"/>
                      </a:cubicBezTo>
                      <a:cubicBezTo>
                        <a:pt x="9" y="47"/>
                        <a:pt x="2" y="38"/>
                        <a:pt x="1" y="25"/>
                      </a:cubicBezTo>
                      <a:cubicBezTo>
                        <a:pt x="0" y="11"/>
                        <a:pt x="6" y="2"/>
                        <a:pt x="8" y="0"/>
                      </a:cubicBezTo>
                      <a:cubicBezTo>
                        <a:pt x="10" y="2"/>
                        <a:pt x="16" y="9"/>
                        <a:pt x="1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21" name="Freeform 124"/>
                <p:cNvSpPr/>
                <p:nvPr/>
              </p:nvSpPr>
              <p:spPr bwMode="auto">
                <a:xfrm>
                  <a:off x="9359900" y="1011238"/>
                  <a:ext cx="153987" cy="61913"/>
                </a:xfrm>
                <a:custGeom>
                  <a:avLst/>
                  <a:gdLst>
                    <a:gd name="T0" fmla="*/ 18 w 48"/>
                    <a:gd name="T1" fmla="*/ 19 h 19"/>
                    <a:gd name="T2" fmla="*/ 44 w 48"/>
                    <a:gd name="T3" fmla="*/ 16 h 19"/>
                    <a:gd name="T4" fmla="*/ 48 w 48"/>
                    <a:gd name="T5" fmla="*/ 18 h 19"/>
                    <a:gd name="T6" fmla="*/ 26 w 48"/>
                    <a:gd name="T7" fmla="*/ 3 h 19"/>
                    <a:gd name="T8" fmla="*/ 0 w 48"/>
                    <a:gd name="T9" fmla="*/ 6 h 19"/>
                    <a:gd name="T10" fmla="*/ 18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18" y="19"/>
                      </a:moveTo>
                      <a:cubicBezTo>
                        <a:pt x="21" y="17"/>
                        <a:pt x="31" y="13"/>
                        <a:pt x="44" y="16"/>
                      </a:cubicBezTo>
                      <a:cubicBezTo>
                        <a:pt x="45" y="16"/>
                        <a:pt x="47" y="17"/>
                        <a:pt x="48" y="18"/>
                      </a:cubicBezTo>
                      <a:cubicBezTo>
                        <a:pt x="46" y="15"/>
                        <a:pt x="39" y="6"/>
                        <a:pt x="26" y="3"/>
                      </a:cubicBezTo>
                      <a:cubicBezTo>
                        <a:pt x="12" y="0"/>
                        <a:pt x="3" y="4"/>
                        <a:pt x="0" y="6"/>
                      </a:cubicBezTo>
                      <a:cubicBezTo>
                        <a:pt x="2" y="8"/>
                        <a:pt x="8" y="15"/>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22" name="Freeform 125"/>
                <p:cNvSpPr/>
                <p:nvPr/>
              </p:nvSpPr>
              <p:spPr bwMode="auto">
                <a:xfrm>
                  <a:off x="9463088" y="904876"/>
                  <a:ext cx="61912" cy="150813"/>
                </a:xfrm>
                <a:custGeom>
                  <a:avLst/>
                  <a:gdLst>
                    <a:gd name="T0" fmla="*/ 19 w 19"/>
                    <a:gd name="T1" fmla="*/ 17 h 47"/>
                    <a:gd name="T2" fmla="*/ 18 w 19"/>
                    <a:gd name="T3" fmla="*/ 43 h 47"/>
                    <a:gd name="T4" fmla="*/ 19 w 19"/>
                    <a:gd name="T5" fmla="*/ 47 h 47"/>
                    <a:gd name="T6" fmla="*/ 4 w 19"/>
                    <a:gd name="T7" fmla="*/ 25 h 47"/>
                    <a:gd name="T8" fmla="*/ 5 w 19"/>
                    <a:gd name="T9" fmla="*/ 0 h 47"/>
                    <a:gd name="T10" fmla="*/ 19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19" y="17"/>
                      </a:moveTo>
                      <a:cubicBezTo>
                        <a:pt x="18" y="20"/>
                        <a:pt x="14" y="30"/>
                        <a:pt x="18" y="43"/>
                      </a:cubicBezTo>
                      <a:cubicBezTo>
                        <a:pt x="18" y="44"/>
                        <a:pt x="19" y="46"/>
                        <a:pt x="19" y="47"/>
                      </a:cubicBezTo>
                      <a:cubicBezTo>
                        <a:pt x="17" y="45"/>
                        <a:pt x="8" y="38"/>
                        <a:pt x="4" y="25"/>
                      </a:cubicBezTo>
                      <a:cubicBezTo>
                        <a:pt x="0" y="12"/>
                        <a:pt x="4" y="2"/>
                        <a:pt x="5" y="0"/>
                      </a:cubicBezTo>
                      <a:cubicBezTo>
                        <a:pt x="8" y="1"/>
                        <a:pt x="15" y="7"/>
                        <a:pt x="1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23" name="Freeform 126"/>
                <p:cNvSpPr/>
                <p:nvPr/>
              </p:nvSpPr>
              <p:spPr bwMode="auto">
                <a:xfrm>
                  <a:off x="9275763" y="965201"/>
                  <a:ext cx="161925" cy="55563"/>
                </a:xfrm>
                <a:custGeom>
                  <a:avLst/>
                  <a:gdLst>
                    <a:gd name="T0" fmla="*/ 21 w 50"/>
                    <a:gd name="T1" fmla="*/ 17 h 17"/>
                    <a:gd name="T2" fmla="*/ 45 w 50"/>
                    <a:gd name="T3" fmla="*/ 9 h 17"/>
                    <a:gd name="T4" fmla="*/ 50 w 50"/>
                    <a:gd name="T5" fmla="*/ 10 h 17"/>
                    <a:gd name="T6" fmla="*/ 24 w 50"/>
                    <a:gd name="T7" fmla="*/ 0 h 17"/>
                    <a:gd name="T8" fmla="*/ 0 w 50"/>
                    <a:gd name="T9" fmla="*/ 8 h 17"/>
                    <a:gd name="T10" fmla="*/ 21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1" y="17"/>
                      </a:moveTo>
                      <a:cubicBezTo>
                        <a:pt x="23" y="15"/>
                        <a:pt x="31" y="9"/>
                        <a:pt x="45" y="9"/>
                      </a:cubicBezTo>
                      <a:cubicBezTo>
                        <a:pt x="47" y="9"/>
                        <a:pt x="48" y="9"/>
                        <a:pt x="50" y="10"/>
                      </a:cubicBezTo>
                      <a:cubicBezTo>
                        <a:pt x="47" y="8"/>
                        <a:pt x="38" y="1"/>
                        <a:pt x="24" y="0"/>
                      </a:cubicBezTo>
                      <a:cubicBezTo>
                        <a:pt x="11" y="0"/>
                        <a:pt x="2" y="6"/>
                        <a:pt x="0" y="8"/>
                      </a:cubicBezTo>
                      <a:cubicBezTo>
                        <a:pt x="2" y="10"/>
                        <a:pt x="10" y="16"/>
                        <a:pt x="2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24" name="Freeform 127"/>
                <p:cNvSpPr/>
                <p:nvPr/>
              </p:nvSpPr>
              <p:spPr bwMode="auto">
                <a:xfrm>
                  <a:off x="9359900" y="842963"/>
                  <a:ext cx="84137" cy="142875"/>
                </a:xfrm>
                <a:custGeom>
                  <a:avLst/>
                  <a:gdLst>
                    <a:gd name="T0" fmla="*/ 19 w 26"/>
                    <a:gd name="T1" fmla="*/ 15 h 44"/>
                    <a:gd name="T2" fmla="*/ 23 w 26"/>
                    <a:gd name="T3" fmla="*/ 40 h 44"/>
                    <a:gd name="T4" fmla="*/ 26 w 26"/>
                    <a:gd name="T5" fmla="*/ 44 h 44"/>
                    <a:gd name="T6" fmla="*/ 6 w 26"/>
                    <a:gd name="T7" fmla="*/ 26 h 44"/>
                    <a:gd name="T8" fmla="*/ 2 w 26"/>
                    <a:gd name="T9" fmla="*/ 0 h 44"/>
                    <a:gd name="T10" fmla="*/ 19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19" y="15"/>
                      </a:moveTo>
                      <a:cubicBezTo>
                        <a:pt x="19" y="18"/>
                        <a:pt x="17" y="28"/>
                        <a:pt x="23" y="40"/>
                      </a:cubicBezTo>
                      <a:cubicBezTo>
                        <a:pt x="24" y="41"/>
                        <a:pt x="25" y="43"/>
                        <a:pt x="26" y="44"/>
                      </a:cubicBezTo>
                      <a:cubicBezTo>
                        <a:pt x="23" y="43"/>
                        <a:pt x="12" y="37"/>
                        <a:pt x="6" y="26"/>
                      </a:cubicBezTo>
                      <a:cubicBezTo>
                        <a:pt x="0" y="14"/>
                        <a:pt x="2" y="3"/>
                        <a:pt x="2" y="0"/>
                      </a:cubicBezTo>
                      <a:cubicBezTo>
                        <a:pt x="5" y="1"/>
                        <a:pt x="13" y="6"/>
                        <a:pt x="1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25" name="Freeform 128"/>
                <p:cNvSpPr/>
                <p:nvPr/>
              </p:nvSpPr>
              <p:spPr bwMode="auto">
                <a:xfrm>
                  <a:off x="9207500" y="1831976"/>
                  <a:ext cx="233362" cy="109538"/>
                </a:xfrm>
                <a:custGeom>
                  <a:avLst/>
                  <a:gdLst>
                    <a:gd name="T0" fmla="*/ 72 w 72"/>
                    <a:gd name="T1" fmla="*/ 2 h 34"/>
                    <a:gd name="T2" fmla="*/ 1 w 72"/>
                    <a:gd name="T3" fmla="*/ 34 h 34"/>
                    <a:gd name="T4" fmla="*/ 0 w 72"/>
                    <a:gd name="T5" fmla="*/ 26 h 34"/>
                    <a:gd name="T6" fmla="*/ 71 w 72"/>
                    <a:gd name="T7" fmla="*/ 0 h 34"/>
                    <a:gd name="T8" fmla="*/ 72 w 72"/>
                    <a:gd name="T9" fmla="*/ 2 h 34"/>
                  </a:gdLst>
                  <a:ahLst/>
                  <a:cxnLst>
                    <a:cxn ang="0">
                      <a:pos x="T0" y="T1"/>
                    </a:cxn>
                    <a:cxn ang="0">
                      <a:pos x="T2" y="T3"/>
                    </a:cxn>
                    <a:cxn ang="0">
                      <a:pos x="T4" y="T5"/>
                    </a:cxn>
                    <a:cxn ang="0">
                      <a:pos x="T6" y="T7"/>
                    </a:cxn>
                    <a:cxn ang="0">
                      <a:pos x="T8" y="T9"/>
                    </a:cxn>
                  </a:cxnLst>
                  <a:rect l="0" t="0" r="r" b="b"/>
                  <a:pathLst>
                    <a:path w="72" h="34">
                      <a:moveTo>
                        <a:pt x="72" y="2"/>
                      </a:moveTo>
                      <a:cubicBezTo>
                        <a:pt x="52" y="18"/>
                        <a:pt x="27" y="29"/>
                        <a:pt x="1" y="34"/>
                      </a:cubicBezTo>
                      <a:cubicBezTo>
                        <a:pt x="0" y="26"/>
                        <a:pt x="0" y="26"/>
                        <a:pt x="0" y="26"/>
                      </a:cubicBezTo>
                      <a:cubicBezTo>
                        <a:pt x="25" y="23"/>
                        <a:pt x="50" y="15"/>
                        <a:pt x="71" y="0"/>
                      </a:cubicBezTo>
                      <a:lnTo>
                        <a:pt x="7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26" name="Freeform 129"/>
                <p:cNvSpPr/>
                <p:nvPr/>
              </p:nvSpPr>
              <p:spPr bwMode="auto">
                <a:xfrm>
                  <a:off x="9459913" y="1766888"/>
                  <a:ext cx="153987" cy="80963"/>
                </a:xfrm>
                <a:custGeom>
                  <a:avLst/>
                  <a:gdLst>
                    <a:gd name="T0" fmla="*/ 26 w 48"/>
                    <a:gd name="T1" fmla="*/ 21 h 25"/>
                    <a:gd name="T2" fmla="*/ 0 w 48"/>
                    <a:gd name="T3" fmla="*/ 20 h 25"/>
                    <a:gd name="T4" fmla="*/ 23 w 48"/>
                    <a:gd name="T5" fmla="*/ 4 h 25"/>
                    <a:gd name="T6" fmla="*/ 48 w 48"/>
                    <a:gd name="T7" fmla="*/ 6 h 25"/>
                    <a:gd name="T8" fmla="*/ 26 w 48"/>
                    <a:gd name="T9" fmla="*/ 21 h 25"/>
                  </a:gdLst>
                  <a:ahLst/>
                  <a:cxnLst>
                    <a:cxn ang="0">
                      <a:pos x="T0" y="T1"/>
                    </a:cxn>
                    <a:cxn ang="0">
                      <a:pos x="T2" y="T3"/>
                    </a:cxn>
                    <a:cxn ang="0">
                      <a:pos x="T4" y="T5"/>
                    </a:cxn>
                    <a:cxn ang="0">
                      <a:pos x="T6" y="T7"/>
                    </a:cxn>
                    <a:cxn ang="0">
                      <a:pos x="T8" y="T9"/>
                    </a:cxn>
                  </a:cxnLst>
                  <a:rect l="0" t="0" r="r" b="b"/>
                  <a:pathLst>
                    <a:path w="48" h="25">
                      <a:moveTo>
                        <a:pt x="26" y="21"/>
                      </a:moveTo>
                      <a:cubicBezTo>
                        <a:pt x="13" y="25"/>
                        <a:pt x="3" y="21"/>
                        <a:pt x="0" y="20"/>
                      </a:cubicBezTo>
                      <a:cubicBezTo>
                        <a:pt x="2" y="17"/>
                        <a:pt x="10" y="8"/>
                        <a:pt x="23" y="4"/>
                      </a:cubicBezTo>
                      <a:cubicBezTo>
                        <a:pt x="36" y="0"/>
                        <a:pt x="46" y="4"/>
                        <a:pt x="48" y="6"/>
                      </a:cubicBezTo>
                      <a:cubicBezTo>
                        <a:pt x="46" y="8"/>
                        <a:pt x="39" y="17"/>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27" name="Freeform 130"/>
                <p:cNvSpPr/>
                <p:nvPr/>
              </p:nvSpPr>
              <p:spPr bwMode="auto">
                <a:xfrm>
                  <a:off x="9434513" y="1663701"/>
                  <a:ext cx="73025" cy="158750"/>
                </a:xfrm>
                <a:custGeom>
                  <a:avLst/>
                  <a:gdLst>
                    <a:gd name="T0" fmla="*/ 3 w 23"/>
                    <a:gd name="T1" fmla="*/ 23 h 49"/>
                    <a:gd name="T2" fmla="*/ 6 w 23"/>
                    <a:gd name="T3" fmla="*/ 49 h 49"/>
                    <a:gd name="T4" fmla="*/ 20 w 23"/>
                    <a:gd name="T5" fmla="*/ 26 h 49"/>
                    <a:gd name="T6" fmla="*/ 18 w 23"/>
                    <a:gd name="T7" fmla="*/ 0 h 49"/>
                    <a:gd name="T8" fmla="*/ 3 w 23"/>
                    <a:gd name="T9" fmla="*/ 23 h 49"/>
                  </a:gdLst>
                  <a:ahLst/>
                  <a:cxnLst>
                    <a:cxn ang="0">
                      <a:pos x="T0" y="T1"/>
                    </a:cxn>
                    <a:cxn ang="0">
                      <a:pos x="T2" y="T3"/>
                    </a:cxn>
                    <a:cxn ang="0">
                      <a:pos x="T4" y="T5"/>
                    </a:cxn>
                    <a:cxn ang="0">
                      <a:pos x="T6" y="T7"/>
                    </a:cxn>
                    <a:cxn ang="0">
                      <a:pos x="T8" y="T9"/>
                    </a:cxn>
                  </a:cxnLst>
                  <a:rect l="0" t="0" r="r" b="b"/>
                  <a:pathLst>
                    <a:path w="23" h="49">
                      <a:moveTo>
                        <a:pt x="3" y="23"/>
                      </a:moveTo>
                      <a:cubicBezTo>
                        <a:pt x="0" y="37"/>
                        <a:pt x="4" y="46"/>
                        <a:pt x="6" y="49"/>
                      </a:cubicBezTo>
                      <a:cubicBezTo>
                        <a:pt x="8" y="47"/>
                        <a:pt x="17" y="39"/>
                        <a:pt x="20" y="26"/>
                      </a:cubicBezTo>
                      <a:cubicBezTo>
                        <a:pt x="23" y="13"/>
                        <a:pt x="19" y="3"/>
                        <a:pt x="18" y="0"/>
                      </a:cubicBezTo>
                      <a:cubicBezTo>
                        <a:pt x="15" y="3"/>
                        <a:pt x="6" y="10"/>
                        <a:pt x="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28" name="Freeform 131"/>
                <p:cNvSpPr/>
                <p:nvPr/>
              </p:nvSpPr>
              <p:spPr bwMode="auto">
                <a:xfrm>
                  <a:off x="9232900" y="865188"/>
                  <a:ext cx="136525" cy="90488"/>
                </a:xfrm>
                <a:custGeom>
                  <a:avLst/>
                  <a:gdLst>
                    <a:gd name="T0" fmla="*/ 25 w 42"/>
                    <a:gd name="T1" fmla="*/ 7 h 28"/>
                    <a:gd name="T2" fmla="*/ 42 w 42"/>
                    <a:gd name="T3" fmla="*/ 26 h 28"/>
                    <a:gd name="T4" fmla="*/ 17 w 42"/>
                    <a:gd name="T5" fmla="*/ 21 h 28"/>
                    <a:gd name="T6" fmla="*/ 0 w 42"/>
                    <a:gd name="T7" fmla="*/ 2 h 28"/>
                    <a:gd name="T8" fmla="*/ 25 w 42"/>
                    <a:gd name="T9" fmla="*/ 7 h 28"/>
                  </a:gdLst>
                  <a:ahLst/>
                  <a:cxnLst>
                    <a:cxn ang="0">
                      <a:pos x="T0" y="T1"/>
                    </a:cxn>
                    <a:cxn ang="0">
                      <a:pos x="T2" y="T3"/>
                    </a:cxn>
                    <a:cxn ang="0">
                      <a:pos x="T4" y="T5"/>
                    </a:cxn>
                    <a:cxn ang="0">
                      <a:pos x="T6" y="T7"/>
                    </a:cxn>
                    <a:cxn ang="0">
                      <a:pos x="T8" y="T9"/>
                    </a:cxn>
                  </a:cxnLst>
                  <a:rect l="0" t="0" r="r" b="b"/>
                  <a:pathLst>
                    <a:path w="42" h="28">
                      <a:moveTo>
                        <a:pt x="25" y="7"/>
                      </a:moveTo>
                      <a:cubicBezTo>
                        <a:pt x="37" y="14"/>
                        <a:pt x="41" y="23"/>
                        <a:pt x="42" y="26"/>
                      </a:cubicBezTo>
                      <a:cubicBezTo>
                        <a:pt x="39" y="27"/>
                        <a:pt x="28" y="28"/>
                        <a:pt x="17" y="21"/>
                      </a:cubicBezTo>
                      <a:cubicBezTo>
                        <a:pt x="6" y="14"/>
                        <a:pt x="1" y="4"/>
                        <a:pt x="0" y="2"/>
                      </a:cubicBezTo>
                      <a:cubicBezTo>
                        <a:pt x="3" y="1"/>
                        <a:pt x="14" y="0"/>
                        <a:pt x="2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grpSp>
          <p:grpSp>
            <p:nvGrpSpPr>
              <p:cNvPr id="29" name="组合 28"/>
              <p:cNvGrpSpPr/>
              <p:nvPr/>
            </p:nvGrpSpPr>
            <p:grpSpPr>
              <a:xfrm>
                <a:off x="1110431" y="1468524"/>
                <a:ext cx="458217" cy="757714"/>
                <a:chOff x="8532813" y="842963"/>
                <a:chExt cx="546099" cy="1098551"/>
              </a:xfrm>
              <a:gradFill>
                <a:gsLst>
                  <a:gs pos="0">
                    <a:srgbClr val="F1973B"/>
                  </a:gs>
                  <a:gs pos="95000">
                    <a:srgbClr val="EA5514"/>
                  </a:gs>
                </a:gsLst>
                <a:lin ang="5400000" scaled="1"/>
              </a:gradFill>
            </p:grpSpPr>
            <p:sp>
              <p:nvSpPr>
                <p:cNvPr id="30" name="Freeform 132"/>
                <p:cNvSpPr/>
                <p:nvPr/>
              </p:nvSpPr>
              <p:spPr bwMode="auto">
                <a:xfrm>
                  <a:off x="8716963" y="1592263"/>
                  <a:ext cx="58737" cy="158750"/>
                </a:xfrm>
                <a:custGeom>
                  <a:avLst/>
                  <a:gdLst>
                    <a:gd name="T0" fmla="*/ 18 w 18"/>
                    <a:gd name="T1" fmla="*/ 19 h 49"/>
                    <a:gd name="T2" fmla="*/ 13 w 18"/>
                    <a:gd name="T3" fmla="*/ 44 h 49"/>
                    <a:gd name="T4" fmla="*/ 14 w 18"/>
                    <a:gd name="T5" fmla="*/ 49 h 49"/>
                    <a:gd name="T6" fmla="*/ 2 w 18"/>
                    <a:gd name="T7" fmla="*/ 25 h 49"/>
                    <a:gd name="T8" fmla="*/ 7 w 18"/>
                    <a:gd name="T9" fmla="*/ 0 h 49"/>
                    <a:gd name="T10" fmla="*/ 18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18" y="19"/>
                      </a:moveTo>
                      <a:cubicBezTo>
                        <a:pt x="17" y="22"/>
                        <a:pt x="11" y="31"/>
                        <a:pt x="13" y="44"/>
                      </a:cubicBezTo>
                      <a:cubicBezTo>
                        <a:pt x="13" y="46"/>
                        <a:pt x="13" y="47"/>
                        <a:pt x="14" y="49"/>
                      </a:cubicBezTo>
                      <a:cubicBezTo>
                        <a:pt x="12" y="46"/>
                        <a:pt x="4" y="38"/>
                        <a:pt x="2" y="25"/>
                      </a:cubicBezTo>
                      <a:cubicBezTo>
                        <a:pt x="0" y="11"/>
                        <a:pt x="6" y="2"/>
                        <a:pt x="7" y="0"/>
                      </a:cubicBezTo>
                      <a:cubicBezTo>
                        <a:pt x="9" y="2"/>
                        <a:pt x="15" y="8"/>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31" name="Freeform 133"/>
                <p:cNvSpPr/>
                <p:nvPr/>
              </p:nvSpPr>
              <p:spPr bwMode="auto">
                <a:xfrm>
                  <a:off x="8601075" y="1685926"/>
                  <a:ext cx="147637" cy="71438"/>
                </a:xfrm>
                <a:custGeom>
                  <a:avLst/>
                  <a:gdLst>
                    <a:gd name="T0" fmla="*/ 17 w 46"/>
                    <a:gd name="T1" fmla="*/ 19 h 22"/>
                    <a:gd name="T2" fmla="*/ 42 w 46"/>
                    <a:gd name="T3" fmla="*/ 20 h 22"/>
                    <a:gd name="T4" fmla="*/ 46 w 46"/>
                    <a:gd name="T5" fmla="*/ 22 h 22"/>
                    <a:gd name="T6" fmla="*/ 26 w 46"/>
                    <a:gd name="T7" fmla="*/ 5 h 22"/>
                    <a:gd name="T8" fmla="*/ 0 w 46"/>
                    <a:gd name="T9" fmla="*/ 3 h 22"/>
                    <a:gd name="T10" fmla="*/ 17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17" y="19"/>
                      </a:moveTo>
                      <a:cubicBezTo>
                        <a:pt x="19" y="18"/>
                        <a:pt x="30" y="15"/>
                        <a:pt x="42" y="20"/>
                      </a:cubicBezTo>
                      <a:cubicBezTo>
                        <a:pt x="44" y="21"/>
                        <a:pt x="45" y="22"/>
                        <a:pt x="46" y="22"/>
                      </a:cubicBezTo>
                      <a:cubicBezTo>
                        <a:pt x="45" y="20"/>
                        <a:pt x="38" y="10"/>
                        <a:pt x="26" y="5"/>
                      </a:cubicBezTo>
                      <a:cubicBezTo>
                        <a:pt x="14" y="0"/>
                        <a:pt x="3" y="3"/>
                        <a:pt x="0" y="3"/>
                      </a:cubicBezTo>
                      <a:cubicBezTo>
                        <a:pt x="2" y="6"/>
                        <a:pt x="7" y="14"/>
                        <a:pt x="17"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32" name="Freeform 134"/>
                <p:cNvSpPr/>
                <p:nvPr/>
              </p:nvSpPr>
              <p:spPr bwMode="auto">
                <a:xfrm>
                  <a:off x="8675688" y="1501776"/>
                  <a:ext cx="57150" cy="161925"/>
                </a:xfrm>
                <a:custGeom>
                  <a:avLst/>
                  <a:gdLst>
                    <a:gd name="T0" fmla="*/ 18 w 18"/>
                    <a:gd name="T1" fmla="*/ 22 h 50"/>
                    <a:gd name="T2" fmla="*/ 8 w 18"/>
                    <a:gd name="T3" fmla="*/ 45 h 50"/>
                    <a:gd name="T4" fmla="*/ 8 w 18"/>
                    <a:gd name="T5" fmla="*/ 50 h 50"/>
                    <a:gd name="T6" fmla="*/ 1 w 18"/>
                    <a:gd name="T7" fmla="*/ 24 h 50"/>
                    <a:gd name="T8" fmla="*/ 11 w 18"/>
                    <a:gd name="T9" fmla="*/ 0 h 50"/>
                    <a:gd name="T10" fmla="*/ 18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18" y="22"/>
                      </a:moveTo>
                      <a:cubicBezTo>
                        <a:pt x="16" y="24"/>
                        <a:pt x="9" y="32"/>
                        <a:pt x="8" y="45"/>
                      </a:cubicBezTo>
                      <a:cubicBezTo>
                        <a:pt x="8" y="47"/>
                        <a:pt x="8" y="48"/>
                        <a:pt x="8" y="50"/>
                      </a:cubicBezTo>
                      <a:cubicBezTo>
                        <a:pt x="6" y="47"/>
                        <a:pt x="0" y="37"/>
                        <a:pt x="1" y="24"/>
                      </a:cubicBezTo>
                      <a:cubicBezTo>
                        <a:pt x="2" y="10"/>
                        <a:pt x="9" y="2"/>
                        <a:pt x="11" y="0"/>
                      </a:cubicBezTo>
                      <a:cubicBezTo>
                        <a:pt x="13" y="3"/>
                        <a:pt x="18" y="11"/>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33" name="Freeform 135"/>
                <p:cNvSpPr/>
                <p:nvPr/>
              </p:nvSpPr>
              <p:spPr bwMode="auto">
                <a:xfrm>
                  <a:off x="8555038" y="1576388"/>
                  <a:ext cx="133350" cy="93663"/>
                </a:xfrm>
                <a:custGeom>
                  <a:avLst/>
                  <a:gdLst>
                    <a:gd name="T0" fmla="*/ 12 w 41"/>
                    <a:gd name="T1" fmla="*/ 19 h 29"/>
                    <a:gd name="T2" fmla="*/ 37 w 41"/>
                    <a:gd name="T3" fmla="*/ 26 h 29"/>
                    <a:gd name="T4" fmla="*/ 41 w 41"/>
                    <a:gd name="T5" fmla="*/ 29 h 29"/>
                    <a:gd name="T6" fmla="*/ 25 w 41"/>
                    <a:gd name="T7" fmla="*/ 7 h 29"/>
                    <a:gd name="T8" fmla="*/ 0 w 41"/>
                    <a:gd name="T9" fmla="*/ 1 h 29"/>
                    <a:gd name="T10" fmla="*/ 12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12" y="19"/>
                      </a:moveTo>
                      <a:cubicBezTo>
                        <a:pt x="15" y="19"/>
                        <a:pt x="26" y="18"/>
                        <a:pt x="37" y="26"/>
                      </a:cubicBezTo>
                      <a:cubicBezTo>
                        <a:pt x="38" y="27"/>
                        <a:pt x="40" y="28"/>
                        <a:pt x="41" y="29"/>
                      </a:cubicBezTo>
                      <a:cubicBezTo>
                        <a:pt x="40" y="26"/>
                        <a:pt x="36" y="15"/>
                        <a:pt x="25" y="7"/>
                      </a:cubicBezTo>
                      <a:cubicBezTo>
                        <a:pt x="14" y="0"/>
                        <a:pt x="3" y="0"/>
                        <a:pt x="0" y="1"/>
                      </a:cubicBezTo>
                      <a:cubicBezTo>
                        <a:pt x="1" y="3"/>
                        <a:pt x="4" y="12"/>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34" name="Freeform 136"/>
                <p:cNvSpPr/>
                <p:nvPr/>
              </p:nvSpPr>
              <p:spPr bwMode="auto">
                <a:xfrm>
                  <a:off x="8642350" y="1411288"/>
                  <a:ext cx="74612" cy="155575"/>
                </a:xfrm>
                <a:custGeom>
                  <a:avLst/>
                  <a:gdLst>
                    <a:gd name="T0" fmla="*/ 21 w 23"/>
                    <a:gd name="T1" fmla="*/ 22 h 48"/>
                    <a:gd name="T2" fmla="*/ 6 w 23"/>
                    <a:gd name="T3" fmla="*/ 43 h 48"/>
                    <a:gd name="T4" fmla="*/ 5 w 23"/>
                    <a:gd name="T5" fmla="*/ 48 h 48"/>
                    <a:gd name="T6" fmla="*/ 3 w 23"/>
                    <a:gd name="T7" fmla="*/ 21 h 48"/>
                    <a:gd name="T8" fmla="*/ 19 w 23"/>
                    <a:gd name="T9" fmla="*/ 0 h 48"/>
                    <a:gd name="T10" fmla="*/ 21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1" y="22"/>
                      </a:moveTo>
                      <a:cubicBezTo>
                        <a:pt x="18" y="24"/>
                        <a:pt x="9" y="30"/>
                        <a:pt x="6" y="43"/>
                      </a:cubicBezTo>
                      <a:cubicBezTo>
                        <a:pt x="5" y="45"/>
                        <a:pt x="5" y="46"/>
                        <a:pt x="5" y="48"/>
                      </a:cubicBezTo>
                      <a:cubicBezTo>
                        <a:pt x="3" y="45"/>
                        <a:pt x="0" y="33"/>
                        <a:pt x="3" y="21"/>
                      </a:cubicBezTo>
                      <a:cubicBezTo>
                        <a:pt x="7" y="8"/>
                        <a:pt x="16" y="1"/>
                        <a:pt x="19" y="0"/>
                      </a:cubicBezTo>
                      <a:cubicBezTo>
                        <a:pt x="20" y="3"/>
                        <a:pt x="23" y="11"/>
                        <a:pt x="2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35" name="Freeform 137"/>
                <p:cNvSpPr/>
                <p:nvPr/>
              </p:nvSpPr>
              <p:spPr bwMode="auto">
                <a:xfrm>
                  <a:off x="8532813" y="1454151"/>
                  <a:ext cx="109537" cy="115888"/>
                </a:xfrm>
                <a:custGeom>
                  <a:avLst/>
                  <a:gdLst>
                    <a:gd name="T0" fmla="*/ 8 w 34"/>
                    <a:gd name="T1" fmla="*/ 20 h 36"/>
                    <a:gd name="T2" fmla="*/ 31 w 34"/>
                    <a:gd name="T3" fmla="*/ 32 h 36"/>
                    <a:gd name="T4" fmla="*/ 34 w 34"/>
                    <a:gd name="T5" fmla="*/ 36 h 36"/>
                    <a:gd name="T6" fmla="*/ 23 w 34"/>
                    <a:gd name="T7" fmla="*/ 11 h 36"/>
                    <a:gd name="T8" fmla="*/ 0 w 34"/>
                    <a:gd name="T9" fmla="*/ 0 h 36"/>
                    <a:gd name="T10" fmla="*/ 8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8" y="20"/>
                      </a:moveTo>
                      <a:cubicBezTo>
                        <a:pt x="11" y="21"/>
                        <a:pt x="22" y="22"/>
                        <a:pt x="31" y="32"/>
                      </a:cubicBezTo>
                      <a:cubicBezTo>
                        <a:pt x="32" y="33"/>
                        <a:pt x="34" y="34"/>
                        <a:pt x="34" y="36"/>
                      </a:cubicBezTo>
                      <a:cubicBezTo>
                        <a:pt x="34" y="32"/>
                        <a:pt x="32" y="21"/>
                        <a:pt x="23" y="11"/>
                      </a:cubicBezTo>
                      <a:cubicBezTo>
                        <a:pt x="14" y="1"/>
                        <a:pt x="3" y="0"/>
                        <a:pt x="0" y="0"/>
                      </a:cubicBezTo>
                      <a:cubicBezTo>
                        <a:pt x="0" y="2"/>
                        <a:pt x="2" y="12"/>
                        <a:pt x="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36" name="Freeform 138"/>
                <p:cNvSpPr/>
                <p:nvPr/>
              </p:nvSpPr>
              <p:spPr bwMode="auto">
                <a:xfrm>
                  <a:off x="8629650" y="1317626"/>
                  <a:ext cx="87312" cy="142875"/>
                </a:xfrm>
                <a:custGeom>
                  <a:avLst/>
                  <a:gdLst>
                    <a:gd name="T0" fmla="*/ 23 w 27"/>
                    <a:gd name="T1" fmla="*/ 23 h 44"/>
                    <a:gd name="T2" fmla="*/ 4 w 27"/>
                    <a:gd name="T3" fmla="*/ 40 h 44"/>
                    <a:gd name="T4" fmla="*/ 2 w 27"/>
                    <a:gd name="T5" fmla="*/ 44 h 44"/>
                    <a:gd name="T6" fmla="*/ 7 w 27"/>
                    <a:gd name="T7" fmla="*/ 18 h 44"/>
                    <a:gd name="T8" fmla="*/ 26 w 27"/>
                    <a:gd name="T9" fmla="*/ 0 h 44"/>
                    <a:gd name="T10" fmla="*/ 23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23" y="23"/>
                      </a:moveTo>
                      <a:cubicBezTo>
                        <a:pt x="20" y="24"/>
                        <a:pt x="10" y="28"/>
                        <a:pt x="4" y="40"/>
                      </a:cubicBezTo>
                      <a:cubicBezTo>
                        <a:pt x="3" y="41"/>
                        <a:pt x="3" y="43"/>
                        <a:pt x="2" y="44"/>
                      </a:cubicBezTo>
                      <a:cubicBezTo>
                        <a:pt x="2" y="41"/>
                        <a:pt x="0" y="29"/>
                        <a:pt x="7" y="18"/>
                      </a:cubicBezTo>
                      <a:cubicBezTo>
                        <a:pt x="13" y="6"/>
                        <a:pt x="23" y="2"/>
                        <a:pt x="26" y="0"/>
                      </a:cubicBezTo>
                      <a:cubicBezTo>
                        <a:pt x="26" y="3"/>
                        <a:pt x="27" y="13"/>
                        <a:pt x="2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37" name="Freeform 139"/>
                <p:cNvSpPr/>
                <p:nvPr/>
              </p:nvSpPr>
              <p:spPr bwMode="auto">
                <a:xfrm>
                  <a:off x="8535988" y="1323976"/>
                  <a:ext cx="90487" cy="136525"/>
                </a:xfrm>
                <a:custGeom>
                  <a:avLst/>
                  <a:gdLst>
                    <a:gd name="T0" fmla="*/ 5 w 28"/>
                    <a:gd name="T1" fmla="*/ 22 h 42"/>
                    <a:gd name="T2" fmla="*/ 25 w 28"/>
                    <a:gd name="T3" fmla="*/ 38 h 42"/>
                    <a:gd name="T4" fmla="*/ 27 w 28"/>
                    <a:gd name="T5" fmla="*/ 42 h 42"/>
                    <a:gd name="T6" fmla="*/ 21 w 28"/>
                    <a:gd name="T7" fmla="*/ 16 h 42"/>
                    <a:gd name="T8" fmla="*/ 1 w 28"/>
                    <a:gd name="T9" fmla="*/ 0 h 42"/>
                    <a:gd name="T10" fmla="*/ 5 w 28"/>
                    <a:gd name="T11" fmla="*/ 22 h 42"/>
                  </a:gdLst>
                  <a:ahLst/>
                  <a:cxnLst>
                    <a:cxn ang="0">
                      <a:pos x="T0" y="T1"/>
                    </a:cxn>
                    <a:cxn ang="0">
                      <a:pos x="T2" y="T3"/>
                    </a:cxn>
                    <a:cxn ang="0">
                      <a:pos x="T4" y="T5"/>
                    </a:cxn>
                    <a:cxn ang="0">
                      <a:pos x="T6" y="T7"/>
                    </a:cxn>
                    <a:cxn ang="0">
                      <a:pos x="T8" y="T9"/>
                    </a:cxn>
                    <a:cxn ang="0">
                      <a:pos x="T10" y="T11"/>
                    </a:cxn>
                  </a:cxnLst>
                  <a:rect l="0" t="0" r="r" b="b"/>
                  <a:pathLst>
                    <a:path w="28" h="42">
                      <a:moveTo>
                        <a:pt x="5" y="22"/>
                      </a:moveTo>
                      <a:cubicBezTo>
                        <a:pt x="7" y="23"/>
                        <a:pt x="17" y="27"/>
                        <a:pt x="25" y="38"/>
                      </a:cubicBezTo>
                      <a:cubicBezTo>
                        <a:pt x="25" y="40"/>
                        <a:pt x="26" y="41"/>
                        <a:pt x="27" y="42"/>
                      </a:cubicBezTo>
                      <a:cubicBezTo>
                        <a:pt x="27" y="39"/>
                        <a:pt x="28" y="27"/>
                        <a:pt x="21" y="16"/>
                      </a:cubicBezTo>
                      <a:cubicBezTo>
                        <a:pt x="14" y="5"/>
                        <a:pt x="4" y="1"/>
                        <a:pt x="1" y="0"/>
                      </a:cubicBezTo>
                      <a:cubicBezTo>
                        <a:pt x="0" y="3"/>
                        <a:pt x="0" y="12"/>
                        <a:pt x="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38" name="Freeform 140"/>
                <p:cNvSpPr/>
                <p:nvPr/>
              </p:nvSpPr>
              <p:spPr bwMode="auto">
                <a:xfrm>
                  <a:off x="8636000" y="1230313"/>
                  <a:ext cx="106362" cy="123825"/>
                </a:xfrm>
                <a:custGeom>
                  <a:avLst/>
                  <a:gdLst>
                    <a:gd name="T0" fmla="*/ 25 w 33"/>
                    <a:gd name="T1" fmla="*/ 22 h 38"/>
                    <a:gd name="T2" fmla="*/ 3 w 33"/>
                    <a:gd name="T3" fmla="*/ 34 h 38"/>
                    <a:gd name="T4" fmla="*/ 0 w 33"/>
                    <a:gd name="T5" fmla="*/ 38 h 38"/>
                    <a:gd name="T6" fmla="*/ 10 w 33"/>
                    <a:gd name="T7" fmla="*/ 13 h 38"/>
                    <a:gd name="T8" fmla="*/ 33 w 33"/>
                    <a:gd name="T9" fmla="*/ 0 h 38"/>
                    <a:gd name="T10" fmla="*/ 25 w 33"/>
                    <a:gd name="T11" fmla="*/ 22 h 38"/>
                  </a:gdLst>
                  <a:ahLst/>
                  <a:cxnLst>
                    <a:cxn ang="0">
                      <a:pos x="T0" y="T1"/>
                    </a:cxn>
                    <a:cxn ang="0">
                      <a:pos x="T2" y="T3"/>
                    </a:cxn>
                    <a:cxn ang="0">
                      <a:pos x="T4" y="T5"/>
                    </a:cxn>
                    <a:cxn ang="0">
                      <a:pos x="T6" y="T7"/>
                    </a:cxn>
                    <a:cxn ang="0">
                      <a:pos x="T8" y="T9"/>
                    </a:cxn>
                    <a:cxn ang="0">
                      <a:pos x="T10" y="T11"/>
                    </a:cxn>
                  </a:cxnLst>
                  <a:rect l="0" t="0" r="r" b="b"/>
                  <a:pathLst>
                    <a:path w="33" h="38">
                      <a:moveTo>
                        <a:pt x="25" y="22"/>
                      </a:moveTo>
                      <a:cubicBezTo>
                        <a:pt x="23" y="22"/>
                        <a:pt x="12" y="24"/>
                        <a:pt x="3" y="34"/>
                      </a:cubicBezTo>
                      <a:cubicBezTo>
                        <a:pt x="2" y="36"/>
                        <a:pt x="1" y="37"/>
                        <a:pt x="0" y="38"/>
                      </a:cubicBezTo>
                      <a:cubicBezTo>
                        <a:pt x="1" y="35"/>
                        <a:pt x="2" y="23"/>
                        <a:pt x="10" y="13"/>
                      </a:cubicBezTo>
                      <a:cubicBezTo>
                        <a:pt x="19" y="3"/>
                        <a:pt x="30" y="1"/>
                        <a:pt x="33" y="0"/>
                      </a:cubicBezTo>
                      <a:cubicBezTo>
                        <a:pt x="32" y="3"/>
                        <a:pt x="32" y="12"/>
                        <a:pt x="2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39" name="Freeform 141"/>
                <p:cNvSpPr/>
                <p:nvPr/>
              </p:nvSpPr>
              <p:spPr bwMode="auto">
                <a:xfrm>
                  <a:off x="8558213" y="1201738"/>
                  <a:ext cx="77787" cy="152400"/>
                </a:xfrm>
                <a:custGeom>
                  <a:avLst/>
                  <a:gdLst>
                    <a:gd name="T0" fmla="*/ 3 w 24"/>
                    <a:gd name="T1" fmla="*/ 22 h 47"/>
                    <a:gd name="T2" fmla="*/ 19 w 24"/>
                    <a:gd name="T3" fmla="*/ 42 h 47"/>
                    <a:gd name="T4" fmla="*/ 20 w 24"/>
                    <a:gd name="T5" fmla="*/ 47 h 47"/>
                    <a:gd name="T6" fmla="*/ 20 w 24"/>
                    <a:gd name="T7" fmla="*/ 19 h 47"/>
                    <a:gd name="T8" fmla="*/ 4 w 24"/>
                    <a:gd name="T9" fmla="*/ 0 h 47"/>
                    <a:gd name="T10" fmla="*/ 3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3" y="22"/>
                      </a:moveTo>
                      <a:cubicBezTo>
                        <a:pt x="5" y="24"/>
                        <a:pt x="14" y="29"/>
                        <a:pt x="19" y="42"/>
                      </a:cubicBezTo>
                      <a:cubicBezTo>
                        <a:pt x="19" y="43"/>
                        <a:pt x="20" y="45"/>
                        <a:pt x="20" y="47"/>
                      </a:cubicBezTo>
                      <a:cubicBezTo>
                        <a:pt x="21" y="43"/>
                        <a:pt x="24" y="32"/>
                        <a:pt x="20" y="19"/>
                      </a:cubicBezTo>
                      <a:cubicBezTo>
                        <a:pt x="15" y="7"/>
                        <a:pt x="6" y="1"/>
                        <a:pt x="4" y="0"/>
                      </a:cubicBezTo>
                      <a:cubicBezTo>
                        <a:pt x="3" y="2"/>
                        <a:pt x="0" y="11"/>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40" name="Freeform 142"/>
                <p:cNvSpPr/>
                <p:nvPr/>
              </p:nvSpPr>
              <p:spPr bwMode="auto">
                <a:xfrm>
                  <a:off x="8661400" y="1149351"/>
                  <a:ext cx="127000" cy="101600"/>
                </a:xfrm>
                <a:custGeom>
                  <a:avLst/>
                  <a:gdLst>
                    <a:gd name="T0" fmla="*/ 28 w 39"/>
                    <a:gd name="T1" fmla="*/ 20 h 31"/>
                    <a:gd name="T2" fmla="*/ 3 w 39"/>
                    <a:gd name="T3" fmla="*/ 28 h 31"/>
                    <a:gd name="T4" fmla="*/ 0 w 39"/>
                    <a:gd name="T5" fmla="*/ 31 h 31"/>
                    <a:gd name="T6" fmla="*/ 15 w 39"/>
                    <a:gd name="T7" fmla="*/ 9 h 31"/>
                    <a:gd name="T8" fmla="*/ 39 w 39"/>
                    <a:gd name="T9" fmla="*/ 1 h 31"/>
                    <a:gd name="T10" fmla="*/ 28 w 39"/>
                    <a:gd name="T11" fmla="*/ 20 h 31"/>
                  </a:gdLst>
                  <a:ahLst/>
                  <a:cxnLst>
                    <a:cxn ang="0">
                      <a:pos x="T0" y="T1"/>
                    </a:cxn>
                    <a:cxn ang="0">
                      <a:pos x="T2" y="T3"/>
                    </a:cxn>
                    <a:cxn ang="0">
                      <a:pos x="T4" y="T5"/>
                    </a:cxn>
                    <a:cxn ang="0">
                      <a:pos x="T6" y="T7"/>
                    </a:cxn>
                    <a:cxn ang="0">
                      <a:pos x="T8" y="T9"/>
                    </a:cxn>
                    <a:cxn ang="0">
                      <a:pos x="T10" y="T11"/>
                    </a:cxn>
                  </a:cxnLst>
                  <a:rect l="0" t="0" r="r" b="b"/>
                  <a:pathLst>
                    <a:path w="39" h="31">
                      <a:moveTo>
                        <a:pt x="28" y="20"/>
                      </a:moveTo>
                      <a:cubicBezTo>
                        <a:pt x="25" y="20"/>
                        <a:pt x="14" y="20"/>
                        <a:pt x="3" y="28"/>
                      </a:cubicBezTo>
                      <a:cubicBezTo>
                        <a:pt x="2" y="29"/>
                        <a:pt x="1" y="30"/>
                        <a:pt x="0" y="31"/>
                      </a:cubicBezTo>
                      <a:cubicBezTo>
                        <a:pt x="0" y="28"/>
                        <a:pt x="4" y="17"/>
                        <a:pt x="15" y="9"/>
                      </a:cubicBezTo>
                      <a:cubicBezTo>
                        <a:pt x="25" y="0"/>
                        <a:pt x="36" y="0"/>
                        <a:pt x="39" y="1"/>
                      </a:cubicBezTo>
                      <a:cubicBezTo>
                        <a:pt x="38" y="3"/>
                        <a:pt x="35" y="12"/>
                        <a:pt x="2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41" name="Freeform 143"/>
                <p:cNvSpPr/>
                <p:nvPr/>
              </p:nvSpPr>
              <p:spPr bwMode="auto">
                <a:xfrm>
                  <a:off x="8607425" y="1085851"/>
                  <a:ext cx="65087" cy="157163"/>
                </a:xfrm>
                <a:custGeom>
                  <a:avLst/>
                  <a:gdLst>
                    <a:gd name="T0" fmla="*/ 1 w 20"/>
                    <a:gd name="T1" fmla="*/ 22 h 49"/>
                    <a:gd name="T2" fmla="*/ 12 w 20"/>
                    <a:gd name="T3" fmla="*/ 45 h 49"/>
                    <a:gd name="T4" fmla="*/ 13 w 20"/>
                    <a:gd name="T5" fmla="*/ 49 h 49"/>
                    <a:gd name="T6" fmla="*/ 18 w 20"/>
                    <a:gd name="T7" fmla="*/ 23 h 49"/>
                    <a:gd name="T8" fmla="*/ 6 w 20"/>
                    <a:gd name="T9" fmla="*/ 0 h 49"/>
                    <a:gd name="T10" fmla="*/ 1 w 20"/>
                    <a:gd name="T11" fmla="*/ 22 h 49"/>
                  </a:gdLst>
                  <a:ahLst/>
                  <a:cxnLst>
                    <a:cxn ang="0">
                      <a:pos x="T0" y="T1"/>
                    </a:cxn>
                    <a:cxn ang="0">
                      <a:pos x="T2" y="T3"/>
                    </a:cxn>
                    <a:cxn ang="0">
                      <a:pos x="T4" y="T5"/>
                    </a:cxn>
                    <a:cxn ang="0">
                      <a:pos x="T6" y="T7"/>
                    </a:cxn>
                    <a:cxn ang="0">
                      <a:pos x="T8" y="T9"/>
                    </a:cxn>
                    <a:cxn ang="0">
                      <a:pos x="T10" y="T11"/>
                    </a:cxn>
                  </a:cxnLst>
                  <a:rect l="0" t="0" r="r" b="b"/>
                  <a:pathLst>
                    <a:path w="20" h="49">
                      <a:moveTo>
                        <a:pt x="1" y="22"/>
                      </a:moveTo>
                      <a:cubicBezTo>
                        <a:pt x="3" y="24"/>
                        <a:pt x="11" y="31"/>
                        <a:pt x="12" y="45"/>
                      </a:cubicBezTo>
                      <a:cubicBezTo>
                        <a:pt x="12" y="46"/>
                        <a:pt x="13" y="48"/>
                        <a:pt x="13" y="49"/>
                      </a:cubicBezTo>
                      <a:cubicBezTo>
                        <a:pt x="14" y="47"/>
                        <a:pt x="20" y="36"/>
                        <a:pt x="18" y="23"/>
                      </a:cubicBezTo>
                      <a:cubicBezTo>
                        <a:pt x="16" y="10"/>
                        <a:pt x="8" y="2"/>
                        <a:pt x="6" y="0"/>
                      </a:cubicBezTo>
                      <a:cubicBezTo>
                        <a:pt x="5" y="3"/>
                        <a:pt x="0" y="11"/>
                        <a:pt x="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42" name="Freeform 144"/>
                <p:cNvSpPr/>
                <p:nvPr/>
              </p:nvSpPr>
              <p:spPr bwMode="auto">
                <a:xfrm>
                  <a:off x="8704263" y="1073151"/>
                  <a:ext cx="144462" cy="79375"/>
                </a:xfrm>
                <a:custGeom>
                  <a:avLst/>
                  <a:gdLst>
                    <a:gd name="T0" fmla="*/ 30 w 45"/>
                    <a:gd name="T1" fmla="*/ 20 h 25"/>
                    <a:gd name="T2" fmla="*/ 5 w 45"/>
                    <a:gd name="T3" fmla="*/ 23 h 25"/>
                    <a:gd name="T4" fmla="*/ 0 w 45"/>
                    <a:gd name="T5" fmla="*/ 25 h 25"/>
                    <a:gd name="T6" fmla="*/ 20 w 45"/>
                    <a:gd name="T7" fmla="*/ 6 h 25"/>
                    <a:gd name="T8" fmla="*/ 45 w 45"/>
                    <a:gd name="T9" fmla="*/ 3 h 25"/>
                    <a:gd name="T10" fmla="*/ 30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30" y="20"/>
                      </a:moveTo>
                      <a:cubicBezTo>
                        <a:pt x="27" y="19"/>
                        <a:pt x="17" y="17"/>
                        <a:pt x="5" y="23"/>
                      </a:cubicBezTo>
                      <a:cubicBezTo>
                        <a:pt x="3" y="23"/>
                        <a:pt x="2" y="24"/>
                        <a:pt x="0" y="25"/>
                      </a:cubicBezTo>
                      <a:cubicBezTo>
                        <a:pt x="2" y="22"/>
                        <a:pt x="8" y="12"/>
                        <a:pt x="20" y="6"/>
                      </a:cubicBezTo>
                      <a:cubicBezTo>
                        <a:pt x="32" y="0"/>
                        <a:pt x="42" y="3"/>
                        <a:pt x="45" y="3"/>
                      </a:cubicBezTo>
                      <a:cubicBezTo>
                        <a:pt x="44" y="6"/>
                        <a:pt x="39" y="14"/>
                        <a:pt x="3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43" name="Freeform 145"/>
                <p:cNvSpPr/>
                <p:nvPr/>
              </p:nvSpPr>
              <p:spPr bwMode="auto">
                <a:xfrm>
                  <a:off x="8675688" y="985838"/>
                  <a:ext cx="53975" cy="160338"/>
                </a:xfrm>
                <a:custGeom>
                  <a:avLst/>
                  <a:gdLst>
                    <a:gd name="T0" fmla="*/ 0 w 17"/>
                    <a:gd name="T1" fmla="*/ 20 h 50"/>
                    <a:gd name="T2" fmla="*/ 6 w 17"/>
                    <a:gd name="T3" fmla="*/ 45 h 50"/>
                    <a:gd name="T4" fmla="*/ 6 w 17"/>
                    <a:gd name="T5" fmla="*/ 50 h 50"/>
                    <a:gd name="T6" fmla="*/ 16 w 17"/>
                    <a:gd name="T7" fmla="*/ 25 h 50"/>
                    <a:gd name="T8" fmla="*/ 10 w 17"/>
                    <a:gd name="T9" fmla="*/ 0 h 50"/>
                    <a:gd name="T10" fmla="*/ 0 w 17"/>
                    <a:gd name="T11" fmla="*/ 20 h 50"/>
                  </a:gdLst>
                  <a:ahLst/>
                  <a:cxnLst>
                    <a:cxn ang="0">
                      <a:pos x="T0" y="T1"/>
                    </a:cxn>
                    <a:cxn ang="0">
                      <a:pos x="T2" y="T3"/>
                    </a:cxn>
                    <a:cxn ang="0">
                      <a:pos x="T4" y="T5"/>
                    </a:cxn>
                    <a:cxn ang="0">
                      <a:pos x="T6" y="T7"/>
                    </a:cxn>
                    <a:cxn ang="0">
                      <a:pos x="T8" y="T9"/>
                    </a:cxn>
                    <a:cxn ang="0">
                      <a:pos x="T10" y="T11"/>
                    </a:cxn>
                  </a:cxnLst>
                  <a:rect l="0" t="0" r="r" b="b"/>
                  <a:pathLst>
                    <a:path w="17" h="50">
                      <a:moveTo>
                        <a:pt x="0" y="20"/>
                      </a:moveTo>
                      <a:cubicBezTo>
                        <a:pt x="1" y="23"/>
                        <a:pt x="7" y="31"/>
                        <a:pt x="6" y="45"/>
                      </a:cubicBezTo>
                      <a:cubicBezTo>
                        <a:pt x="6" y="47"/>
                        <a:pt x="6" y="48"/>
                        <a:pt x="6" y="50"/>
                      </a:cubicBezTo>
                      <a:cubicBezTo>
                        <a:pt x="8" y="47"/>
                        <a:pt x="15" y="38"/>
                        <a:pt x="16" y="25"/>
                      </a:cubicBezTo>
                      <a:cubicBezTo>
                        <a:pt x="17" y="11"/>
                        <a:pt x="11" y="2"/>
                        <a:pt x="10" y="0"/>
                      </a:cubicBezTo>
                      <a:cubicBezTo>
                        <a:pt x="8" y="2"/>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44" name="Freeform 146"/>
                <p:cNvSpPr/>
                <p:nvPr/>
              </p:nvSpPr>
              <p:spPr bwMode="auto">
                <a:xfrm>
                  <a:off x="8769350" y="1011238"/>
                  <a:ext cx="153987" cy="61913"/>
                </a:xfrm>
                <a:custGeom>
                  <a:avLst/>
                  <a:gdLst>
                    <a:gd name="T0" fmla="*/ 30 w 48"/>
                    <a:gd name="T1" fmla="*/ 19 h 19"/>
                    <a:gd name="T2" fmla="*/ 5 w 48"/>
                    <a:gd name="T3" fmla="*/ 16 h 19"/>
                    <a:gd name="T4" fmla="*/ 0 w 48"/>
                    <a:gd name="T5" fmla="*/ 18 h 19"/>
                    <a:gd name="T6" fmla="*/ 23 w 48"/>
                    <a:gd name="T7" fmla="*/ 3 h 19"/>
                    <a:gd name="T8" fmla="*/ 48 w 48"/>
                    <a:gd name="T9" fmla="*/ 6 h 19"/>
                    <a:gd name="T10" fmla="*/ 30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30" y="19"/>
                      </a:moveTo>
                      <a:cubicBezTo>
                        <a:pt x="27" y="17"/>
                        <a:pt x="18" y="13"/>
                        <a:pt x="5" y="16"/>
                      </a:cubicBezTo>
                      <a:cubicBezTo>
                        <a:pt x="3" y="16"/>
                        <a:pt x="1" y="17"/>
                        <a:pt x="0" y="18"/>
                      </a:cubicBezTo>
                      <a:cubicBezTo>
                        <a:pt x="2" y="15"/>
                        <a:pt x="10" y="6"/>
                        <a:pt x="23" y="3"/>
                      </a:cubicBezTo>
                      <a:cubicBezTo>
                        <a:pt x="36" y="0"/>
                        <a:pt x="46" y="4"/>
                        <a:pt x="48" y="6"/>
                      </a:cubicBezTo>
                      <a:cubicBezTo>
                        <a:pt x="47" y="8"/>
                        <a:pt x="40" y="15"/>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45" name="Freeform 147"/>
                <p:cNvSpPr/>
                <p:nvPr/>
              </p:nvSpPr>
              <p:spPr bwMode="auto">
                <a:xfrm>
                  <a:off x="8758238" y="904876"/>
                  <a:ext cx="61912" cy="150813"/>
                </a:xfrm>
                <a:custGeom>
                  <a:avLst/>
                  <a:gdLst>
                    <a:gd name="T0" fmla="*/ 0 w 19"/>
                    <a:gd name="T1" fmla="*/ 17 h 47"/>
                    <a:gd name="T2" fmla="*/ 2 w 19"/>
                    <a:gd name="T3" fmla="*/ 43 h 47"/>
                    <a:gd name="T4" fmla="*/ 0 w 19"/>
                    <a:gd name="T5" fmla="*/ 47 h 47"/>
                    <a:gd name="T6" fmla="*/ 16 w 19"/>
                    <a:gd name="T7" fmla="*/ 25 h 47"/>
                    <a:gd name="T8" fmla="*/ 14 w 19"/>
                    <a:gd name="T9" fmla="*/ 0 h 47"/>
                    <a:gd name="T10" fmla="*/ 0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0" y="17"/>
                      </a:moveTo>
                      <a:cubicBezTo>
                        <a:pt x="1" y="20"/>
                        <a:pt x="5" y="30"/>
                        <a:pt x="2" y="43"/>
                      </a:cubicBezTo>
                      <a:cubicBezTo>
                        <a:pt x="1" y="44"/>
                        <a:pt x="1" y="46"/>
                        <a:pt x="0" y="47"/>
                      </a:cubicBezTo>
                      <a:cubicBezTo>
                        <a:pt x="3" y="45"/>
                        <a:pt x="12" y="38"/>
                        <a:pt x="16" y="25"/>
                      </a:cubicBezTo>
                      <a:cubicBezTo>
                        <a:pt x="19" y="12"/>
                        <a:pt x="15" y="2"/>
                        <a:pt x="14" y="0"/>
                      </a:cubicBezTo>
                      <a:cubicBezTo>
                        <a:pt x="12" y="1"/>
                        <a:pt x="5" y="7"/>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46" name="Freeform 148"/>
                <p:cNvSpPr/>
                <p:nvPr/>
              </p:nvSpPr>
              <p:spPr bwMode="auto">
                <a:xfrm>
                  <a:off x="8848725" y="965201"/>
                  <a:ext cx="161925" cy="55563"/>
                </a:xfrm>
                <a:custGeom>
                  <a:avLst/>
                  <a:gdLst>
                    <a:gd name="T0" fmla="*/ 29 w 50"/>
                    <a:gd name="T1" fmla="*/ 17 h 17"/>
                    <a:gd name="T2" fmla="*/ 5 w 50"/>
                    <a:gd name="T3" fmla="*/ 9 h 17"/>
                    <a:gd name="T4" fmla="*/ 0 w 50"/>
                    <a:gd name="T5" fmla="*/ 10 h 17"/>
                    <a:gd name="T6" fmla="*/ 25 w 50"/>
                    <a:gd name="T7" fmla="*/ 0 h 17"/>
                    <a:gd name="T8" fmla="*/ 50 w 50"/>
                    <a:gd name="T9" fmla="*/ 8 h 17"/>
                    <a:gd name="T10" fmla="*/ 29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9" y="17"/>
                      </a:moveTo>
                      <a:cubicBezTo>
                        <a:pt x="27" y="15"/>
                        <a:pt x="18" y="9"/>
                        <a:pt x="5" y="9"/>
                      </a:cubicBezTo>
                      <a:cubicBezTo>
                        <a:pt x="3" y="9"/>
                        <a:pt x="1" y="9"/>
                        <a:pt x="0" y="10"/>
                      </a:cubicBezTo>
                      <a:cubicBezTo>
                        <a:pt x="2" y="8"/>
                        <a:pt x="12" y="1"/>
                        <a:pt x="25" y="0"/>
                      </a:cubicBezTo>
                      <a:cubicBezTo>
                        <a:pt x="39" y="0"/>
                        <a:pt x="47" y="6"/>
                        <a:pt x="50" y="8"/>
                      </a:cubicBezTo>
                      <a:cubicBezTo>
                        <a:pt x="47" y="10"/>
                        <a:pt x="40" y="16"/>
                        <a:pt x="2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47" name="Freeform 149"/>
                <p:cNvSpPr/>
                <p:nvPr/>
              </p:nvSpPr>
              <p:spPr bwMode="auto">
                <a:xfrm>
                  <a:off x="8842375" y="842963"/>
                  <a:ext cx="84137" cy="142875"/>
                </a:xfrm>
                <a:custGeom>
                  <a:avLst/>
                  <a:gdLst>
                    <a:gd name="T0" fmla="*/ 6 w 26"/>
                    <a:gd name="T1" fmla="*/ 15 h 44"/>
                    <a:gd name="T2" fmla="*/ 2 w 26"/>
                    <a:gd name="T3" fmla="*/ 40 h 44"/>
                    <a:gd name="T4" fmla="*/ 0 w 26"/>
                    <a:gd name="T5" fmla="*/ 44 h 44"/>
                    <a:gd name="T6" fmla="*/ 19 w 26"/>
                    <a:gd name="T7" fmla="*/ 26 h 44"/>
                    <a:gd name="T8" fmla="*/ 23 w 26"/>
                    <a:gd name="T9" fmla="*/ 0 h 44"/>
                    <a:gd name="T10" fmla="*/ 6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6" y="15"/>
                      </a:moveTo>
                      <a:cubicBezTo>
                        <a:pt x="7" y="18"/>
                        <a:pt x="8" y="28"/>
                        <a:pt x="2" y="40"/>
                      </a:cubicBezTo>
                      <a:cubicBezTo>
                        <a:pt x="1" y="41"/>
                        <a:pt x="0" y="43"/>
                        <a:pt x="0" y="44"/>
                      </a:cubicBezTo>
                      <a:cubicBezTo>
                        <a:pt x="2" y="43"/>
                        <a:pt x="13" y="37"/>
                        <a:pt x="19" y="26"/>
                      </a:cubicBezTo>
                      <a:cubicBezTo>
                        <a:pt x="26" y="14"/>
                        <a:pt x="24" y="3"/>
                        <a:pt x="23" y="0"/>
                      </a:cubicBezTo>
                      <a:cubicBezTo>
                        <a:pt x="21" y="1"/>
                        <a:pt x="12" y="6"/>
                        <a:pt x="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48" name="Freeform 150"/>
                <p:cNvSpPr/>
                <p:nvPr/>
              </p:nvSpPr>
              <p:spPr bwMode="auto">
                <a:xfrm>
                  <a:off x="8842375" y="1831976"/>
                  <a:ext cx="236537" cy="109538"/>
                </a:xfrm>
                <a:custGeom>
                  <a:avLst/>
                  <a:gdLst>
                    <a:gd name="T0" fmla="*/ 1 w 73"/>
                    <a:gd name="T1" fmla="*/ 0 h 34"/>
                    <a:gd name="T2" fmla="*/ 73 w 73"/>
                    <a:gd name="T3" fmla="*/ 26 h 34"/>
                    <a:gd name="T4" fmla="*/ 72 w 73"/>
                    <a:gd name="T5" fmla="*/ 34 h 34"/>
                    <a:gd name="T6" fmla="*/ 0 w 73"/>
                    <a:gd name="T7" fmla="*/ 2 h 34"/>
                    <a:gd name="T8" fmla="*/ 1 w 73"/>
                    <a:gd name="T9" fmla="*/ 0 h 34"/>
                  </a:gdLst>
                  <a:ahLst/>
                  <a:cxnLst>
                    <a:cxn ang="0">
                      <a:pos x="T0" y="T1"/>
                    </a:cxn>
                    <a:cxn ang="0">
                      <a:pos x="T2" y="T3"/>
                    </a:cxn>
                    <a:cxn ang="0">
                      <a:pos x="T4" y="T5"/>
                    </a:cxn>
                    <a:cxn ang="0">
                      <a:pos x="T6" y="T7"/>
                    </a:cxn>
                    <a:cxn ang="0">
                      <a:pos x="T8" y="T9"/>
                    </a:cxn>
                  </a:cxnLst>
                  <a:rect l="0" t="0" r="r" b="b"/>
                  <a:pathLst>
                    <a:path w="73" h="34">
                      <a:moveTo>
                        <a:pt x="1" y="0"/>
                      </a:moveTo>
                      <a:cubicBezTo>
                        <a:pt x="23" y="15"/>
                        <a:pt x="48" y="23"/>
                        <a:pt x="73" y="26"/>
                      </a:cubicBezTo>
                      <a:cubicBezTo>
                        <a:pt x="72" y="34"/>
                        <a:pt x="72" y="34"/>
                        <a:pt x="72" y="34"/>
                      </a:cubicBezTo>
                      <a:cubicBezTo>
                        <a:pt x="45" y="29"/>
                        <a:pt x="21" y="18"/>
                        <a:pt x="0" y="2"/>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49" name="Freeform 151"/>
                <p:cNvSpPr/>
                <p:nvPr/>
              </p:nvSpPr>
              <p:spPr bwMode="auto">
                <a:xfrm>
                  <a:off x="8667750" y="1766888"/>
                  <a:ext cx="155575" cy="80963"/>
                </a:xfrm>
                <a:custGeom>
                  <a:avLst/>
                  <a:gdLst>
                    <a:gd name="T0" fmla="*/ 22 w 48"/>
                    <a:gd name="T1" fmla="*/ 21 h 25"/>
                    <a:gd name="T2" fmla="*/ 48 w 48"/>
                    <a:gd name="T3" fmla="*/ 20 h 25"/>
                    <a:gd name="T4" fmla="*/ 26 w 48"/>
                    <a:gd name="T5" fmla="*/ 4 h 25"/>
                    <a:gd name="T6" fmla="*/ 0 w 48"/>
                    <a:gd name="T7" fmla="*/ 5 h 25"/>
                    <a:gd name="T8" fmla="*/ 22 w 48"/>
                    <a:gd name="T9" fmla="*/ 21 h 25"/>
                  </a:gdLst>
                  <a:ahLst/>
                  <a:cxnLst>
                    <a:cxn ang="0">
                      <a:pos x="T0" y="T1"/>
                    </a:cxn>
                    <a:cxn ang="0">
                      <a:pos x="T2" y="T3"/>
                    </a:cxn>
                    <a:cxn ang="0">
                      <a:pos x="T4" y="T5"/>
                    </a:cxn>
                    <a:cxn ang="0">
                      <a:pos x="T6" y="T7"/>
                    </a:cxn>
                    <a:cxn ang="0">
                      <a:pos x="T8" y="T9"/>
                    </a:cxn>
                  </a:cxnLst>
                  <a:rect l="0" t="0" r="r" b="b"/>
                  <a:pathLst>
                    <a:path w="48" h="25">
                      <a:moveTo>
                        <a:pt x="22" y="21"/>
                      </a:moveTo>
                      <a:cubicBezTo>
                        <a:pt x="35" y="25"/>
                        <a:pt x="45" y="21"/>
                        <a:pt x="48" y="20"/>
                      </a:cubicBezTo>
                      <a:cubicBezTo>
                        <a:pt x="46" y="17"/>
                        <a:pt x="39" y="8"/>
                        <a:pt x="26" y="4"/>
                      </a:cubicBezTo>
                      <a:cubicBezTo>
                        <a:pt x="13" y="0"/>
                        <a:pt x="3" y="4"/>
                        <a:pt x="0" y="5"/>
                      </a:cubicBezTo>
                      <a:cubicBezTo>
                        <a:pt x="2" y="8"/>
                        <a:pt x="9" y="17"/>
                        <a:pt x="22"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50" name="Freeform 152"/>
                <p:cNvSpPr/>
                <p:nvPr/>
              </p:nvSpPr>
              <p:spPr bwMode="auto">
                <a:xfrm>
                  <a:off x="8775700" y="1666876"/>
                  <a:ext cx="76200" cy="155575"/>
                </a:xfrm>
                <a:custGeom>
                  <a:avLst/>
                  <a:gdLst>
                    <a:gd name="T0" fmla="*/ 20 w 24"/>
                    <a:gd name="T1" fmla="*/ 23 h 48"/>
                    <a:gd name="T2" fmla="*/ 18 w 24"/>
                    <a:gd name="T3" fmla="*/ 48 h 48"/>
                    <a:gd name="T4" fmla="*/ 3 w 24"/>
                    <a:gd name="T5" fmla="*/ 25 h 48"/>
                    <a:gd name="T6" fmla="*/ 6 w 24"/>
                    <a:gd name="T7" fmla="*/ 0 h 48"/>
                    <a:gd name="T8" fmla="*/ 20 w 24"/>
                    <a:gd name="T9" fmla="*/ 23 h 48"/>
                  </a:gdLst>
                  <a:ahLst/>
                  <a:cxnLst>
                    <a:cxn ang="0">
                      <a:pos x="T0" y="T1"/>
                    </a:cxn>
                    <a:cxn ang="0">
                      <a:pos x="T2" y="T3"/>
                    </a:cxn>
                    <a:cxn ang="0">
                      <a:pos x="T4" y="T5"/>
                    </a:cxn>
                    <a:cxn ang="0">
                      <a:pos x="T6" y="T7"/>
                    </a:cxn>
                    <a:cxn ang="0">
                      <a:pos x="T8" y="T9"/>
                    </a:cxn>
                  </a:cxnLst>
                  <a:rect l="0" t="0" r="r" b="b"/>
                  <a:pathLst>
                    <a:path w="24" h="48">
                      <a:moveTo>
                        <a:pt x="20" y="23"/>
                      </a:moveTo>
                      <a:cubicBezTo>
                        <a:pt x="24" y="36"/>
                        <a:pt x="19" y="46"/>
                        <a:pt x="18" y="48"/>
                      </a:cubicBezTo>
                      <a:cubicBezTo>
                        <a:pt x="15" y="46"/>
                        <a:pt x="6" y="38"/>
                        <a:pt x="3" y="25"/>
                      </a:cubicBezTo>
                      <a:cubicBezTo>
                        <a:pt x="0" y="12"/>
                        <a:pt x="5" y="2"/>
                        <a:pt x="6" y="0"/>
                      </a:cubicBezTo>
                      <a:cubicBezTo>
                        <a:pt x="8" y="2"/>
                        <a:pt x="17" y="9"/>
                        <a:pt x="2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51" name="Freeform 153"/>
                <p:cNvSpPr/>
                <p:nvPr/>
              </p:nvSpPr>
              <p:spPr bwMode="auto">
                <a:xfrm>
                  <a:off x="8913813" y="865188"/>
                  <a:ext cx="139700" cy="90488"/>
                </a:xfrm>
                <a:custGeom>
                  <a:avLst/>
                  <a:gdLst>
                    <a:gd name="T0" fmla="*/ 17 w 43"/>
                    <a:gd name="T1" fmla="*/ 7 h 28"/>
                    <a:gd name="T2" fmla="*/ 0 w 43"/>
                    <a:gd name="T3" fmla="*/ 26 h 28"/>
                    <a:gd name="T4" fmla="*/ 25 w 43"/>
                    <a:gd name="T5" fmla="*/ 21 h 28"/>
                    <a:gd name="T6" fmla="*/ 43 w 43"/>
                    <a:gd name="T7" fmla="*/ 2 h 28"/>
                    <a:gd name="T8" fmla="*/ 17 w 43"/>
                    <a:gd name="T9" fmla="*/ 7 h 28"/>
                  </a:gdLst>
                  <a:ahLst/>
                  <a:cxnLst>
                    <a:cxn ang="0">
                      <a:pos x="T0" y="T1"/>
                    </a:cxn>
                    <a:cxn ang="0">
                      <a:pos x="T2" y="T3"/>
                    </a:cxn>
                    <a:cxn ang="0">
                      <a:pos x="T4" y="T5"/>
                    </a:cxn>
                    <a:cxn ang="0">
                      <a:pos x="T6" y="T7"/>
                    </a:cxn>
                    <a:cxn ang="0">
                      <a:pos x="T8" y="T9"/>
                    </a:cxn>
                  </a:cxnLst>
                  <a:rect l="0" t="0" r="r" b="b"/>
                  <a:pathLst>
                    <a:path w="43" h="28">
                      <a:moveTo>
                        <a:pt x="17" y="7"/>
                      </a:moveTo>
                      <a:cubicBezTo>
                        <a:pt x="6" y="14"/>
                        <a:pt x="1" y="23"/>
                        <a:pt x="0" y="26"/>
                      </a:cubicBezTo>
                      <a:cubicBezTo>
                        <a:pt x="3" y="27"/>
                        <a:pt x="14" y="28"/>
                        <a:pt x="25" y="21"/>
                      </a:cubicBezTo>
                      <a:cubicBezTo>
                        <a:pt x="37" y="14"/>
                        <a:pt x="41" y="4"/>
                        <a:pt x="43" y="2"/>
                      </a:cubicBezTo>
                      <a:cubicBezTo>
                        <a:pt x="40" y="1"/>
                        <a:pt x="29" y="0"/>
                        <a:pt x="1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grpSp>
        </p:grpSp>
        <p:sp>
          <p:nvSpPr>
            <p:cNvPr id="99" name="矩形: 圆角 98"/>
            <p:cNvSpPr/>
            <p:nvPr/>
          </p:nvSpPr>
          <p:spPr>
            <a:xfrm>
              <a:off x="975550" y="2367724"/>
              <a:ext cx="1891243" cy="537821"/>
            </a:xfrm>
            <a:prstGeom prst="roundRect">
              <a:avLst/>
            </a:prstGeom>
            <a:noFill/>
            <a:ln>
              <a:gradFill>
                <a:gsLst>
                  <a:gs pos="0">
                    <a:srgbClr val="F1973B"/>
                  </a:gs>
                  <a:gs pos="100000">
                    <a:srgbClr val="EA551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ea typeface="HarmonyOS Sans SC Light" panose="00000400000000000000" pitchFamily="2" charset="-122"/>
                <a:sym typeface="+mn-lt"/>
              </a:endParaRPr>
            </a:p>
          </p:txBody>
        </p:sp>
      </p:grpSp>
      <p:grpSp>
        <p:nvGrpSpPr>
          <p:cNvPr id="644" name="组合 643"/>
          <p:cNvGrpSpPr/>
          <p:nvPr/>
        </p:nvGrpSpPr>
        <p:grpSpPr>
          <a:xfrm>
            <a:off x="3751307" y="1363362"/>
            <a:ext cx="1891243" cy="1430972"/>
            <a:chOff x="975550" y="1474573"/>
            <a:chExt cx="1891243" cy="1430972"/>
          </a:xfrm>
        </p:grpSpPr>
        <p:grpSp>
          <p:nvGrpSpPr>
            <p:cNvPr id="645" name="组合 644"/>
            <p:cNvGrpSpPr/>
            <p:nvPr/>
          </p:nvGrpSpPr>
          <p:grpSpPr>
            <a:xfrm>
              <a:off x="1007379" y="1474573"/>
              <a:ext cx="1827584" cy="763150"/>
              <a:chOff x="1110431" y="1468524"/>
              <a:chExt cx="1570072" cy="757714"/>
            </a:xfrm>
          </p:grpSpPr>
          <p:grpSp>
            <p:nvGrpSpPr>
              <p:cNvPr id="647" name="组合 646"/>
              <p:cNvGrpSpPr/>
              <p:nvPr/>
            </p:nvGrpSpPr>
            <p:grpSpPr>
              <a:xfrm>
                <a:off x="2224951" y="1468524"/>
                <a:ext cx="455552" cy="757714"/>
                <a:chOff x="9207500" y="842963"/>
                <a:chExt cx="542925" cy="1098551"/>
              </a:xfrm>
              <a:gradFill>
                <a:gsLst>
                  <a:gs pos="0">
                    <a:srgbClr val="F1973B"/>
                  </a:gs>
                  <a:gs pos="95000">
                    <a:srgbClr val="EA5514"/>
                  </a:gs>
                </a:gsLst>
                <a:lin ang="5400000" scaled="1"/>
              </a:gradFill>
            </p:grpSpPr>
            <p:sp>
              <p:nvSpPr>
                <p:cNvPr id="671" name="Freeform 110"/>
                <p:cNvSpPr/>
                <p:nvPr/>
              </p:nvSpPr>
              <p:spPr bwMode="auto">
                <a:xfrm>
                  <a:off x="9507538" y="1592263"/>
                  <a:ext cx="58737" cy="158750"/>
                </a:xfrm>
                <a:custGeom>
                  <a:avLst/>
                  <a:gdLst>
                    <a:gd name="T0" fmla="*/ 0 w 18"/>
                    <a:gd name="T1" fmla="*/ 19 h 49"/>
                    <a:gd name="T2" fmla="*/ 5 w 18"/>
                    <a:gd name="T3" fmla="*/ 44 h 49"/>
                    <a:gd name="T4" fmla="*/ 5 w 18"/>
                    <a:gd name="T5" fmla="*/ 49 h 49"/>
                    <a:gd name="T6" fmla="*/ 17 w 18"/>
                    <a:gd name="T7" fmla="*/ 25 h 49"/>
                    <a:gd name="T8" fmla="*/ 11 w 18"/>
                    <a:gd name="T9" fmla="*/ 0 h 49"/>
                    <a:gd name="T10" fmla="*/ 0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0" y="19"/>
                      </a:moveTo>
                      <a:cubicBezTo>
                        <a:pt x="2" y="22"/>
                        <a:pt x="7" y="31"/>
                        <a:pt x="5" y="44"/>
                      </a:cubicBezTo>
                      <a:cubicBezTo>
                        <a:pt x="5" y="46"/>
                        <a:pt x="5" y="47"/>
                        <a:pt x="5" y="49"/>
                      </a:cubicBezTo>
                      <a:cubicBezTo>
                        <a:pt x="7" y="46"/>
                        <a:pt x="15" y="38"/>
                        <a:pt x="17" y="25"/>
                      </a:cubicBezTo>
                      <a:cubicBezTo>
                        <a:pt x="18" y="11"/>
                        <a:pt x="13" y="2"/>
                        <a:pt x="11" y="0"/>
                      </a:cubicBezTo>
                      <a:cubicBezTo>
                        <a:pt x="9" y="2"/>
                        <a:pt x="3" y="8"/>
                        <a:pt x="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72" name="Freeform 111"/>
                <p:cNvSpPr/>
                <p:nvPr/>
              </p:nvSpPr>
              <p:spPr bwMode="auto">
                <a:xfrm>
                  <a:off x="9534525" y="1685926"/>
                  <a:ext cx="147637" cy="71438"/>
                </a:xfrm>
                <a:custGeom>
                  <a:avLst/>
                  <a:gdLst>
                    <a:gd name="T0" fmla="*/ 30 w 46"/>
                    <a:gd name="T1" fmla="*/ 19 h 22"/>
                    <a:gd name="T2" fmla="*/ 4 w 46"/>
                    <a:gd name="T3" fmla="*/ 20 h 22"/>
                    <a:gd name="T4" fmla="*/ 0 w 46"/>
                    <a:gd name="T5" fmla="*/ 22 h 22"/>
                    <a:gd name="T6" fmla="*/ 20 w 46"/>
                    <a:gd name="T7" fmla="*/ 5 h 22"/>
                    <a:gd name="T8" fmla="*/ 46 w 46"/>
                    <a:gd name="T9" fmla="*/ 3 h 22"/>
                    <a:gd name="T10" fmla="*/ 30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30" y="19"/>
                      </a:moveTo>
                      <a:cubicBezTo>
                        <a:pt x="27" y="18"/>
                        <a:pt x="17" y="15"/>
                        <a:pt x="4" y="20"/>
                      </a:cubicBezTo>
                      <a:cubicBezTo>
                        <a:pt x="3" y="21"/>
                        <a:pt x="1" y="22"/>
                        <a:pt x="0" y="22"/>
                      </a:cubicBezTo>
                      <a:cubicBezTo>
                        <a:pt x="2" y="20"/>
                        <a:pt x="8" y="10"/>
                        <a:pt x="20" y="5"/>
                      </a:cubicBezTo>
                      <a:cubicBezTo>
                        <a:pt x="33" y="0"/>
                        <a:pt x="43" y="3"/>
                        <a:pt x="46" y="3"/>
                      </a:cubicBezTo>
                      <a:cubicBezTo>
                        <a:pt x="44" y="6"/>
                        <a:pt x="39" y="14"/>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73" name="Freeform 112"/>
                <p:cNvSpPr/>
                <p:nvPr/>
              </p:nvSpPr>
              <p:spPr bwMode="auto">
                <a:xfrm>
                  <a:off x="9550400" y="1501776"/>
                  <a:ext cx="57150" cy="161925"/>
                </a:xfrm>
                <a:custGeom>
                  <a:avLst/>
                  <a:gdLst>
                    <a:gd name="T0" fmla="*/ 0 w 18"/>
                    <a:gd name="T1" fmla="*/ 22 h 50"/>
                    <a:gd name="T2" fmla="*/ 11 w 18"/>
                    <a:gd name="T3" fmla="*/ 45 h 50"/>
                    <a:gd name="T4" fmla="*/ 11 w 18"/>
                    <a:gd name="T5" fmla="*/ 50 h 50"/>
                    <a:gd name="T6" fmla="*/ 17 w 18"/>
                    <a:gd name="T7" fmla="*/ 24 h 50"/>
                    <a:gd name="T8" fmla="*/ 7 w 18"/>
                    <a:gd name="T9" fmla="*/ 0 h 50"/>
                    <a:gd name="T10" fmla="*/ 0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0" y="22"/>
                      </a:moveTo>
                      <a:cubicBezTo>
                        <a:pt x="2" y="24"/>
                        <a:pt x="10" y="32"/>
                        <a:pt x="11" y="45"/>
                      </a:cubicBezTo>
                      <a:cubicBezTo>
                        <a:pt x="11" y="47"/>
                        <a:pt x="11" y="48"/>
                        <a:pt x="11" y="50"/>
                      </a:cubicBezTo>
                      <a:cubicBezTo>
                        <a:pt x="12" y="47"/>
                        <a:pt x="18" y="37"/>
                        <a:pt x="17" y="24"/>
                      </a:cubicBezTo>
                      <a:cubicBezTo>
                        <a:pt x="16" y="10"/>
                        <a:pt x="9" y="2"/>
                        <a:pt x="7" y="0"/>
                      </a:cubicBezTo>
                      <a:cubicBezTo>
                        <a:pt x="5" y="3"/>
                        <a:pt x="1" y="11"/>
                        <a:pt x="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74" name="Freeform 113"/>
                <p:cNvSpPr/>
                <p:nvPr/>
              </p:nvSpPr>
              <p:spPr bwMode="auto">
                <a:xfrm>
                  <a:off x="9598025" y="1576388"/>
                  <a:ext cx="133350" cy="93663"/>
                </a:xfrm>
                <a:custGeom>
                  <a:avLst/>
                  <a:gdLst>
                    <a:gd name="T0" fmla="*/ 28 w 41"/>
                    <a:gd name="T1" fmla="*/ 19 h 29"/>
                    <a:gd name="T2" fmla="*/ 3 w 41"/>
                    <a:gd name="T3" fmla="*/ 26 h 29"/>
                    <a:gd name="T4" fmla="*/ 0 w 41"/>
                    <a:gd name="T5" fmla="*/ 29 h 29"/>
                    <a:gd name="T6" fmla="*/ 16 w 41"/>
                    <a:gd name="T7" fmla="*/ 7 h 29"/>
                    <a:gd name="T8" fmla="*/ 41 w 41"/>
                    <a:gd name="T9" fmla="*/ 1 h 29"/>
                    <a:gd name="T10" fmla="*/ 28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28" y="19"/>
                      </a:moveTo>
                      <a:cubicBezTo>
                        <a:pt x="25" y="19"/>
                        <a:pt x="14" y="18"/>
                        <a:pt x="3" y="26"/>
                      </a:cubicBezTo>
                      <a:cubicBezTo>
                        <a:pt x="2" y="27"/>
                        <a:pt x="1" y="28"/>
                        <a:pt x="0" y="29"/>
                      </a:cubicBezTo>
                      <a:cubicBezTo>
                        <a:pt x="1" y="26"/>
                        <a:pt x="5" y="15"/>
                        <a:pt x="16" y="7"/>
                      </a:cubicBezTo>
                      <a:cubicBezTo>
                        <a:pt x="27" y="0"/>
                        <a:pt x="38" y="0"/>
                        <a:pt x="41" y="1"/>
                      </a:cubicBezTo>
                      <a:cubicBezTo>
                        <a:pt x="40" y="3"/>
                        <a:pt x="36" y="12"/>
                        <a:pt x="2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75" name="Freeform 114"/>
                <p:cNvSpPr/>
                <p:nvPr/>
              </p:nvSpPr>
              <p:spPr bwMode="auto">
                <a:xfrm>
                  <a:off x="9569450" y="1411288"/>
                  <a:ext cx="74612" cy="155575"/>
                </a:xfrm>
                <a:custGeom>
                  <a:avLst/>
                  <a:gdLst>
                    <a:gd name="T0" fmla="*/ 2 w 23"/>
                    <a:gd name="T1" fmla="*/ 22 h 48"/>
                    <a:gd name="T2" fmla="*/ 17 w 23"/>
                    <a:gd name="T3" fmla="*/ 43 h 48"/>
                    <a:gd name="T4" fmla="*/ 18 w 23"/>
                    <a:gd name="T5" fmla="*/ 48 h 48"/>
                    <a:gd name="T6" fmla="*/ 19 w 23"/>
                    <a:gd name="T7" fmla="*/ 21 h 48"/>
                    <a:gd name="T8" fmla="*/ 4 w 23"/>
                    <a:gd name="T9" fmla="*/ 0 h 48"/>
                    <a:gd name="T10" fmla="*/ 2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 y="22"/>
                      </a:moveTo>
                      <a:cubicBezTo>
                        <a:pt x="4" y="24"/>
                        <a:pt x="13" y="30"/>
                        <a:pt x="17" y="43"/>
                      </a:cubicBezTo>
                      <a:cubicBezTo>
                        <a:pt x="17" y="45"/>
                        <a:pt x="18" y="46"/>
                        <a:pt x="18" y="48"/>
                      </a:cubicBezTo>
                      <a:cubicBezTo>
                        <a:pt x="19" y="45"/>
                        <a:pt x="23" y="33"/>
                        <a:pt x="19" y="21"/>
                      </a:cubicBezTo>
                      <a:cubicBezTo>
                        <a:pt x="15" y="8"/>
                        <a:pt x="6" y="1"/>
                        <a:pt x="4" y="0"/>
                      </a:cubicBezTo>
                      <a:cubicBezTo>
                        <a:pt x="3" y="3"/>
                        <a:pt x="0" y="11"/>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76" name="Freeform 115"/>
                <p:cNvSpPr/>
                <p:nvPr/>
              </p:nvSpPr>
              <p:spPr bwMode="auto">
                <a:xfrm>
                  <a:off x="9640888" y="1454151"/>
                  <a:ext cx="109537" cy="115888"/>
                </a:xfrm>
                <a:custGeom>
                  <a:avLst/>
                  <a:gdLst>
                    <a:gd name="T0" fmla="*/ 26 w 34"/>
                    <a:gd name="T1" fmla="*/ 20 h 36"/>
                    <a:gd name="T2" fmla="*/ 3 w 34"/>
                    <a:gd name="T3" fmla="*/ 32 h 36"/>
                    <a:gd name="T4" fmla="*/ 0 w 34"/>
                    <a:gd name="T5" fmla="*/ 36 h 36"/>
                    <a:gd name="T6" fmla="*/ 11 w 34"/>
                    <a:gd name="T7" fmla="*/ 11 h 36"/>
                    <a:gd name="T8" fmla="*/ 34 w 34"/>
                    <a:gd name="T9" fmla="*/ 0 h 36"/>
                    <a:gd name="T10" fmla="*/ 26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26" y="20"/>
                      </a:moveTo>
                      <a:cubicBezTo>
                        <a:pt x="23" y="21"/>
                        <a:pt x="12" y="22"/>
                        <a:pt x="3" y="32"/>
                      </a:cubicBezTo>
                      <a:cubicBezTo>
                        <a:pt x="2" y="33"/>
                        <a:pt x="1" y="34"/>
                        <a:pt x="0" y="36"/>
                      </a:cubicBezTo>
                      <a:cubicBezTo>
                        <a:pt x="0" y="32"/>
                        <a:pt x="2" y="21"/>
                        <a:pt x="11" y="11"/>
                      </a:cubicBezTo>
                      <a:cubicBezTo>
                        <a:pt x="21" y="1"/>
                        <a:pt x="31" y="0"/>
                        <a:pt x="34" y="0"/>
                      </a:cubicBezTo>
                      <a:cubicBezTo>
                        <a:pt x="34" y="2"/>
                        <a:pt x="33" y="12"/>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77" name="Freeform 116"/>
                <p:cNvSpPr/>
                <p:nvPr/>
              </p:nvSpPr>
              <p:spPr bwMode="auto">
                <a:xfrm>
                  <a:off x="9566275" y="1317626"/>
                  <a:ext cx="87312" cy="142875"/>
                </a:xfrm>
                <a:custGeom>
                  <a:avLst/>
                  <a:gdLst>
                    <a:gd name="T0" fmla="*/ 4 w 27"/>
                    <a:gd name="T1" fmla="*/ 23 h 44"/>
                    <a:gd name="T2" fmla="*/ 23 w 27"/>
                    <a:gd name="T3" fmla="*/ 40 h 44"/>
                    <a:gd name="T4" fmla="*/ 25 w 27"/>
                    <a:gd name="T5" fmla="*/ 44 h 44"/>
                    <a:gd name="T6" fmla="*/ 21 w 27"/>
                    <a:gd name="T7" fmla="*/ 18 h 44"/>
                    <a:gd name="T8" fmla="*/ 2 w 27"/>
                    <a:gd name="T9" fmla="*/ 0 h 44"/>
                    <a:gd name="T10" fmla="*/ 4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4" y="23"/>
                      </a:moveTo>
                      <a:cubicBezTo>
                        <a:pt x="7" y="24"/>
                        <a:pt x="17" y="28"/>
                        <a:pt x="23" y="40"/>
                      </a:cubicBezTo>
                      <a:cubicBezTo>
                        <a:pt x="24" y="41"/>
                        <a:pt x="25" y="43"/>
                        <a:pt x="25" y="44"/>
                      </a:cubicBezTo>
                      <a:cubicBezTo>
                        <a:pt x="26" y="41"/>
                        <a:pt x="27" y="29"/>
                        <a:pt x="21" y="18"/>
                      </a:cubicBezTo>
                      <a:cubicBezTo>
                        <a:pt x="14" y="6"/>
                        <a:pt x="5" y="2"/>
                        <a:pt x="2" y="0"/>
                      </a:cubicBezTo>
                      <a:cubicBezTo>
                        <a:pt x="1" y="3"/>
                        <a:pt x="0" y="13"/>
                        <a:pt x="4"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78" name="Freeform 117"/>
                <p:cNvSpPr/>
                <p:nvPr/>
              </p:nvSpPr>
              <p:spPr bwMode="auto">
                <a:xfrm>
                  <a:off x="9659938" y="1323976"/>
                  <a:ext cx="87312" cy="136525"/>
                </a:xfrm>
                <a:custGeom>
                  <a:avLst/>
                  <a:gdLst>
                    <a:gd name="T0" fmla="*/ 23 w 27"/>
                    <a:gd name="T1" fmla="*/ 22 h 42"/>
                    <a:gd name="T2" fmla="*/ 3 w 27"/>
                    <a:gd name="T3" fmla="*/ 38 h 42"/>
                    <a:gd name="T4" fmla="*/ 1 w 27"/>
                    <a:gd name="T5" fmla="*/ 42 h 42"/>
                    <a:gd name="T6" fmla="*/ 7 w 27"/>
                    <a:gd name="T7" fmla="*/ 16 h 42"/>
                    <a:gd name="T8" fmla="*/ 27 w 27"/>
                    <a:gd name="T9" fmla="*/ 0 h 42"/>
                    <a:gd name="T10" fmla="*/ 23 w 27"/>
                    <a:gd name="T11" fmla="*/ 22 h 42"/>
                  </a:gdLst>
                  <a:ahLst/>
                  <a:cxnLst>
                    <a:cxn ang="0">
                      <a:pos x="T0" y="T1"/>
                    </a:cxn>
                    <a:cxn ang="0">
                      <a:pos x="T2" y="T3"/>
                    </a:cxn>
                    <a:cxn ang="0">
                      <a:pos x="T4" y="T5"/>
                    </a:cxn>
                    <a:cxn ang="0">
                      <a:pos x="T6" y="T7"/>
                    </a:cxn>
                    <a:cxn ang="0">
                      <a:pos x="T8" y="T9"/>
                    </a:cxn>
                    <a:cxn ang="0">
                      <a:pos x="T10" y="T11"/>
                    </a:cxn>
                  </a:cxnLst>
                  <a:rect l="0" t="0" r="r" b="b"/>
                  <a:pathLst>
                    <a:path w="27" h="42">
                      <a:moveTo>
                        <a:pt x="23" y="22"/>
                      </a:moveTo>
                      <a:cubicBezTo>
                        <a:pt x="20" y="23"/>
                        <a:pt x="10" y="27"/>
                        <a:pt x="3" y="38"/>
                      </a:cubicBezTo>
                      <a:cubicBezTo>
                        <a:pt x="2" y="40"/>
                        <a:pt x="1" y="41"/>
                        <a:pt x="1" y="42"/>
                      </a:cubicBezTo>
                      <a:cubicBezTo>
                        <a:pt x="0" y="39"/>
                        <a:pt x="0" y="27"/>
                        <a:pt x="7" y="16"/>
                      </a:cubicBezTo>
                      <a:cubicBezTo>
                        <a:pt x="14" y="5"/>
                        <a:pt x="24" y="1"/>
                        <a:pt x="27" y="0"/>
                      </a:cubicBezTo>
                      <a:cubicBezTo>
                        <a:pt x="27" y="3"/>
                        <a:pt x="27" y="12"/>
                        <a:pt x="2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79" name="Freeform 118"/>
                <p:cNvSpPr/>
                <p:nvPr/>
              </p:nvSpPr>
              <p:spPr bwMode="auto">
                <a:xfrm>
                  <a:off x="9544050" y="1230313"/>
                  <a:ext cx="103187" cy="123825"/>
                </a:xfrm>
                <a:custGeom>
                  <a:avLst/>
                  <a:gdLst>
                    <a:gd name="T0" fmla="*/ 7 w 32"/>
                    <a:gd name="T1" fmla="*/ 22 h 38"/>
                    <a:gd name="T2" fmla="*/ 29 w 32"/>
                    <a:gd name="T3" fmla="*/ 34 h 38"/>
                    <a:gd name="T4" fmla="*/ 32 w 32"/>
                    <a:gd name="T5" fmla="*/ 38 h 38"/>
                    <a:gd name="T6" fmla="*/ 22 w 32"/>
                    <a:gd name="T7" fmla="*/ 13 h 38"/>
                    <a:gd name="T8" fmla="*/ 0 w 32"/>
                    <a:gd name="T9" fmla="*/ 0 h 38"/>
                    <a:gd name="T10" fmla="*/ 7 w 32"/>
                    <a:gd name="T11" fmla="*/ 22 h 38"/>
                  </a:gdLst>
                  <a:ahLst/>
                  <a:cxnLst>
                    <a:cxn ang="0">
                      <a:pos x="T0" y="T1"/>
                    </a:cxn>
                    <a:cxn ang="0">
                      <a:pos x="T2" y="T3"/>
                    </a:cxn>
                    <a:cxn ang="0">
                      <a:pos x="T4" y="T5"/>
                    </a:cxn>
                    <a:cxn ang="0">
                      <a:pos x="T6" y="T7"/>
                    </a:cxn>
                    <a:cxn ang="0">
                      <a:pos x="T8" y="T9"/>
                    </a:cxn>
                    <a:cxn ang="0">
                      <a:pos x="T10" y="T11"/>
                    </a:cxn>
                  </a:cxnLst>
                  <a:rect l="0" t="0" r="r" b="b"/>
                  <a:pathLst>
                    <a:path w="32" h="38">
                      <a:moveTo>
                        <a:pt x="7" y="22"/>
                      </a:moveTo>
                      <a:cubicBezTo>
                        <a:pt x="10" y="22"/>
                        <a:pt x="20" y="24"/>
                        <a:pt x="29" y="34"/>
                      </a:cubicBezTo>
                      <a:cubicBezTo>
                        <a:pt x="30" y="36"/>
                        <a:pt x="31" y="37"/>
                        <a:pt x="32" y="38"/>
                      </a:cubicBezTo>
                      <a:cubicBezTo>
                        <a:pt x="32" y="35"/>
                        <a:pt x="31" y="23"/>
                        <a:pt x="22" y="13"/>
                      </a:cubicBezTo>
                      <a:cubicBezTo>
                        <a:pt x="13" y="3"/>
                        <a:pt x="3" y="1"/>
                        <a:pt x="0" y="0"/>
                      </a:cubicBezTo>
                      <a:cubicBezTo>
                        <a:pt x="0" y="3"/>
                        <a:pt x="1" y="12"/>
                        <a:pt x="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80" name="Freeform 119"/>
                <p:cNvSpPr/>
                <p:nvPr/>
              </p:nvSpPr>
              <p:spPr bwMode="auto">
                <a:xfrm>
                  <a:off x="9647238" y="1201738"/>
                  <a:ext cx="77787" cy="152400"/>
                </a:xfrm>
                <a:custGeom>
                  <a:avLst/>
                  <a:gdLst>
                    <a:gd name="T0" fmla="*/ 22 w 24"/>
                    <a:gd name="T1" fmla="*/ 22 h 47"/>
                    <a:gd name="T2" fmla="*/ 6 w 24"/>
                    <a:gd name="T3" fmla="*/ 42 h 47"/>
                    <a:gd name="T4" fmla="*/ 4 w 24"/>
                    <a:gd name="T5" fmla="*/ 47 h 47"/>
                    <a:gd name="T6" fmla="*/ 5 w 24"/>
                    <a:gd name="T7" fmla="*/ 19 h 47"/>
                    <a:gd name="T8" fmla="*/ 21 w 24"/>
                    <a:gd name="T9" fmla="*/ 0 h 47"/>
                    <a:gd name="T10" fmla="*/ 22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22" y="22"/>
                      </a:moveTo>
                      <a:cubicBezTo>
                        <a:pt x="19" y="24"/>
                        <a:pt x="10" y="29"/>
                        <a:pt x="6" y="42"/>
                      </a:cubicBezTo>
                      <a:cubicBezTo>
                        <a:pt x="5" y="43"/>
                        <a:pt x="5" y="45"/>
                        <a:pt x="4" y="47"/>
                      </a:cubicBezTo>
                      <a:cubicBezTo>
                        <a:pt x="3" y="43"/>
                        <a:pt x="0" y="32"/>
                        <a:pt x="5" y="19"/>
                      </a:cubicBezTo>
                      <a:cubicBezTo>
                        <a:pt x="9" y="7"/>
                        <a:pt x="18" y="1"/>
                        <a:pt x="21" y="0"/>
                      </a:cubicBezTo>
                      <a:cubicBezTo>
                        <a:pt x="22" y="2"/>
                        <a:pt x="24"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81" name="Freeform 120"/>
                <p:cNvSpPr/>
                <p:nvPr/>
              </p:nvSpPr>
              <p:spPr bwMode="auto">
                <a:xfrm>
                  <a:off x="9494838" y="1149351"/>
                  <a:ext cx="130175" cy="101600"/>
                </a:xfrm>
                <a:custGeom>
                  <a:avLst/>
                  <a:gdLst>
                    <a:gd name="T0" fmla="*/ 12 w 40"/>
                    <a:gd name="T1" fmla="*/ 20 h 31"/>
                    <a:gd name="T2" fmla="*/ 36 w 40"/>
                    <a:gd name="T3" fmla="*/ 28 h 31"/>
                    <a:gd name="T4" fmla="*/ 40 w 40"/>
                    <a:gd name="T5" fmla="*/ 31 h 31"/>
                    <a:gd name="T6" fmla="*/ 25 w 40"/>
                    <a:gd name="T7" fmla="*/ 9 h 31"/>
                    <a:gd name="T8" fmla="*/ 0 w 40"/>
                    <a:gd name="T9" fmla="*/ 1 h 31"/>
                    <a:gd name="T10" fmla="*/ 12 w 40"/>
                    <a:gd name="T11" fmla="*/ 20 h 31"/>
                  </a:gdLst>
                  <a:ahLst/>
                  <a:cxnLst>
                    <a:cxn ang="0">
                      <a:pos x="T0" y="T1"/>
                    </a:cxn>
                    <a:cxn ang="0">
                      <a:pos x="T2" y="T3"/>
                    </a:cxn>
                    <a:cxn ang="0">
                      <a:pos x="T4" y="T5"/>
                    </a:cxn>
                    <a:cxn ang="0">
                      <a:pos x="T6" y="T7"/>
                    </a:cxn>
                    <a:cxn ang="0">
                      <a:pos x="T8" y="T9"/>
                    </a:cxn>
                    <a:cxn ang="0">
                      <a:pos x="T10" y="T11"/>
                    </a:cxn>
                  </a:cxnLst>
                  <a:rect l="0" t="0" r="r" b="b"/>
                  <a:pathLst>
                    <a:path w="40" h="31">
                      <a:moveTo>
                        <a:pt x="12" y="20"/>
                      </a:moveTo>
                      <a:cubicBezTo>
                        <a:pt x="15" y="20"/>
                        <a:pt x="26" y="20"/>
                        <a:pt x="36" y="28"/>
                      </a:cubicBezTo>
                      <a:cubicBezTo>
                        <a:pt x="38" y="29"/>
                        <a:pt x="39" y="30"/>
                        <a:pt x="40" y="31"/>
                      </a:cubicBezTo>
                      <a:cubicBezTo>
                        <a:pt x="39" y="28"/>
                        <a:pt x="35" y="17"/>
                        <a:pt x="25" y="9"/>
                      </a:cubicBezTo>
                      <a:cubicBezTo>
                        <a:pt x="14" y="0"/>
                        <a:pt x="3" y="0"/>
                        <a:pt x="0" y="1"/>
                      </a:cubicBezTo>
                      <a:cubicBezTo>
                        <a:pt x="1" y="3"/>
                        <a:pt x="4" y="12"/>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82" name="Freeform 121"/>
                <p:cNvSpPr/>
                <p:nvPr/>
              </p:nvSpPr>
              <p:spPr bwMode="auto">
                <a:xfrm>
                  <a:off x="9613900" y="1085851"/>
                  <a:ext cx="61912" cy="157163"/>
                </a:xfrm>
                <a:custGeom>
                  <a:avLst/>
                  <a:gdLst>
                    <a:gd name="T0" fmla="*/ 19 w 19"/>
                    <a:gd name="T1" fmla="*/ 22 h 49"/>
                    <a:gd name="T2" fmla="*/ 7 w 19"/>
                    <a:gd name="T3" fmla="*/ 45 h 49"/>
                    <a:gd name="T4" fmla="*/ 7 w 19"/>
                    <a:gd name="T5" fmla="*/ 49 h 49"/>
                    <a:gd name="T6" fmla="*/ 2 w 19"/>
                    <a:gd name="T7" fmla="*/ 23 h 49"/>
                    <a:gd name="T8" fmla="*/ 13 w 19"/>
                    <a:gd name="T9" fmla="*/ 0 h 49"/>
                    <a:gd name="T10" fmla="*/ 19 w 19"/>
                    <a:gd name="T11" fmla="*/ 22 h 49"/>
                  </a:gdLst>
                  <a:ahLst/>
                  <a:cxnLst>
                    <a:cxn ang="0">
                      <a:pos x="T0" y="T1"/>
                    </a:cxn>
                    <a:cxn ang="0">
                      <a:pos x="T2" y="T3"/>
                    </a:cxn>
                    <a:cxn ang="0">
                      <a:pos x="T4" y="T5"/>
                    </a:cxn>
                    <a:cxn ang="0">
                      <a:pos x="T6" y="T7"/>
                    </a:cxn>
                    <a:cxn ang="0">
                      <a:pos x="T8" y="T9"/>
                    </a:cxn>
                    <a:cxn ang="0">
                      <a:pos x="T10" y="T11"/>
                    </a:cxn>
                  </a:cxnLst>
                  <a:rect l="0" t="0" r="r" b="b"/>
                  <a:pathLst>
                    <a:path w="19" h="49">
                      <a:moveTo>
                        <a:pt x="19" y="22"/>
                      </a:moveTo>
                      <a:cubicBezTo>
                        <a:pt x="17" y="24"/>
                        <a:pt x="9" y="31"/>
                        <a:pt x="7" y="45"/>
                      </a:cubicBezTo>
                      <a:cubicBezTo>
                        <a:pt x="7" y="46"/>
                        <a:pt x="7" y="48"/>
                        <a:pt x="7" y="49"/>
                      </a:cubicBezTo>
                      <a:cubicBezTo>
                        <a:pt x="5" y="47"/>
                        <a:pt x="0" y="36"/>
                        <a:pt x="2" y="23"/>
                      </a:cubicBezTo>
                      <a:cubicBezTo>
                        <a:pt x="3" y="10"/>
                        <a:pt x="11" y="2"/>
                        <a:pt x="13" y="0"/>
                      </a:cubicBezTo>
                      <a:cubicBezTo>
                        <a:pt x="15" y="3"/>
                        <a:pt x="19" y="11"/>
                        <a:pt x="19"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83" name="Freeform 122"/>
                <p:cNvSpPr/>
                <p:nvPr/>
              </p:nvSpPr>
              <p:spPr bwMode="auto">
                <a:xfrm>
                  <a:off x="9434513" y="1073151"/>
                  <a:ext cx="144462" cy="79375"/>
                </a:xfrm>
                <a:custGeom>
                  <a:avLst/>
                  <a:gdLst>
                    <a:gd name="T0" fmla="*/ 15 w 45"/>
                    <a:gd name="T1" fmla="*/ 20 h 25"/>
                    <a:gd name="T2" fmla="*/ 41 w 45"/>
                    <a:gd name="T3" fmla="*/ 23 h 25"/>
                    <a:gd name="T4" fmla="*/ 45 w 45"/>
                    <a:gd name="T5" fmla="*/ 25 h 25"/>
                    <a:gd name="T6" fmla="*/ 26 w 45"/>
                    <a:gd name="T7" fmla="*/ 6 h 25"/>
                    <a:gd name="T8" fmla="*/ 0 w 45"/>
                    <a:gd name="T9" fmla="*/ 3 h 25"/>
                    <a:gd name="T10" fmla="*/ 15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15" y="20"/>
                      </a:moveTo>
                      <a:cubicBezTo>
                        <a:pt x="18" y="19"/>
                        <a:pt x="29" y="17"/>
                        <a:pt x="41" y="23"/>
                      </a:cubicBezTo>
                      <a:cubicBezTo>
                        <a:pt x="42" y="23"/>
                        <a:pt x="44" y="24"/>
                        <a:pt x="45" y="25"/>
                      </a:cubicBezTo>
                      <a:cubicBezTo>
                        <a:pt x="44" y="22"/>
                        <a:pt x="38" y="12"/>
                        <a:pt x="26" y="6"/>
                      </a:cubicBezTo>
                      <a:cubicBezTo>
                        <a:pt x="14" y="0"/>
                        <a:pt x="3" y="3"/>
                        <a:pt x="0" y="3"/>
                      </a:cubicBezTo>
                      <a:cubicBezTo>
                        <a:pt x="2" y="6"/>
                        <a:pt x="6" y="14"/>
                        <a:pt x="1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84" name="Freeform 123"/>
                <p:cNvSpPr/>
                <p:nvPr/>
              </p:nvSpPr>
              <p:spPr bwMode="auto">
                <a:xfrm>
                  <a:off x="9553575" y="985838"/>
                  <a:ext cx="57150" cy="160338"/>
                </a:xfrm>
                <a:custGeom>
                  <a:avLst/>
                  <a:gdLst>
                    <a:gd name="T0" fmla="*/ 18 w 18"/>
                    <a:gd name="T1" fmla="*/ 20 h 50"/>
                    <a:gd name="T2" fmla="*/ 11 w 18"/>
                    <a:gd name="T3" fmla="*/ 45 h 50"/>
                    <a:gd name="T4" fmla="*/ 12 w 18"/>
                    <a:gd name="T5" fmla="*/ 50 h 50"/>
                    <a:gd name="T6" fmla="*/ 1 w 18"/>
                    <a:gd name="T7" fmla="*/ 25 h 50"/>
                    <a:gd name="T8" fmla="*/ 8 w 18"/>
                    <a:gd name="T9" fmla="*/ 0 h 50"/>
                    <a:gd name="T10" fmla="*/ 18 w 18"/>
                    <a:gd name="T11" fmla="*/ 20 h 50"/>
                  </a:gdLst>
                  <a:ahLst/>
                  <a:cxnLst>
                    <a:cxn ang="0">
                      <a:pos x="T0" y="T1"/>
                    </a:cxn>
                    <a:cxn ang="0">
                      <a:pos x="T2" y="T3"/>
                    </a:cxn>
                    <a:cxn ang="0">
                      <a:pos x="T4" y="T5"/>
                    </a:cxn>
                    <a:cxn ang="0">
                      <a:pos x="T6" y="T7"/>
                    </a:cxn>
                    <a:cxn ang="0">
                      <a:pos x="T8" y="T9"/>
                    </a:cxn>
                    <a:cxn ang="0">
                      <a:pos x="T10" y="T11"/>
                    </a:cxn>
                  </a:cxnLst>
                  <a:rect l="0" t="0" r="r" b="b"/>
                  <a:pathLst>
                    <a:path w="18" h="50">
                      <a:moveTo>
                        <a:pt x="18" y="20"/>
                      </a:moveTo>
                      <a:cubicBezTo>
                        <a:pt x="16" y="23"/>
                        <a:pt x="10" y="31"/>
                        <a:pt x="11" y="45"/>
                      </a:cubicBezTo>
                      <a:cubicBezTo>
                        <a:pt x="11" y="47"/>
                        <a:pt x="11" y="48"/>
                        <a:pt x="12" y="50"/>
                      </a:cubicBezTo>
                      <a:cubicBezTo>
                        <a:pt x="9" y="47"/>
                        <a:pt x="2" y="38"/>
                        <a:pt x="1" y="25"/>
                      </a:cubicBezTo>
                      <a:cubicBezTo>
                        <a:pt x="0" y="11"/>
                        <a:pt x="6" y="2"/>
                        <a:pt x="8" y="0"/>
                      </a:cubicBezTo>
                      <a:cubicBezTo>
                        <a:pt x="10" y="2"/>
                        <a:pt x="16" y="9"/>
                        <a:pt x="1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85" name="Freeform 124"/>
                <p:cNvSpPr/>
                <p:nvPr/>
              </p:nvSpPr>
              <p:spPr bwMode="auto">
                <a:xfrm>
                  <a:off x="9359900" y="1011238"/>
                  <a:ext cx="153987" cy="61913"/>
                </a:xfrm>
                <a:custGeom>
                  <a:avLst/>
                  <a:gdLst>
                    <a:gd name="T0" fmla="*/ 18 w 48"/>
                    <a:gd name="T1" fmla="*/ 19 h 19"/>
                    <a:gd name="T2" fmla="*/ 44 w 48"/>
                    <a:gd name="T3" fmla="*/ 16 h 19"/>
                    <a:gd name="T4" fmla="*/ 48 w 48"/>
                    <a:gd name="T5" fmla="*/ 18 h 19"/>
                    <a:gd name="T6" fmla="*/ 26 w 48"/>
                    <a:gd name="T7" fmla="*/ 3 h 19"/>
                    <a:gd name="T8" fmla="*/ 0 w 48"/>
                    <a:gd name="T9" fmla="*/ 6 h 19"/>
                    <a:gd name="T10" fmla="*/ 18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18" y="19"/>
                      </a:moveTo>
                      <a:cubicBezTo>
                        <a:pt x="21" y="17"/>
                        <a:pt x="31" y="13"/>
                        <a:pt x="44" y="16"/>
                      </a:cubicBezTo>
                      <a:cubicBezTo>
                        <a:pt x="45" y="16"/>
                        <a:pt x="47" y="17"/>
                        <a:pt x="48" y="18"/>
                      </a:cubicBezTo>
                      <a:cubicBezTo>
                        <a:pt x="46" y="15"/>
                        <a:pt x="39" y="6"/>
                        <a:pt x="26" y="3"/>
                      </a:cubicBezTo>
                      <a:cubicBezTo>
                        <a:pt x="12" y="0"/>
                        <a:pt x="3" y="4"/>
                        <a:pt x="0" y="6"/>
                      </a:cubicBezTo>
                      <a:cubicBezTo>
                        <a:pt x="2" y="8"/>
                        <a:pt x="8" y="15"/>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86" name="Freeform 125"/>
                <p:cNvSpPr/>
                <p:nvPr/>
              </p:nvSpPr>
              <p:spPr bwMode="auto">
                <a:xfrm>
                  <a:off x="9463088" y="904876"/>
                  <a:ext cx="61912" cy="150813"/>
                </a:xfrm>
                <a:custGeom>
                  <a:avLst/>
                  <a:gdLst>
                    <a:gd name="T0" fmla="*/ 19 w 19"/>
                    <a:gd name="T1" fmla="*/ 17 h 47"/>
                    <a:gd name="T2" fmla="*/ 18 w 19"/>
                    <a:gd name="T3" fmla="*/ 43 h 47"/>
                    <a:gd name="T4" fmla="*/ 19 w 19"/>
                    <a:gd name="T5" fmla="*/ 47 h 47"/>
                    <a:gd name="T6" fmla="*/ 4 w 19"/>
                    <a:gd name="T7" fmla="*/ 25 h 47"/>
                    <a:gd name="T8" fmla="*/ 5 w 19"/>
                    <a:gd name="T9" fmla="*/ 0 h 47"/>
                    <a:gd name="T10" fmla="*/ 19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19" y="17"/>
                      </a:moveTo>
                      <a:cubicBezTo>
                        <a:pt x="18" y="20"/>
                        <a:pt x="14" y="30"/>
                        <a:pt x="18" y="43"/>
                      </a:cubicBezTo>
                      <a:cubicBezTo>
                        <a:pt x="18" y="44"/>
                        <a:pt x="19" y="46"/>
                        <a:pt x="19" y="47"/>
                      </a:cubicBezTo>
                      <a:cubicBezTo>
                        <a:pt x="17" y="45"/>
                        <a:pt x="8" y="38"/>
                        <a:pt x="4" y="25"/>
                      </a:cubicBezTo>
                      <a:cubicBezTo>
                        <a:pt x="0" y="12"/>
                        <a:pt x="4" y="2"/>
                        <a:pt x="5" y="0"/>
                      </a:cubicBezTo>
                      <a:cubicBezTo>
                        <a:pt x="8" y="1"/>
                        <a:pt x="15" y="7"/>
                        <a:pt x="1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87" name="Freeform 126"/>
                <p:cNvSpPr/>
                <p:nvPr/>
              </p:nvSpPr>
              <p:spPr bwMode="auto">
                <a:xfrm>
                  <a:off x="9275763" y="965201"/>
                  <a:ext cx="161925" cy="55563"/>
                </a:xfrm>
                <a:custGeom>
                  <a:avLst/>
                  <a:gdLst>
                    <a:gd name="T0" fmla="*/ 21 w 50"/>
                    <a:gd name="T1" fmla="*/ 17 h 17"/>
                    <a:gd name="T2" fmla="*/ 45 w 50"/>
                    <a:gd name="T3" fmla="*/ 9 h 17"/>
                    <a:gd name="T4" fmla="*/ 50 w 50"/>
                    <a:gd name="T5" fmla="*/ 10 h 17"/>
                    <a:gd name="T6" fmla="*/ 24 w 50"/>
                    <a:gd name="T7" fmla="*/ 0 h 17"/>
                    <a:gd name="T8" fmla="*/ 0 w 50"/>
                    <a:gd name="T9" fmla="*/ 8 h 17"/>
                    <a:gd name="T10" fmla="*/ 21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1" y="17"/>
                      </a:moveTo>
                      <a:cubicBezTo>
                        <a:pt x="23" y="15"/>
                        <a:pt x="31" y="9"/>
                        <a:pt x="45" y="9"/>
                      </a:cubicBezTo>
                      <a:cubicBezTo>
                        <a:pt x="47" y="9"/>
                        <a:pt x="48" y="9"/>
                        <a:pt x="50" y="10"/>
                      </a:cubicBezTo>
                      <a:cubicBezTo>
                        <a:pt x="47" y="8"/>
                        <a:pt x="38" y="1"/>
                        <a:pt x="24" y="0"/>
                      </a:cubicBezTo>
                      <a:cubicBezTo>
                        <a:pt x="11" y="0"/>
                        <a:pt x="2" y="6"/>
                        <a:pt x="0" y="8"/>
                      </a:cubicBezTo>
                      <a:cubicBezTo>
                        <a:pt x="2" y="10"/>
                        <a:pt x="10" y="16"/>
                        <a:pt x="2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88" name="Freeform 127"/>
                <p:cNvSpPr/>
                <p:nvPr/>
              </p:nvSpPr>
              <p:spPr bwMode="auto">
                <a:xfrm>
                  <a:off x="9359900" y="842963"/>
                  <a:ext cx="84137" cy="142875"/>
                </a:xfrm>
                <a:custGeom>
                  <a:avLst/>
                  <a:gdLst>
                    <a:gd name="T0" fmla="*/ 19 w 26"/>
                    <a:gd name="T1" fmla="*/ 15 h 44"/>
                    <a:gd name="T2" fmla="*/ 23 w 26"/>
                    <a:gd name="T3" fmla="*/ 40 h 44"/>
                    <a:gd name="T4" fmla="*/ 26 w 26"/>
                    <a:gd name="T5" fmla="*/ 44 h 44"/>
                    <a:gd name="T6" fmla="*/ 6 w 26"/>
                    <a:gd name="T7" fmla="*/ 26 h 44"/>
                    <a:gd name="T8" fmla="*/ 2 w 26"/>
                    <a:gd name="T9" fmla="*/ 0 h 44"/>
                    <a:gd name="T10" fmla="*/ 19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19" y="15"/>
                      </a:moveTo>
                      <a:cubicBezTo>
                        <a:pt x="19" y="18"/>
                        <a:pt x="17" y="28"/>
                        <a:pt x="23" y="40"/>
                      </a:cubicBezTo>
                      <a:cubicBezTo>
                        <a:pt x="24" y="41"/>
                        <a:pt x="25" y="43"/>
                        <a:pt x="26" y="44"/>
                      </a:cubicBezTo>
                      <a:cubicBezTo>
                        <a:pt x="23" y="43"/>
                        <a:pt x="12" y="37"/>
                        <a:pt x="6" y="26"/>
                      </a:cubicBezTo>
                      <a:cubicBezTo>
                        <a:pt x="0" y="14"/>
                        <a:pt x="2" y="3"/>
                        <a:pt x="2" y="0"/>
                      </a:cubicBezTo>
                      <a:cubicBezTo>
                        <a:pt x="5" y="1"/>
                        <a:pt x="13" y="6"/>
                        <a:pt x="1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89" name="Freeform 128"/>
                <p:cNvSpPr/>
                <p:nvPr/>
              </p:nvSpPr>
              <p:spPr bwMode="auto">
                <a:xfrm>
                  <a:off x="9207500" y="1831976"/>
                  <a:ext cx="233362" cy="109538"/>
                </a:xfrm>
                <a:custGeom>
                  <a:avLst/>
                  <a:gdLst>
                    <a:gd name="T0" fmla="*/ 72 w 72"/>
                    <a:gd name="T1" fmla="*/ 2 h 34"/>
                    <a:gd name="T2" fmla="*/ 1 w 72"/>
                    <a:gd name="T3" fmla="*/ 34 h 34"/>
                    <a:gd name="T4" fmla="*/ 0 w 72"/>
                    <a:gd name="T5" fmla="*/ 26 h 34"/>
                    <a:gd name="T6" fmla="*/ 71 w 72"/>
                    <a:gd name="T7" fmla="*/ 0 h 34"/>
                    <a:gd name="T8" fmla="*/ 72 w 72"/>
                    <a:gd name="T9" fmla="*/ 2 h 34"/>
                  </a:gdLst>
                  <a:ahLst/>
                  <a:cxnLst>
                    <a:cxn ang="0">
                      <a:pos x="T0" y="T1"/>
                    </a:cxn>
                    <a:cxn ang="0">
                      <a:pos x="T2" y="T3"/>
                    </a:cxn>
                    <a:cxn ang="0">
                      <a:pos x="T4" y="T5"/>
                    </a:cxn>
                    <a:cxn ang="0">
                      <a:pos x="T6" y="T7"/>
                    </a:cxn>
                    <a:cxn ang="0">
                      <a:pos x="T8" y="T9"/>
                    </a:cxn>
                  </a:cxnLst>
                  <a:rect l="0" t="0" r="r" b="b"/>
                  <a:pathLst>
                    <a:path w="72" h="34">
                      <a:moveTo>
                        <a:pt x="72" y="2"/>
                      </a:moveTo>
                      <a:cubicBezTo>
                        <a:pt x="52" y="18"/>
                        <a:pt x="27" y="29"/>
                        <a:pt x="1" y="34"/>
                      </a:cubicBezTo>
                      <a:cubicBezTo>
                        <a:pt x="0" y="26"/>
                        <a:pt x="0" y="26"/>
                        <a:pt x="0" y="26"/>
                      </a:cubicBezTo>
                      <a:cubicBezTo>
                        <a:pt x="25" y="23"/>
                        <a:pt x="50" y="15"/>
                        <a:pt x="71" y="0"/>
                      </a:cubicBezTo>
                      <a:lnTo>
                        <a:pt x="7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90" name="Freeform 129"/>
                <p:cNvSpPr/>
                <p:nvPr/>
              </p:nvSpPr>
              <p:spPr bwMode="auto">
                <a:xfrm>
                  <a:off x="9459913" y="1766888"/>
                  <a:ext cx="153987" cy="80963"/>
                </a:xfrm>
                <a:custGeom>
                  <a:avLst/>
                  <a:gdLst>
                    <a:gd name="T0" fmla="*/ 26 w 48"/>
                    <a:gd name="T1" fmla="*/ 21 h 25"/>
                    <a:gd name="T2" fmla="*/ 0 w 48"/>
                    <a:gd name="T3" fmla="*/ 20 h 25"/>
                    <a:gd name="T4" fmla="*/ 23 w 48"/>
                    <a:gd name="T5" fmla="*/ 4 h 25"/>
                    <a:gd name="T6" fmla="*/ 48 w 48"/>
                    <a:gd name="T7" fmla="*/ 6 h 25"/>
                    <a:gd name="T8" fmla="*/ 26 w 48"/>
                    <a:gd name="T9" fmla="*/ 21 h 25"/>
                  </a:gdLst>
                  <a:ahLst/>
                  <a:cxnLst>
                    <a:cxn ang="0">
                      <a:pos x="T0" y="T1"/>
                    </a:cxn>
                    <a:cxn ang="0">
                      <a:pos x="T2" y="T3"/>
                    </a:cxn>
                    <a:cxn ang="0">
                      <a:pos x="T4" y="T5"/>
                    </a:cxn>
                    <a:cxn ang="0">
                      <a:pos x="T6" y="T7"/>
                    </a:cxn>
                    <a:cxn ang="0">
                      <a:pos x="T8" y="T9"/>
                    </a:cxn>
                  </a:cxnLst>
                  <a:rect l="0" t="0" r="r" b="b"/>
                  <a:pathLst>
                    <a:path w="48" h="25">
                      <a:moveTo>
                        <a:pt x="26" y="21"/>
                      </a:moveTo>
                      <a:cubicBezTo>
                        <a:pt x="13" y="25"/>
                        <a:pt x="3" y="21"/>
                        <a:pt x="0" y="20"/>
                      </a:cubicBezTo>
                      <a:cubicBezTo>
                        <a:pt x="2" y="17"/>
                        <a:pt x="10" y="8"/>
                        <a:pt x="23" y="4"/>
                      </a:cubicBezTo>
                      <a:cubicBezTo>
                        <a:pt x="36" y="0"/>
                        <a:pt x="46" y="4"/>
                        <a:pt x="48" y="6"/>
                      </a:cubicBezTo>
                      <a:cubicBezTo>
                        <a:pt x="46" y="8"/>
                        <a:pt x="39" y="17"/>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91" name="Freeform 130"/>
                <p:cNvSpPr/>
                <p:nvPr/>
              </p:nvSpPr>
              <p:spPr bwMode="auto">
                <a:xfrm>
                  <a:off x="9434513" y="1663701"/>
                  <a:ext cx="73025" cy="158750"/>
                </a:xfrm>
                <a:custGeom>
                  <a:avLst/>
                  <a:gdLst>
                    <a:gd name="T0" fmla="*/ 3 w 23"/>
                    <a:gd name="T1" fmla="*/ 23 h 49"/>
                    <a:gd name="T2" fmla="*/ 6 w 23"/>
                    <a:gd name="T3" fmla="*/ 49 h 49"/>
                    <a:gd name="T4" fmla="*/ 20 w 23"/>
                    <a:gd name="T5" fmla="*/ 26 h 49"/>
                    <a:gd name="T6" fmla="*/ 18 w 23"/>
                    <a:gd name="T7" fmla="*/ 0 h 49"/>
                    <a:gd name="T8" fmla="*/ 3 w 23"/>
                    <a:gd name="T9" fmla="*/ 23 h 49"/>
                  </a:gdLst>
                  <a:ahLst/>
                  <a:cxnLst>
                    <a:cxn ang="0">
                      <a:pos x="T0" y="T1"/>
                    </a:cxn>
                    <a:cxn ang="0">
                      <a:pos x="T2" y="T3"/>
                    </a:cxn>
                    <a:cxn ang="0">
                      <a:pos x="T4" y="T5"/>
                    </a:cxn>
                    <a:cxn ang="0">
                      <a:pos x="T6" y="T7"/>
                    </a:cxn>
                    <a:cxn ang="0">
                      <a:pos x="T8" y="T9"/>
                    </a:cxn>
                  </a:cxnLst>
                  <a:rect l="0" t="0" r="r" b="b"/>
                  <a:pathLst>
                    <a:path w="23" h="49">
                      <a:moveTo>
                        <a:pt x="3" y="23"/>
                      </a:moveTo>
                      <a:cubicBezTo>
                        <a:pt x="0" y="37"/>
                        <a:pt x="4" y="46"/>
                        <a:pt x="6" y="49"/>
                      </a:cubicBezTo>
                      <a:cubicBezTo>
                        <a:pt x="8" y="47"/>
                        <a:pt x="17" y="39"/>
                        <a:pt x="20" y="26"/>
                      </a:cubicBezTo>
                      <a:cubicBezTo>
                        <a:pt x="23" y="13"/>
                        <a:pt x="19" y="3"/>
                        <a:pt x="18" y="0"/>
                      </a:cubicBezTo>
                      <a:cubicBezTo>
                        <a:pt x="15" y="3"/>
                        <a:pt x="6" y="10"/>
                        <a:pt x="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92" name="Freeform 131"/>
                <p:cNvSpPr/>
                <p:nvPr/>
              </p:nvSpPr>
              <p:spPr bwMode="auto">
                <a:xfrm>
                  <a:off x="9232900" y="865188"/>
                  <a:ext cx="136525" cy="90488"/>
                </a:xfrm>
                <a:custGeom>
                  <a:avLst/>
                  <a:gdLst>
                    <a:gd name="T0" fmla="*/ 25 w 42"/>
                    <a:gd name="T1" fmla="*/ 7 h 28"/>
                    <a:gd name="T2" fmla="*/ 42 w 42"/>
                    <a:gd name="T3" fmla="*/ 26 h 28"/>
                    <a:gd name="T4" fmla="*/ 17 w 42"/>
                    <a:gd name="T5" fmla="*/ 21 h 28"/>
                    <a:gd name="T6" fmla="*/ 0 w 42"/>
                    <a:gd name="T7" fmla="*/ 2 h 28"/>
                    <a:gd name="T8" fmla="*/ 25 w 42"/>
                    <a:gd name="T9" fmla="*/ 7 h 28"/>
                  </a:gdLst>
                  <a:ahLst/>
                  <a:cxnLst>
                    <a:cxn ang="0">
                      <a:pos x="T0" y="T1"/>
                    </a:cxn>
                    <a:cxn ang="0">
                      <a:pos x="T2" y="T3"/>
                    </a:cxn>
                    <a:cxn ang="0">
                      <a:pos x="T4" y="T5"/>
                    </a:cxn>
                    <a:cxn ang="0">
                      <a:pos x="T6" y="T7"/>
                    </a:cxn>
                    <a:cxn ang="0">
                      <a:pos x="T8" y="T9"/>
                    </a:cxn>
                  </a:cxnLst>
                  <a:rect l="0" t="0" r="r" b="b"/>
                  <a:pathLst>
                    <a:path w="42" h="28">
                      <a:moveTo>
                        <a:pt x="25" y="7"/>
                      </a:moveTo>
                      <a:cubicBezTo>
                        <a:pt x="37" y="14"/>
                        <a:pt x="41" y="23"/>
                        <a:pt x="42" y="26"/>
                      </a:cubicBezTo>
                      <a:cubicBezTo>
                        <a:pt x="39" y="27"/>
                        <a:pt x="28" y="28"/>
                        <a:pt x="17" y="21"/>
                      </a:cubicBezTo>
                      <a:cubicBezTo>
                        <a:pt x="6" y="14"/>
                        <a:pt x="1" y="4"/>
                        <a:pt x="0" y="2"/>
                      </a:cubicBezTo>
                      <a:cubicBezTo>
                        <a:pt x="3" y="1"/>
                        <a:pt x="14" y="0"/>
                        <a:pt x="2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grpSp>
          <p:grpSp>
            <p:nvGrpSpPr>
              <p:cNvPr id="648" name="组合 647"/>
              <p:cNvGrpSpPr/>
              <p:nvPr/>
            </p:nvGrpSpPr>
            <p:grpSpPr>
              <a:xfrm>
                <a:off x="1110431" y="1468524"/>
                <a:ext cx="458217" cy="757714"/>
                <a:chOff x="8532813" y="842963"/>
                <a:chExt cx="546099" cy="1098551"/>
              </a:xfrm>
              <a:gradFill>
                <a:gsLst>
                  <a:gs pos="0">
                    <a:srgbClr val="F1973B"/>
                  </a:gs>
                  <a:gs pos="95000">
                    <a:srgbClr val="EA5514"/>
                  </a:gs>
                </a:gsLst>
                <a:lin ang="5400000" scaled="1"/>
              </a:gradFill>
            </p:grpSpPr>
            <p:sp>
              <p:nvSpPr>
                <p:cNvPr id="649" name="Freeform 132"/>
                <p:cNvSpPr/>
                <p:nvPr/>
              </p:nvSpPr>
              <p:spPr bwMode="auto">
                <a:xfrm>
                  <a:off x="8716963" y="1592263"/>
                  <a:ext cx="58737" cy="158750"/>
                </a:xfrm>
                <a:custGeom>
                  <a:avLst/>
                  <a:gdLst>
                    <a:gd name="T0" fmla="*/ 18 w 18"/>
                    <a:gd name="T1" fmla="*/ 19 h 49"/>
                    <a:gd name="T2" fmla="*/ 13 w 18"/>
                    <a:gd name="T3" fmla="*/ 44 h 49"/>
                    <a:gd name="T4" fmla="*/ 14 w 18"/>
                    <a:gd name="T5" fmla="*/ 49 h 49"/>
                    <a:gd name="T6" fmla="*/ 2 w 18"/>
                    <a:gd name="T7" fmla="*/ 25 h 49"/>
                    <a:gd name="T8" fmla="*/ 7 w 18"/>
                    <a:gd name="T9" fmla="*/ 0 h 49"/>
                    <a:gd name="T10" fmla="*/ 18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18" y="19"/>
                      </a:moveTo>
                      <a:cubicBezTo>
                        <a:pt x="17" y="22"/>
                        <a:pt x="11" y="31"/>
                        <a:pt x="13" y="44"/>
                      </a:cubicBezTo>
                      <a:cubicBezTo>
                        <a:pt x="13" y="46"/>
                        <a:pt x="13" y="47"/>
                        <a:pt x="14" y="49"/>
                      </a:cubicBezTo>
                      <a:cubicBezTo>
                        <a:pt x="12" y="46"/>
                        <a:pt x="4" y="38"/>
                        <a:pt x="2" y="25"/>
                      </a:cubicBezTo>
                      <a:cubicBezTo>
                        <a:pt x="0" y="11"/>
                        <a:pt x="6" y="2"/>
                        <a:pt x="7" y="0"/>
                      </a:cubicBezTo>
                      <a:cubicBezTo>
                        <a:pt x="9" y="2"/>
                        <a:pt x="15" y="8"/>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50" name="Freeform 133"/>
                <p:cNvSpPr/>
                <p:nvPr/>
              </p:nvSpPr>
              <p:spPr bwMode="auto">
                <a:xfrm>
                  <a:off x="8601075" y="1685926"/>
                  <a:ext cx="147637" cy="71438"/>
                </a:xfrm>
                <a:custGeom>
                  <a:avLst/>
                  <a:gdLst>
                    <a:gd name="T0" fmla="*/ 17 w 46"/>
                    <a:gd name="T1" fmla="*/ 19 h 22"/>
                    <a:gd name="T2" fmla="*/ 42 w 46"/>
                    <a:gd name="T3" fmla="*/ 20 h 22"/>
                    <a:gd name="T4" fmla="*/ 46 w 46"/>
                    <a:gd name="T5" fmla="*/ 22 h 22"/>
                    <a:gd name="T6" fmla="*/ 26 w 46"/>
                    <a:gd name="T7" fmla="*/ 5 h 22"/>
                    <a:gd name="T8" fmla="*/ 0 w 46"/>
                    <a:gd name="T9" fmla="*/ 3 h 22"/>
                    <a:gd name="T10" fmla="*/ 17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17" y="19"/>
                      </a:moveTo>
                      <a:cubicBezTo>
                        <a:pt x="19" y="18"/>
                        <a:pt x="30" y="15"/>
                        <a:pt x="42" y="20"/>
                      </a:cubicBezTo>
                      <a:cubicBezTo>
                        <a:pt x="44" y="21"/>
                        <a:pt x="45" y="22"/>
                        <a:pt x="46" y="22"/>
                      </a:cubicBezTo>
                      <a:cubicBezTo>
                        <a:pt x="45" y="20"/>
                        <a:pt x="38" y="10"/>
                        <a:pt x="26" y="5"/>
                      </a:cubicBezTo>
                      <a:cubicBezTo>
                        <a:pt x="14" y="0"/>
                        <a:pt x="3" y="3"/>
                        <a:pt x="0" y="3"/>
                      </a:cubicBezTo>
                      <a:cubicBezTo>
                        <a:pt x="2" y="6"/>
                        <a:pt x="7" y="14"/>
                        <a:pt x="17"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51" name="Freeform 134"/>
                <p:cNvSpPr/>
                <p:nvPr/>
              </p:nvSpPr>
              <p:spPr bwMode="auto">
                <a:xfrm>
                  <a:off x="8675688" y="1501776"/>
                  <a:ext cx="57150" cy="161925"/>
                </a:xfrm>
                <a:custGeom>
                  <a:avLst/>
                  <a:gdLst>
                    <a:gd name="T0" fmla="*/ 18 w 18"/>
                    <a:gd name="T1" fmla="*/ 22 h 50"/>
                    <a:gd name="T2" fmla="*/ 8 w 18"/>
                    <a:gd name="T3" fmla="*/ 45 h 50"/>
                    <a:gd name="T4" fmla="*/ 8 w 18"/>
                    <a:gd name="T5" fmla="*/ 50 h 50"/>
                    <a:gd name="T6" fmla="*/ 1 w 18"/>
                    <a:gd name="T7" fmla="*/ 24 h 50"/>
                    <a:gd name="T8" fmla="*/ 11 w 18"/>
                    <a:gd name="T9" fmla="*/ 0 h 50"/>
                    <a:gd name="T10" fmla="*/ 18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18" y="22"/>
                      </a:moveTo>
                      <a:cubicBezTo>
                        <a:pt x="16" y="24"/>
                        <a:pt x="9" y="32"/>
                        <a:pt x="8" y="45"/>
                      </a:cubicBezTo>
                      <a:cubicBezTo>
                        <a:pt x="8" y="47"/>
                        <a:pt x="8" y="48"/>
                        <a:pt x="8" y="50"/>
                      </a:cubicBezTo>
                      <a:cubicBezTo>
                        <a:pt x="6" y="47"/>
                        <a:pt x="0" y="37"/>
                        <a:pt x="1" y="24"/>
                      </a:cubicBezTo>
                      <a:cubicBezTo>
                        <a:pt x="2" y="10"/>
                        <a:pt x="9" y="2"/>
                        <a:pt x="11" y="0"/>
                      </a:cubicBezTo>
                      <a:cubicBezTo>
                        <a:pt x="13" y="3"/>
                        <a:pt x="18" y="11"/>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52" name="Freeform 135"/>
                <p:cNvSpPr/>
                <p:nvPr/>
              </p:nvSpPr>
              <p:spPr bwMode="auto">
                <a:xfrm>
                  <a:off x="8555038" y="1576388"/>
                  <a:ext cx="133350" cy="93663"/>
                </a:xfrm>
                <a:custGeom>
                  <a:avLst/>
                  <a:gdLst>
                    <a:gd name="T0" fmla="*/ 12 w 41"/>
                    <a:gd name="T1" fmla="*/ 19 h 29"/>
                    <a:gd name="T2" fmla="*/ 37 w 41"/>
                    <a:gd name="T3" fmla="*/ 26 h 29"/>
                    <a:gd name="T4" fmla="*/ 41 w 41"/>
                    <a:gd name="T5" fmla="*/ 29 h 29"/>
                    <a:gd name="T6" fmla="*/ 25 w 41"/>
                    <a:gd name="T7" fmla="*/ 7 h 29"/>
                    <a:gd name="T8" fmla="*/ 0 w 41"/>
                    <a:gd name="T9" fmla="*/ 1 h 29"/>
                    <a:gd name="T10" fmla="*/ 12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12" y="19"/>
                      </a:moveTo>
                      <a:cubicBezTo>
                        <a:pt x="15" y="19"/>
                        <a:pt x="26" y="18"/>
                        <a:pt x="37" y="26"/>
                      </a:cubicBezTo>
                      <a:cubicBezTo>
                        <a:pt x="38" y="27"/>
                        <a:pt x="40" y="28"/>
                        <a:pt x="41" y="29"/>
                      </a:cubicBezTo>
                      <a:cubicBezTo>
                        <a:pt x="40" y="26"/>
                        <a:pt x="36" y="15"/>
                        <a:pt x="25" y="7"/>
                      </a:cubicBezTo>
                      <a:cubicBezTo>
                        <a:pt x="14" y="0"/>
                        <a:pt x="3" y="0"/>
                        <a:pt x="0" y="1"/>
                      </a:cubicBezTo>
                      <a:cubicBezTo>
                        <a:pt x="1" y="3"/>
                        <a:pt x="4" y="12"/>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53" name="Freeform 136"/>
                <p:cNvSpPr/>
                <p:nvPr/>
              </p:nvSpPr>
              <p:spPr bwMode="auto">
                <a:xfrm>
                  <a:off x="8642350" y="1411288"/>
                  <a:ext cx="74612" cy="155575"/>
                </a:xfrm>
                <a:custGeom>
                  <a:avLst/>
                  <a:gdLst>
                    <a:gd name="T0" fmla="*/ 21 w 23"/>
                    <a:gd name="T1" fmla="*/ 22 h 48"/>
                    <a:gd name="T2" fmla="*/ 6 w 23"/>
                    <a:gd name="T3" fmla="*/ 43 h 48"/>
                    <a:gd name="T4" fmla="*/ 5 w 23"/>
                    <a:gd name="T5" fmla="*/ 48 h 48"/>
                    <a:gd name="T6" fmla="*/ 3 w 23"/>
                    <a:gd name="T7" fmla="*/ 21 h 48"/>
                    <a:gd name="T8" fmla="*/ 19 w 23"/>
                    <a:gd name="T9" fmla="*/ 0 h 48"/>
                    <a:gd name="T10" fmla="*/ 21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1" y="22"/>
                      </a:moveTo>
                      <a:cubicBezTo>
                        <a:pt x="18" y="24"/>
                        <a:pt x="9" y="30"/>
                        <a:pt x="6" y="43"/>
                      </a:cubicBezTo>
                      <a:cubicBezTo>
                        <a:pt x="5" y="45"/>
                        <a:pt x="5" y="46"/>
                        <a:pt x="5" y="48"/>
                      </a:cubicBezTo>
                      <a:cubicBezTo>
                        <a:pt x="3" y="45"/>
                        <a:pt x="0" y="33"/>
                        <a:pt x="3" y="21"/>
                      </a:cubicBezTo>
                      <a:cubicBezTo>
                        <a:pt x="7" y="8"/>
                        <a:pt x="16" y="1"/>
                        <a:pt x="19" y="0"/>
                      </a:cubicBezTo>
                      <a:cubicBezTo>
                        <a:pt x="20" y="3"/>
                        <a:pt x="23" y="11"/>
                        <a:pt x="2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54" name="Freeform 137"/>
                <p:cNvSpPr/>
                <p:nvPr/>
              </p:nvSpPr>
              <p:spPr bwMode="auto">
                <a:xfrm>
                  <a:off x="8532813" y="1454151"/>
                  <a:ext cx="109537" cy="115888"/>
                </a:xfrm>
                <a:custGeom>
                  <a:avLst/>
                  <a:gdLst>
                    <a:gd name="T0" fmla="*/ 8 w 34"/>
                    <a:gd name="T1" fmla="*/ 20 h 36"/>
                    <a:gd name="T2" fmla="*/ 31 w 34"/>
                    <a:gd name="T3" fmla="*/ 32 h 36"/>
                    <a:gd name="T4" fmla="*/ 34 w 34"/>
                    <a:gd name="T5" fmla="*/ 36 h 36"/>
                    <a:gd name="T6" fmla="*/ 23 w 34"/>
                    <a:gd name="T7" fmla="*/ 11 h 36"/>
                    <a:gd name="T8" fmla="*/ 0 w 34"/>
                    <a:gd name="T9" fmla="*/ 0 h 36"/>
                    <a:gd name="T10" fmla="*/ 8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8" y="20"/>
                      </a:moveTo>
                      <a:cubicBezTo>
                        <a:pt x="11" y="21"/>
                        <a:pt x="22" y="22"/>
                        <a:pt x="31" y="32"/>
                      </a:cubicBezTo>
                      <a:cubicBezTo>
                        <a:pt x="32" y="33"/>
                        <a:pt x="34" y="34"/>
                        <a:pt x="34" y="36"/>
                      </a:cubicBezTo>
                      <a:cubicBezTo>
                        <a:pt x="34" y="32"/>
                        <a:pt x="32" y="21"/>
                        <a:pt x="23" y="11"/>
                      </a:cubicBezTo>
                      <a:cubicBezTo>
                        <a:pt x="14" y="1"/>
                        <a:pt x="3" y="0"/>
                        <a:pt x="0" y="0"/>
                      </a:cubicBezTo>
                      <a:cubicBezTo>
                        <a:pt x="0" y="2"/>
                        <a:pt x="2" y="12"/>
                        <a:pt x="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55" name="Freeform 138"/>
                <p:cNvSpPr/>
                <p:nvPr/>
              </p:nvSpPr>
              <p:spPr bwMode="auto">
                <a:xfrm>
                  <a:off x="8629650" y="1317626"/>
                  <a:ext cx="87312" cy="142875"/>
                </a:xfrm>
                <a:custGeom>
                  <a:avLst/>
                  <a:gdLst>
                    <a:gd name="T0" fmla="*/ 23 w 27"/>
                    <a:gd name="T1" fmla="*/ 23 h 44"/>
                    <a:gd name="T2" fmla="*/ 4 w 27"/>
                    <a:gd name="T3" fmla="*/ 40 h 44"/>
                    <a:gd name="T4" fmla="*/ 2 w 27"/>
                    <a:gd name="T5" fmla="*/ 44 h 44"/>
                    <a:gd name="T6" fmla="*/ 7 w 27"/>
                    <a:gd name="T7" fmla="*/ 18 h 44"/>
                    <a:gd name="T8" fmla="*/ 26 w 27"/>
                    <a:gd name="T9" fmla="*/ 0 h 44"/>
                    <a:gd name="T10" fmla="*/ 23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23" y="23"/>
                      </a:moveTo>
                      <a:cubicBezTo>
                        <a:pt x="20" y="24"/>
                        <a:pt x="10" y="28"/>
                        <a:pt x="4" y="40"/>
                      </a:cubicBezTo>
                      <a:cubicBezTo>
                        <a:pt x="3" y="41"/>
                        <a:pt x="3" y="43"/>
                        <a:pt x="2" y="44"/>
                      </a:cubicBezTo>
                      <a:cubicBezTo>
                        <a:pt x="2" y="41"/>
                        <a:pt x="0" y="29"/>
                        <a:pt x="7" y="18"/>
                      </a:cubicBezTo>
                      <a:cubicBezTo>
                        <a:pt x="13" y="6"/>
                        <a:pt x="23" y="2"/>
                        <a:pt x="26" y="0"/>
                      </a:cubicBezTo>
                      <a:cubicBezTo>
                        <a:pt x="26" y="3"/>
                        <a:pt x="27" y="13"/>
                        <a:pt x="2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56" name="Freeform 139"/>
                <p:cNvSpPr/>
                <p:nvPr/>
              </p:nvSpPr>
              <p:spPr bwMode="auto">
                <a:xfrm>
                  <a:off x="8535988" y="1323976"/>
                  <a:ext cx="90487" cy="136525"/>
                </a:xfrm>
                <a:custGeom>
                  <a:avLst/>
                  <a:gdLst>
                    <a:gd name="T0" fmla="*/ 5 w 28"/>
                    <a:gd name="T1" fmla="*/ 22 h 42"/>
                    <a:gd name="T2" fmla="*/ 25 w 28"/>
                    <a:gd name="T3" fmla="*/ 38 h 42"/>
                    <a:gd name="T4" fmla="*/ 27 w 28"/>
                    <a:gd name="T5" fmla="*/ 42 h 42"/>
                    <a:gd name="T6" fmla="*/ 21 w 28"/>
                    <a:gd name="T7" fmla="*/ 16 h 42"/>
                    <a:gd name="T8" fmla="*/ 1 w 28"/>
                    <a:gd name="T9" fmla="*/ 0 h 42"/>
                    <a:gd name="T10" fmla="*/ 5 w 28"/>
                    <a:gd name="T11" fmla="*/ 22 h 42"/>
                  </a:gdLst>
                  <a:ahLst/>
                  <a:cxnLst>
                    <a:cxn ang="0">
                      <a:pos x="T0" y="T1"/>
                    </a:cxn>
                    <a:cxn ang="0">
                      <a:pos x="T2" y="T3"/>
                    </a:cxn>
                    <a:cxn ang="0">
                      <a:pos x="T4" y="T5"/>
                    </a:cxn>
                    <a:cxn ang="0">
                      <a:pos x="T6" y="T7"/>
                    </a:cxn>
                    <a:cxn ang="0">
                      <a:pos x="T8" y="T9"/>
                    </a:cxn>
                    <a:cxn ang="0">
                      <a:pos x="T10" y="T11"/>
                    </a:cxn>
                  </a:cxnLst>
                  <a:rect l="0" t="0" r="r" b="b"/>
                  <a:pathLst>
                    <a:path w="28" h="42">
                      <a:moveTo>
                        <a:pt x="5" y="22"/>
                      </a:moveTo>
                      <a:cubicBezTo>
                        <a:pt x="7" y="23"/>
                        <a:pt x="17" y="27"/>
                        <a:pt x="25" y="38"/>
                      </a:cubicBezTo>
                      <a:cubicBezTo>
                        <a:pt x="25" y="40"/>
                        <a:pt x="26" y="41"/>
                        <a:pt x="27" y="42"/>
                      </a:cubicBezTo>
                      <a:cubicBezTo>
                        <a:pt x="27" y="39"/>
                        <a:pt x="28" y="27"/>
                        <a:pt x="21" y="16"/>
                      </a:cubicBezTo>
                      <a:cubicBezTo>
                        <a:pt x="14" y="5"/>
                        <a:pt x="4" y="1"/>
                        <a:pt x="1" y="0"/>
                      </a:cubicBezTo>
                      <a:cubicBezTo>
                        <a:pt x="0" y="3"/>
                        <a:pt x="0" y="12"/>
                        <a:pt x="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57" name="Freeform 140"/>
                <p:cNvSpPr/>
                <p:nvPr/>
              </p:nvSpPr>
              <p:spPr bwMode="auto">
                <a:xfrm>
                  <a:off x="8636000" y="1230313"/>
                  <a:ext cx="106362" cy="123825"/>
                </a:xfrm>
                <a:custGeom>
                  <a:avLst/>
                  <a:gdLst>
                    <a:gd name="T0" fmla="*/ 25 w 33"/>
                    <a:gd name="T1" fmla="*/ 22 h 38"/>
                    <a:gd name="T2" fmla="*/ 3 w 33"/>
                    <a:gd name="T3" fmla="*/ 34 h 38"/>
                    <a:gd name="T4" fmla="*/ 0 w 33"/>
                    <a:gd name="T5" fmla="*/ 38 h 38"/>
                    <a:gd name="T6" fmla="*/ 10 w 33"/>
                    <a:gd name="T7" fmla="*/ 13 h 38"/>
                    <a:gd name="T8" fmla="*/ 33 w 33"/>
                    <a:gd name="T9" fmla="*/ 0 h 38"/>
                    <a:gd name="T10" fmla="*/ 25 w 33"/>
                    <a:gd name="T11" fmla="*/ 22 h 38"/>
                  </a:gdLst>
                  <a:ahLst/>
                  <a:cxnLst>
                    <a:cxn ang="0">
                      <a:pos x="T0" y="T1"/>
                    </a:cxn>
                    <a:cxn ang="0">
                      <a:pos x="T2" y="T3"/>
                    </a:cxn>
                    <a:cxn ang="0">
                      <a:pos x="T4" y="T5"/>
                    </a:cxn>
                    <a:cxn ang="0">
                      <a:pos x="T6" y="T7"/>
                    </a:cxn>
                    <a:cxn ang="0">
                      <a:pos x="T8" y="T9"/>
                    </a:cxn>
                    <a:cxn ang="0">
                      <a:pos x="T10" y="T11"/>
                    </a:cxn>
                  </a:cxnLst>
                  <a:rect l="0" t="0" r="r" b="b"/>
                  <a:pathLst>
                    <a:path w="33" h="38">
                      <a:moveTo>
                        <a:pt x="25" y="22"/>
                      </a:moveTo>
                      <a:cubicBezTo>
                        <a:pt x="23" y="22"/>
                        <a:pt x="12" y="24"/>
                        <a:pt x="3" y="34"/>
                      </a:cubicBezTo>
                      <a:cubicBezTo>
                        <a:pt x="2" y="36"/>
                        <a:pt x="1" y="37"/>
                        <a:pt x="0" y="38"/>
                      </a:cubicBezTo>
                      <a:cubicBezTo>
                        <a:pt x="1" y="35"/>
                        <a:pt x="2" y="23"/>
                        <a:pt x="10" y="13"/>
                      </a:cubicBezTo>
                      <a:cubicBezTo>
                        <a:pt x="19" y="3"/>
                        <a:pt x="30" y="1"/>
                        <a:pt x="33" y="0"/>
                      </a:cubicBezTo>
                      <a:cubicBezTo>
                        <a:pt x="32" y="3"/>
                        <a:pt x="32" y="12"/>
                        <a:pt x="2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58" name="Freeform 141"/>
                <p:cNvSpPr/>
                <p:nvPr/>
              </p:nvSpPr>
              <p:spPr bwMode="auto">
                <a:xfrm>
                  <a:off x="8558213" y="1201738"/>
                  <a:ext cx="77787" cy="152400"/>
                </a:xfrm>
                <a:custGeom>
                  <a:avLst/>
                  <a:gdLst>
                    <a:gd name="T0" fmla="*/ 3 w 24"/>
                    <a:gd name="T1" fmla="*/ 22 h 47"/>
                    <a:gd name="T2" fmla="*/ 19 w 24"/>
                    <a:gd name="T3" fmla="*/ 42 h 47"/>
                    <a:gd name="T4" fmla="*/ 20 w 24"/>
                    <a:gd name="T5" fmla="*/ 47 h 47"/>
                    <a:gd name="T6" fmla="*/ 20 w 24"/>
                    <a:gd name="T7" fmla="*/ 19 h 47"/>
                    <a:gd name="T8" fmla="*/ 4 w 24"/>
                    <a:gd name="T9" fmla="*/ 0 h 47"/>
                    <a:gd name="T10" fmla="*/ 3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3" y="22"/>
                      </a:moveTo>
                      <a:cubicBezTo>
                        <a:pt x="5" y="24"/>
                        <a:pt x="14" y="29"/>
                        <a:pt x="19" y="42"/>
                      </a:cubicBezTo>
                      <a:cubicBezTo>
                        <a:pt x="19" y="43"/>
                        <a:pt x="20" y="45"/>
                        <a:pt x="20" y="47"/>
                      </a:cubicBezTo>
                      <a:cubicBezTo>
                        <a:pt x="21" y="43"/>
                        <a:pt x="24" y="32"/>
                        <a:pt x="20" y="19"/>
                      </a:cubicBezTo>
                      <a:cubicBezTo>
                        <a:pt x="15" y="7"/>
                        <a:pt x="6" y="1"/>
                        <a:pt x="4" y="0"/>
                      </a:cubicBezTo>
                      <a:cubicBezTo>
                        <a:pt x="3" y="2"/>
                        <a:pt x="0" y="11"/>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59" name="Freeform 142"/>
                <p:cNvSpPr/>
                <p:nvPr/>
              </p:nvSpPr>
              <p:spPr bwMode="auto">
                <a:xfrm>
                  <a:off x="8661400" y="1149351"/>
                  <a:ext cx="127000" cy="101600"/>
                </a:xfrm>
                <a:custGeom>
                  <a:avLst/>
                  <a:gdLst>
                    <a:gd name="T0" fmla="*/ 28 w 39"/>
                    <a:gd name="T1" fmla="*/ 20 h 31"/>
                    <a:gd name="T2" fmla="*/ 3 w 39"/>
                    <a:gd name="T3" fmla="*/ 28 h 31"/>
                    <a:gd name="T4" fmla="*/ 0 w 39"/>
                    <a:gd name="T5" fmla="*/ 31 h 31"/>
                    <a:gd name="T6" fmla="*/ 15 w 39"/>
                    <a:gd name="T7" fmla="*/ 9 h 31"/>
                    <a:gd name="T8" fmla="*/ 39 w 39"/>
                    <a:gd name="T9" fmla="*/ 1 h 31"/>
                    <a:gd name="T10" fmla="*/ 28 w 39"/>
                    <a:gd name="T11" fmla="*/ 20 h 31"/>
                  </a:gdLst>
                  <a:ahLst/>
                  <a:cxnLst>
                    <a:cxn ang="0">
                      <a:pos x="T0" y="T1"/>
                    </a:cxn>
                    <a:cxn ang="0">
                      <a:pos x="T2" y="T3"/>
                    </a:cxn>
                    <a:cxn ang="0">
                      <a:pos x="T4" y="T5"/>
                    </a:cxn>
                    <a:cxn ang="0">
                      <a:pos x="T6" y="T7"/>
                    </a:cxn>
                    <a:cxn ang="0">
                      <a:pos x="T8" y="T9"/>
                    </a:cxn>
                    <a:cxn ang="0">
                      <a:pos x="T10" y="T11"/>
                    </a:cxn>
                  </a:cxnLst>
                  <a:rect l="0" t="0" r="r" b="b"/>
                  <a:pathLst>
                    <a:path w="39" h="31">
                      <a:moveTo>
                        <a:pt x="28" y="20"/>
                      </a:moveTo>
                      <a:cubicBezTo>
                        <a:pt x="25" y="20"/>
                        <a:pt x="14" y="20"/>
                        <a:pt x="3" y="28"/>
                      </a:cubicBezTo>
                      <a:cubicBezTo>
                        <a:pt x="2" y="29"/>
                        <a:pt x="1" y="30"/>
                        <a:pt x="0" y="31"/>
                      </a:cubicBezTo>
                      <a:cubicBezTo>
                        <a:pt x="0" y="28"/>
                        <a:pt x="4" y="17"/>
                        <a:pt x="15" y="9"/>
                      </a:cubicBezTo>
                      <a:cubicBezTo>
                        <a:pt x="25" y="0"/>
                        <a:pt x="36" y="0"/>
                        <a:pt x="39" y="1"/>
                      </a:cubicBezTo>
                      <a:cubicBezTo>
                        <a:pt x="38" y="3"/>
                        <a:pt x="35" y="12"/>
                        <a:pt x="2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60" name="Freeform 143"/>
                <p:cNvSpPr/>
                <p:nvPr/>
              </p:nvSpPr>
              <p:spPr bwMode="auto">
                <a:xfrm>
                  <a:off x="8607425" y="1085851"/>
                  <a:ext cx="65087" cy="157163"/>
                </a:xfrm>
                <a:custGeom>
                  <a:avLst/>
                  <a:gdLst>
                    <a:gd name="T0" fmla="*/ 1 w 20"/>
                    <a:gd name="T1" fmla="*/ 22 h 49"/>
                    <a:gd name="T2" fmla="*/ 12 w 20"/>
                    <a:gd name="T3" fmla="*/ 45 h 49"/>
                    <a:gd name="T4" fmla="*/ 13 w 20"/>
                    <a:gd name="T5" fmla="*/ 49 h 49"/>
                    <a:gd name="T6" fmla="*/ 18 w 20"/>
                    <a:gd name="T7" fmla="*/ 23 h 49"/>
                    <a:gd name="T8" fmla="*/ 6 w 20"/>
                    <a:gd name="T9" fmla="*/ 0 h 49"/>
                    <a:gd name="T10" fmla="*/ 1 w 20"/>
                    <a:gd name="T11" fmla="*/ 22 h 49"/>
                  </a:gdLst>
                  <a:ahLst/>
                  <a:cxnLst>
                    <a:cxn ang="0">
                      <a:pos x="T0" y="T1"/>
                    </a:cxn>
                    <a:cxn ang="0">
                      <a:pos x="T2" y="T3"/>
                    </a:cxn>
                    <a:cxn ang="0">
                      <a:pos x="T4" y="T5"/>
                    </a:cxn>
                    <a:cxn ang="0">
                      <a:pos x="T6" y="T7"/>
                    </a:cxn>
                    <a:cxn ang="0">
                      <a:pos x="T8" y="T9"/>
                    </a:cxn>
                    <a:cxn ang="0">
                      <a:pos x="T10" y="T11"/>
                    </a:cxn>
                  </a:cxnLst>
                  <a:rect l="0" t="0" r="r" b="b"/>
                  <a:pathLst>
                    <a:path w="20" h="49">
                      <a:moveTo>
                        <a:pt x="1" y="22"/>
                      </a:moveTo>
                      <a:cubicBezTo>
                        <a:pt x="3" y="24"/>
                        <a:pt x="11" y="31"/>
                        <a:pt x="12" y="45"/>
                      </a:cubicBezTo>
                      <a:cubicBezTo>
                        <a:pt x="12" y="46"/>
                        <a:pt x="13" y="48"/>
                        <a:pt x="13" y="49"/>
                      </a:cubicBezTo>
                      <a:cubicBezTo>
                        <a:pt x="14" y="47"/>
                        <a:pt x="20" y="36"/>
                        <a:pt x="18" y="23"/>
                      </a:cubicBezTo>
                      <a:cubicBezTo>
                        <a:pt x="16" y="10"/>
                        <a:pt x="8" y="2"/>
                        <a:pt x="6" y="0"/>
                      </a:cubicBezTo>
                      <a:cubicBezTo>
                        <a:pt x="5" y="3"/>
                        <a:pt x="0" y="11"/>
                        <a:pt x="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61" name="Freeform 144"/>
                <p:cNvSpPr/>
                <p:nvPr/>
              </p:nvSpPr>
              <p:spPr bwMode="auto">
                <a:xfrm>
                  <a:off x="8704263" y="1073151"/>
                  <a:ext cx="144462" cy="79375"/>
                </a:xfrm>
                <a:custGeom>
                  <a:avLst/>
                  <a:gdLst>
                    <a:gd name="T0" fmla="*/ 30 w 45"/>
                    <a:gd name="T1" fmla="*/ 20 h 25"/>
                    <a:gd name="T2" fmla="*/ 5 w 45"/>
                    <a:gd name="T3" fmla="*/ 23 h 25"/>
                    <a:gd name="T4" fmla="*/ 0 w 45"/>
                    <a:gd name="T5" fmla="*/ 25 h 25"/>
                    <a:gd name="T6" fmla="*/ 20 w 45"/>
                    <a:gd name="T7" fmla="*/ 6 h 25"/>
                    <a:gd name="T8" fmla="*/ 45 w 45"/>
                    <a:gd name="T9" fmla="*/ 3 h 25"/>
                    <a:gd name="T10" fmla="*/ 30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30" y="20"/>
                      </a:moveTo>
                      <a:cubicBezTo>
                        <a:pt x="27" y="19"/>
                        <a:pt x="17" y="17"/>
                        <a:pt x="5" y="23"/>
                      </a:cubicBezTo>
                      <a:cubicBezTo>
                        <a:pt x="3" y="23"/>
                        <a:pt x="2" y="24"/>
                        <a:pt x="0" y="25"/>
                      </a:cubicBezTo>
                      <a:cubicBezTo>
                        <a:pt x="2" y="22"/>
                        <a:pt x="8" y="12"/>
                        <a:pt x="20" y="6"/>
                      </a:cubicBezTo>
                      <a:cubicBezTo>
                        <a:pt x="32" y="0"/>
                        <a:pt x="42" y="3"/>
                        <a:pt x="45" y="3"/>
                      </a:cubicBezTo>
                      <a:cubicBezTo>
                        <a:pt x="44" y="6"/>
                        <a:pt x="39" y="14"/>
                        <a:pt x="3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62" name="Freeform 145"/>
                <p:cNvSpPr/>
                <p:nvPr/>
              </p:nvSpPr>
              <p:spPr bwMode="auto">
                <a:xfrm>
                  <a:off x="8675688" y="985838"/>
                  <a:ext cx="53975" cy="160338"/>
                </a:xfrm>
                <a:custGeom>
                  <a:avLst/>
                  <a:gdLst>
                    <a:gd name="T0" fmla="*/ 0 w 17"/>
                    <a:gd name="T1" fmla="*/ 20 h 50"/>
                    <a:gd name="T2" fmla="*/ 6 w 17"/>
                    <a:gd name="T3" fmla="*/ 45 h 50"/>
                    <a:gd name="T4" fmla="*/ 6 w 17"/>
                    <a:gd name="T5" fmla="*/ 50 h 50"/>
                    <a:gd name="T6" fmla="*/ 16 w 17"/>
                    <a:gd name="T7" fmla="*/ 25 h 50"/>
                    <a:gd name="T8" fmla="*/ 10 w 17"/>
                    <a:gd name="T9" fmla="*/ 0 h 50"/>
                    <a:gd name="T10" fmla="*/ 0 w 17"/>
                    <a:gd name="T11" fmla="*/ 20 h 50"/>
                  </a:gdLst>
                  <a:ahLst/>
                  <a:cxnLst>
                    <a:cxn ang="0">
                      <a:pos x="T0" y="T1"/>
                    </a:cxn>
                    <a:cxn ang="0">
                      <a:pos x="T2" y="T3"/>
                    </a:cxn>
                    <a:cxn ang="0">
                      <a:pos x="T4" y="T5"/>
                    </a:cxn>
                    <a:cxn ang="0">
                      <a:pos x="T6" y="T7"/>
                    </a:cxn>
                    <a:cxn ang="0">
                      <a:pos x="T8" y="T9"/>
                    </a:cxn>
                    <a:cxn ang="0">
                      <a:pos x="T10" y="T11"/>
                    </a:cxn>
                  </a:cxnLst>
                  <a:rect l="0" t="0" r="r" b="b"/>
                  <a:pathLst>
                    <a:path w="17" h="50">
                      <a:moveTo>
                        <a:pt x="0" y="20"/>
                      </a:moveTo>
                      <a:cubicBezTo>
                        <a:pt x="1" y="23"/>
                        <a:pt x="7" y="31"/>
                        <a:pt x="6" y="45"/>
                      </a:cubicBezTo>
                      <a:cubicBezTo>
                        <a:pt x="6" y="47"/>
                        <a:pt x="6" y="48"/>
                        <a:pt x="6" y="50"/>
                      </a:cubicBezTo>
                      <a:cubicBezTo>
                        <a:pt x="8" y="47"/>
                        <a:pt x="15" y="38"/>
                        <a:pt x="16" y="25"/>
                      </a:cubicBezTo>
                      <a:cubicBezTo>
                        <a:pt x="17" y="11"/>
                        <a:pt x="11" y="2"/>
                        <a:pt x="10" y="0"/>
                      </a:cubicBezTo>
                      <a:cubicBezTo>
                        <a:pt x="8" y="2"/>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63" name="Freeform 146"/>
                <p:cNvSpPr/>
                <p:nvPr/>
              </p:nvSpPr>
              <p:spPr bwMode="auto">
                <a:xfrm>
                  <a:off x="8769350" y="1011238"/>
                  <a:ext cx="153987" cy="61913"/>
                </a:xfrm>
                <a:custGeom>
                  <a:avLst/>
                  <a:gdLst>
                    <a:gd name="T0" fmla="*/ 30 w 48"/>
                    <a:gd name="T1" fmla="*/ 19 h 19"/>
                    <a:gd name="T2" fmla="*/ 5 w 48"/>
                    <a:gd name="T3" fmla="*/ 16 h 19"/>
                    <a:gd name="T4" fmla="*/ 0 w 48"/>
                    <a:gd name="T5" fmla="*/ 18 h 19"/>
                    <a:gd name="T6" fmla="*/ 23 w 48"/>
                    <a:gd name="T7" fmla="*/ 3 h 19"/>
                    <a:gd name="T8" fmla="*/ 48 w 48"/>
                    <a:gd name="T9" fmla="*/ 6 h 19"/>
                    <a:gd name="T10" fmla="*/ 30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30" y="19"/>
                      </a:moveTo>
                      <a:cubicBezTo>
                        <a:pt x="27" y="17"/>
                        <a:pt x="18" y="13"/>
                        <a:pt x="5" y="16"/>
                      </a:cubicBezTo>
                      <a:cubicBezTo>
                        <a:pt x="3" y="16"/>
                        <a:pt x="1" y="17"/>
                        <a:pt x="0" y="18"/>
                      </a:cubicBezTo>
                      <a:cubicBezTo>
                        <a:pt x="2" y="15"/>
                        <a:pt x="10" y="6"/>
                        <a:pt x="23" y="3"/>
                      </a:cubicBezTo>
                      <a:cubicBezTo>
                        <a:pt x="36" y="0"/>
                        <a:pt x="46" y="4"/>
                        <a:pt x="48" y="6"/>
                      </a:cubicBezTo>
                      <a:cubicBezTo>
                        <a:pt x="47" y="8"/>
                        <a:pt x="40" y="15"/>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64" name="Freeform 147"/>
                <p:cNvSpPr/>
                <p:nvPr/>
              </p:nvSpPr>
              <p:spPr bwMode="auto">
                <a:xfrm>
                  <a:off x="8758238" y="904876"/>
                  <a:ext cx="61912" cy="150813"/>
                </a:xfrm>
                <a:custGeom>
                  <a:avLst/>
                  <a:gdLst>
                    <a:gd name="T0" fmla="*/ 0 w 19"/>
                    <a:gd name="T1" fmla="*/ 17 h 47"/>
                    <a:gd name="T2" fmla="*/ 2 w 19"/>
                    <a:gd name="T3" fmla="*/ 43 h 47"/>
                    <a:gd name="T4" fmla="*/ 0 w 19"/>
                    <a:gd name="T5" fmla="*/ 47 h 47"/>
                    <a:gd name="T6" fmla="*/ 16 w 19"/>
                    <a:gd name="T7" fmla="*/ 25 h 47"/>
                    <a:gd name="T8" fmla="*/ 14 w 19"/>
                    <a:gd name="T9" fmla="*/ 0 h 47"/>
                    <a:gd name="T10" fmla="*/ 0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0" y="17"/>
                      </a:moveTo>
                      <a:cubicBezTo>
                        <a:pt x="1" y="20"/>
                        <a:pt x="5" y="30"/>
                        <a:pt x="2" y="43"/>
                      </a:cubicBezTo>
                      <a:cubicBezTo>
                        <a:pt x="1" y="44"/>
                        <a:pt x="1" y="46"/>
                        <a:pt x="0" y="47"/>
                      </a:cubicBezTo>
                      <a:cubicBezTo>
                        <a:pt x="3" y="45"/>
                        <a:pt x="12" y="38"/>
                        <a:pt x="16" y="25"/>
                      </a:cubicBezTo>
                      <a:cubicBezTo>
                        <a:pt x="19" y="12"/>
                        <a:pt x="15" y="2"/>
                        <a:pt x="14" y="0"/>
                      </a:cubicBezTo>
                      <a:cubicBezTo>
                        <a:pt x="12" y="1"/>
                        <a:pt x="5" y="7"/>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65" name="Freeform 148"/>
                <p:cNvSpPr/>
                <p:nvPr/>
              </p:nvSpPr>
              <p:spPr bwMode="auto">
                <a:xfrm>
                  <a:off x="8848725" y="965201"/>
                  <a:ext cx="161925" cy="55563"/>
                </a:xfrm>
                <a:custGeom>
                  <a:avLst/>
                  <a:gdLst>
                    <a:gd name="T0" fmla="*/ 29 w 50"/>
                    <a:gd name="T1" fmla="*/ 17 h 17"/>
                    <a:gd name="T2" fmla="*/ 5 w 50"/>
                    <a:gd name="T3" fmla="*/ 9 h 17"/>
                    <a:gd name="T4" fmla="*/ 0 w 50"/>
                    <a:gd name="T5" fmla="*/ 10 h 17"/>
                    <a:gd name="T6" fmla="*/ 25 w 50"/>
                    <a:gd name="T7" fmla="*/ 0 h 17"/>
                    <a:gd name="T8" fmla="*/ 50 w 50"/>
                    <a:gd name="T9" fmla="*/ 8 h 17"/>
                    <a:gd name="T10" fmla="*/ 29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9" y="17"/>
                      </a:moveTo>
                      <a:cubicBezTo>
                        <a:pt x="27" y="15"/>
                        <a:pt x="18" y="9"/>
                        <a:pt x="5" y="9"/>
                      </a:cubicBezTo>
                      <a:cubicBezTo>
                        <a:pt x="3" y="9"/>
                        <a:pt x="1" y="9"/>
                        <a:pt x="0" y="10"/>
                      </a:cubicBezTo>
                      <a:cubicBezTo>
                        <a:pt x="2" y="8"/>
                        <a:pt x="12" y="1"/>
                        <a:pt x="25" y="0"/>
                      </a:cubicBezTo>
                      <a:cubicBezTo>
                        <a:pt x="39" y="0"/>
                        <a:pt x="47" y="6"/>
                        <a:pt x="50" y="8"/>
                      </a:cubicBezTo>
                      <a:cubicBezTo>
                        <a:pt x="47" y="10"/>
                        <a:pt x="40" y="16"/>
                        <a:pt x="2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66" name="Freeform 149"/>
                <p:cNvSpPr/>
                <p:nvPr/>
              </p:nvSpPr>
              <p:spPr bwMode="auto">
                <a:xfrm>
                  <a:off x="8842375" y="842963"/>
                  <a:ext cx="84137" cy="142875"/>
                </a:xfrm>
                <a:custGeom>
                  <a:avLst/>
                  <a:gdLst>
                    <a:gd name="T0" fmla="*/ 6 w 26"/>
                    <a:gd name="T1" fmla="*/ 15 h 44"/>
                    <a:gd name="T2" fmla="*/ 2 w 26"/>
                    <a:gd name="T3" fmla="*/ 40 h 44"/>
                    <a:gd name="T4" fmla="*/ 0 w 26"/>
                    <a:gd name="T5" fmla="*/ 44 h 44"/>
                    <a:gd name="T6" fmla="*/ 19 w 26"/>
                    <a:gd name="T7" fmla="*/ 26 h 44"/>
                    <a:gd name="T8" fmla="*/ 23 w 26"/>
                    <a:gd name="T9" fmla="*/ 0 h 44"/>
                    <a:gd name="T10" fmla="*/ 6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6" y="15"/>
                      </a:moveTo>
                      <a:cubicBezTo>
                        <a:pt x="7" y="18"/>
                        <a:pt x="8" y="28"/>
                        <a:pt x="2" y="40"/>
                      </a:cubicBezTo>
                      <a:cubicBezTo>
                        <a:pt x="1" y="41"/>
                        <a:pt x="0" y="43"/>
                        <a:pt x="0" y="44"/>
                      </a:cubicBezTo>
                      <a:cubicBezTo>
                        <a:pt x="2" y="43"/>
                        <a:pt x="13" y="37"/>
                        <a:pt x="19" y="26"/>
                      </a:cubicBezTo>
                      <a:cubicBezTo>
                        <a:pt x="26" y="14"/>
                        <a:pt x="24" y="3"/>
                        <a:pt x="23" y="0"/>
                      </a:cubicBezTo>
                      <a:cubicBezTo>
                        <a:pt x="21" y="1"/>
                        <a:pt x="12" y="6"/>
                        <a:pt x="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67" name="Freeform 150"/>
                <p:cNvSpPr/>
                <p:nvPr/>
              </p:nvSpPr>
              <p:spPr bwMode="auto">
                <a:xfrm>
                  <a:off x="8842375" y="1831976"/>
                  <a:ext cx="236537" cy="109538"/>
                </a:xfrm>
                <a:custGeom>
                  <a:avLst/>
                  <a:gdLst>
                    <a:gd name="T0" fmla="*/ 1 w 73"/>
                    <a:gd name="T1" fmla="*/ 0 h 34"/>
                    <a:gd name="T2" fmla="*/ 73 w 73"/>
                    <a:gd name="T3" fmla="*/ 26 h 34"/>
                    <a:gd name="T4" fmla="*/ 72 w 73"/>
                    <a:gd name="T5" fmla="*/ 34 h 34"/>
                    <a:gd name="T6" fmla="*/ 0 w 73"/>
                    <a:gd name="T7" fmla="*/ 2 h 34"/>
                    <a:gd name="T8" fmla="*/ 1 w 73"/>
                    <a:gd name="T9" fmla="*/ 0 h 34"/>
                  </a:gdLst>
                  <a:ahLst/>
                  <a:cxnLst>
                    <a:cxn ang="0">
                      <a:pos x="T0" y="T1"/>
                    </a:cxn>
                    <a:cxn ang="0">
                      <a:pos x="T2" y="T3"/>
                    </a:cxn>
                    <a:cxn ang="0">
                      <a:pos x="T4" y="T5"/>
                    </a:cxn>
                    <a:cxn ang="0">
                      <a:pos x="T6" y="T7"/>
                    </a:cxn>
                    <a:cxn ang="0">
                      <a:pos x="T8" y="T9"/>
                    </a:cxn>
                  </a:cxnLst>
                  <a:rect l="0" t="0" r="r" b="b"/>
                  <a:pathLst>
                    <a:path w="73" h="34">
                      <a:moveTo>
                        <a:pt x="1" y="0"/>
                      </a:moveTo>
                      <a:cubicBezTo>
                        <a:pt x="23" y="15"/>
                        <a:pt x="48" y="23"/>
                        <a:pt x="73" y="26"/>
                      </a:cubicBezTo>
                      <a:cubicBezTo>
                        <a:pt x="72" y="34"/>
                        <a:pt x="72" y="34"/>
                        <a:pt x="72" y="34"/>
                      </a:cubicBezTo>
                      <a:cubicBezTo>
                        <a:pt x="45" y="29"/>
                        <a:pt x="21" y="18"/>
                        <a:pt x="0" y="2"/>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68" name="Freeform 151"/>
                <p:cNvSpPr/>
                <p:nvPr/>
              </p:nvSpPr>
              <p:spPr bwMode="auto">
                <a:xfrm>
                  <a:off x="8667750" y="1766888"/>
                  <a:ext cx="155575" cy="80963"/>
                </a:xfrm>
                <a:custGeom>
                  <a:avLst/>
                  <a:gdLst>
                    <a:gd name="T0" fmla="*/ 22 w 48"/>
                    <a:gd name="T1" fmla="*/ 21 h 25"/>
                    <a:gd name="T2" fmla="*/ 48 w 48"/>
                    <a:gd name="T3" fmla="*/ 20 h 25"/>
                    <a:gd name="T4" fmla="*/ 26 w 48"/>
                    <a:gd name="T5" fmla="*/ 4 h 25"/>
                    <a:gd name="T6" fmla="*/ 0 w 48"/>
                    <a:gd name="T7" fmla="*/ 5 h 25"/>
                    <a:gd name="T8" fmla="*/ 22 w 48"/>
                    <a:gd name="T9" fmla="*/ 21 h 25"/>
                  </a:gdLst>
                  <a:ahLst/>
                  <a:cxnLst>
                    <a:cxn ang="0">
                      <a:pos x="T0" y="T1"/>
                    </a:cxn>
                    <a:cxn ang="0">
                      <a:pos x="T2" y="T3"/>
                    </a:cxn>
                    <a:cxn ang="0">
                      <a:pos x="T4" y="T5"/>
                    </a:cxn>
                    <a:cxn ang="0">
                      <a:pos x="T6" y="T7"/>
                    </a:cxn>
                    <a:cxn ang="0">
                      <a:pos x="T8" y="T9"/>
                    </a:cxn>
                  </a:cxnLst>
                  <a:rect l="0" t="0" r="r" b="b"/>
                  <a:pathLst>
                    <a:path w="48" h="25">
                      <a:moveTo>
                        <a:pt x="22" y="21"/>
                      </a:moveTo>
                      <a:cubicBezTo>
                        <a:pt x="35" y="25"/>
                        <a:pt x="45" y="21"/>
                        <a:pt x="48" y="20"/>
                      </a:cubicBezTo>
                      <a:cubicBezTo>
                        <a:pt x="46" y="17"/>
                        <a:pt x="39" y="8"/>
                        <a:pt x="26" y="4"/>
                      </a:cubicBezTo>
                      <a:cubicBezTo>
                        <a:pt x="13" y="0"/>
                        <a:pt x="3" y="4"/>
                        <a:pt x="0" y="5"/>
                      </a:cubicBezTo>
                      <a:cubicBezTo>
                        <a:pt x="2" y="8"/>
                        <a:pt x="9" y="17"/>
                        <a:pt x="22"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69" name="Freeform 152"/>
                <p:cNvSpPr/>
                <p:nvPr/>
              </p:nvSpPr>
              <p:spPr bwMode="auto">
                <a:xfrm>
                  <a:off x="8775700" y="1666876"/>
                  <a:ext cx="76200" cy="155575"/>
                </a:xfrm>
                <a:custGeom>
                  <a:avLst/>
                  <a:gdLst>
                    <a:gd name="T0" fmla="*/ 20 w 24"/>
                    <a:gd name="T1" fmla="*/ 23 h 48"/>
                    <a:gd name="T2" fmla="*/ 18 w 24"/>
                    <a:gd name="T3" fmla="*/ 48 h 48"/>
                    <a:gd name="T4" fmla="*/ 3 w 24"/>
                    <a:gd name="T5" fmla="*/ 25 h 48"/>
                    <a:gd name="T6" fmla="*/ 6 w 24"/>
                    <a:gd name="T7" fmla="*/ 0 h 48"/>
                    <a:gd name="T8" fmla="*/ 20 w 24"/>
                    <a:gd name="T9" fmla="*/ 23 h 48"/>
                  </a:gdLst>
                  <a:ahLst/>
                  <a:cxnLst>
                    <a:cxn ang="0">
                      <a:pos x="T0" y="T1"/>
                    </a:cxn>
                    <a:cxn ang="0">
                      <a:pos x="T2" y="T3"/>
                    </a:cxn>
                    <a:cxn ang="0">
                      <a:pos x="T4" y="T5"/>
                    </a:cxn>
                    <a:cxn ang="0">
                      <a:pos x="T6" y="T7"/>
                    </a:cxn>
                    <a:cxn ang="0">
                      <a:pos x="T8" y="T9"/>
                    </a:cxn>
                  </a:cxnLst>
                  <a:rect l="0" t="0" r="r" b="b"/>
                  <a:pathLst>
                    <a:path w="24" h="48">
                      <a:moveTo>
                        <a:pt x="20" y="23"/>
                      </a:moveTo>
                      <a:cubicBezTo>
                        <a:pt x="24" y="36"/>
                        <a:pt x="19" y="46"/>
                        <a:pt x="18" y="48"/>
                      </a:cubicBezTo>
                      <a:cubicBezTo>
                        <a:pt x="15" y="46"/>
                        <a:pt x="6" y="38"/>
                        <a:pt x="3" y="25"/>
                      </a:cubicBezTo>
                      <a:cubicBezTo>
                        <a:pt x="0" y="12"/>
                        <a:pt x="5" y="2"/>
                        <a:pt x="6" y="0"/>
                      </a:cubicBezTo>
                      <a:cubicBezTo>
                        <a:pt x="8" y="2"/>
                        <a:pt x="17" y="9"/>
                        <a:pt x="2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70" name="Freeform 153"/>
                <p:cNvSpPr/>
                <p:nvPr/>
              </p:nvSpPr>
              <p:spPr bwMode="auto">
                <a:xfrm>
                  <a:off x="8913813" y="865188"/>
                  <a:ext cx="139700" cy="90488"/>
                </a:xfrm>
                <a:custGeom>
                  <a:avLst/>
                  <a:gdLst>
                    <a:gd name="T0" fmla="*/ 17 w 43"/>
                    <a:gd name="T1" fmla="*/ 7 h 28"/>
                    <a:gd name="T2" fmla="*/ 0 w 43"/>
                    <a:gd name="T3" fmla="*/ 26 h 28"/>
                    <a:gd name="T4" fmla="*/ 25 w 43"/>
                    <a:gd name="T5" fmla="*/ 21 h 28"/>
                    <a:gd name="T6" fmla="*/ 43 w 43"/>
                    <a:gd name="T7" fmla="*/ 2 h 28"/>
                    <a:gd name="T8" fmla="*/ 17 w 43"/>
                    <a:gd name="T9" fmla="*/ 7 h 28"/>
                  </a:gdLst>
                  <a:ahLst/>
                  <a:cxnLst>
                    <a:cxn ang="0">
                      <a:pos x="T0" y="T1"/>
                    </a:cxn>
                    <a:cxn ang="0">
                      <a:pos x="T2" y="T3"/>
                    </a:cxn>
                    <a:cxn ang="0">
                      <a:pos x="T4" y="T5"/>
                    </a:cxn>
                    <a:cxn ang="0">
                      <a:pos x="T6" y="T7"/>
                    </a:cxn>
                    <a:cxn ang="0">
                      <a:pos x="T8" y="T9"/>
                    </a:cxn>
                  </a:cxnLst>
                  <a:rect l="0" t="0" r="r" b="b"/>
                  <a:pathLst>
                    <a:path w="43" h="28">
                      <a:moveTo>
                        <a:pt x="17" y="7"/>
                      </a:moveTo>
                      <a:cubicBezTo>
                        <a:pt x="6" y="14"/>
                        <a:pt x="1" y="23"/>
                        <a:pt x="0" y="26"/>
                      </a:cubicBezTo>
                      <a:cubicBezTo>
                        <a:pt x="3" y="27"/>
                        <a:pt x="14" y="28"/>
                        <a:pt x="25" y="21"/>
                      </a:cubicBezTo>
                      <a:cubicBezTo>
                        <a:pt x="37" y="14"/>
                        <a:pt x="41" y="4"/>
                        <a:pt x="43" y="2"/>
                      </a:cubicBezTo>
                      <a:cubicBezTo>
                        <a:pt x="40" y="1"/>
                        <a:pt x="29" y="0"/>
                        <a:pt x="1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grpSp>
        </p:grpSp>
        <p:sp>
          <p:nvSpPr>
            <p:cNvPr id="646" name="矩形: 圆角 645"/>
            <p:cNvSpPr/>
            <p:nvPr/>
          </p:nvSpPr>
          <p:spPr>
            <a:xfrm>
              <a:off x="975550" y="2367724"/>
              <a:ext cx="1891243" cy="537821"/>
            </a:xfrm>
            <a:prstGeom prst="roundRect">
              <a:avLst/>
            </a:prstGeom>
            <a:noFill/>
            <a:ln>
              <a:gradFill>
                <a:gsLst>
                  <a:gs pos="0">
                    <a:srgbClr val="F1973B"/>
                  </a:gs>
                  <a:gs pos="100000">
                    <a:srgbClr val="EA551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ea typeface="HarmonyOS Sans SC Light" panose="00000400000000000000" pitchFamily="2" charset="-122"/>
                <a:sym typeface="+mn-lt"/>
              </a:endParaRPr>
            </a:p>
          </p:txBody>
        </p:sp>
      </p:grpSp>
      <p:grpSp>
        <p:nvGrpSpPr>
          <p:cNvPr id="693" name="组合 692"/>
          <p:cNvGrpSpPr/>
          <p:nvPr/>
        </p:nvGrpSpPr>
        <p:grpSpPr>
          <a:xfrm>
            <a:off x="6537082" y="1363362"/>
            <a:ext cx="1891243" cy="1430972"/>
            <a:chOff x="975550" y="1474573"/>
            <a:chExt cx="1891243" cy="1430972"/>
          </a:xfrm>
        </p:grpSpPr>
        <p:grpSp>
          <p:nvGrpSpPr>
            <p:cNvPr id="694" name="组合 693"/>
            <p:cNvGrpSpPr/>
            <p:nvPr/>
          </p:nvGrpSpPr>
          <p:grpSpPr>
            <a:xfrm>
              <a:off x="1007379" y="1474573"/>
              <a:ext cx="1827584" cy="763150"/>
              <a:chOff x="1110431" y="1468524"/>
              <a:chExt cx="1570072" cy="757714"/>
            </a:xfrm>
          </p:grpSpPr>
          <p:grpSp>
            <p:nvGrpSpPr>
              <p:cNvPr id="696" name="组合 695"/>
              <p:cNvGrpSpPr/>
              <p:nvPr/>
            </p:nvGrpSpPr>
            <p:grpSpPr>
              <a:xfrm>
                <a:off x="2224951" y="1468524"/>
                <a:ext cx="455552" cy="757714"/>
                <a:chOff x="9207500" y="842963"/>
                <a:chExt cx="542925" cy="1098551"/>
              </a:xfrm>
              <a:gradFill>
                <a:gsLst>
                  <a:gs pos="0">
                    <a:srgbClr val="F1973B"/>
                  </a:gs>
                  <a:gs pos="95000">
                    <a:srgbClr val="EA5514"/>
                  </a:gs>
                </a:gsLst>
                <a:lin ang="5400000" scaled="1"/>
              </a:gradFill>
            </p:grpSpPr>
            <p:sp>
              <p:nvSpPr>
                <p:cNvPr id="720" name="Freeform 110"/>
                <p:cNvSpPr/>
                <p:nvPr/>
              </p:nvSpPr>
              <p:spPr bwMode="auto">
                <a:xfrm>
                  <a:off x="9507538" y="1592263"/>
                  <a:ext cx="58737" cy="158750"/>
                </a:xfrm>
                <a:custGeom>
                  <a:avLst/>
                  <a:gdLst>
                    <a:gd name="T0" fmla="*/ 0 w 18"/>
                    <a:gd name="T1" fmla="*/ 19 h 49"/>
                    <a:gd name="T2" fmla="*/ 5 w 18"/>
                    <a:gd name="T3" fmla="*/ 44 h 49"/>
                    <a:gd name="T4" fmla="*/ 5 w 18"/>
                    <a:gd name="T5" fmla="*/ 49 h 49"/>
                    <a:gd name="T6" fmla="*/ 17 w 18"/>
                    <a:gd name="T7" fmla="*/ 25 h 49"/>
                    <a:gd name="T8" fmla="*/ 11 w 18"/>
                    <a:gd name="T9" fmla="*/ 0 h 49"/>
                    <a:gd name="T10" fmla="*/ 0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0" y="19"/>
                      </a:moveTo>
                      <a:cubicBezTo>
                        <a:pt x="2" y="22"/>
                        <a:pt x="7" y="31"/>
                        <a:pt x="5" y="44"/>
                      </a:cubicBezTo>
                      <a:cubicBezTo>
                        <a:pt x="5" y="46"/>
                        <a:pt x="5" y="47"/>
                        <a:pt x="5" y="49"/>
                      </a:cubicBezTo>
                      <a:cubicBezTo>
                        <a:pt x="7" y="46"/>
                        <a:pt x="15" y="38"/>
                        <a:pt x="17" y="25"/>
                      </a:cubicBezTo>
                      <a:cubicBezTo>
                        <a:pt x="18" y="11"/>
                        <a:pt x="13" y="2"/>
                        <a:pt x="11" y="0"/>
                      </a:cubicBezTo>
                      <a:cubicBezTo>
                        <a:pt x="9" y="2"/>
                        <a:pt x="3" y="8"/>
                        <a:pt x="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21" name="Freeform 111"/>
                <p:cNvSpPr/>
                <p:nvPr/>
              </p:nvSpPr>
              <p:spPr bwMode="auto">
                <a:xfrm>
                  <a:off x="9534525" y="1685926"/>
                  <a:ext cx="147637" cy="71438"/>
                </a:xfrm>
                <a:custGeom>
                  <a:avLst/>
                  <a:gdLst>
                    <a:gd name="T0" fmla="*/ 30 w 46"/>
                    <a:gd name="T1" fmla="*/ 19 h 22"/>
                    <a:gd name="T2" fmla="*/ 4 w 46"/>
                    <a:gd name="T3" fmla="*/ 20 h 22"/>
                    <a:gd name="T4" fmla="*/ 0 w 46"/>
                    <a:gd name="T5" fmla="*/ 22 h 22"/>
                    <a:gd name="T6" fmla="*/ 20 w 46"/>
                    <a:gd name="T7" fmla="*/ 5 h 22"/>
                    <a:gd name="T8" fmla="*/ 46 w 46"/>
                    <a:gd name="T9" fmla="*/ 3 h 22"/>
                    <a:gd name="T10" fmla="*/ 30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30" y="19"/>
                      </a:moveTo>
                      <a:cubicBezTo>
                        <a:pt x="27" y="18"/>
                        <a:pt x="17" y="15"/>
                        <a:pt x="4" y="20"/>
                      </a:cubicBezTo>
                      <a:cubicBezTo>
                        <a:pt x="3" y="21"/>
                        <a:pt x="1" y="22"/>
                        <a:pt x="0" y="22"/>
                      </a:cubicBezTo>
                      <a:cubicBezTo>
                        <a:pt x="2" y="20"/>
                        <a:pt x="8" y="10"/>
                        <a:pt x="20" y="5"/>
                      </a:cubicBezTo>
                      <a:cubicBezTo>
                        <a:pt x="33" y="0"/>
                        <a:pt x="43" y="3"/>
                        <a:pt x="46" y="3"/>
                      </a:cubicBezTo>
                      <a:cubicBezTo>
                        <a:pt x="44" y="6"/>
                        <a:pt x="39" y="14"/>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22" name="Freeform 112"/>
                <p:cNvSpPr/>
                <p:nvPr/>
              </p:nvSpPr>
              <p:spPr bwMode="auto">
                <a:xfrm>
                  <a:off x="9550400" y="1501776"/>
                  <a:ext cx="57150" cy="161925"/>
                </a:xfrm>
                <a:custGeom>
                  <a:avLst/>
                  <a:gdLst>
                    <a:gd name="T0" fmla="*/ 0 w 18"/>
                    <a:gd name="T1" fmla="*/ 22 h 50"/>
                    <a:gd name="T2" fmla="*/ 11 w 18"/>
                    <a:gd name="T3" fmla="*/ 45 h 50"/>
                    <a:gd name="T4" fmla="*/ 11 w 18"/>
                    <a:gd name="T5" fmla="*/ 50 h 50"/>
                    <a:gd name="T6" fmla="*/ 17 w 18"/>
                    <a:gd name="T7" fmla="*/ 24 h 50"/>
                    <a:gd name="T8" fmla="*/ 7 w 18"/>
                    <a:gd name="T9" fmla="*/ 0 h 50"/>
                    <a:gd name="T10" fmla="*/ 0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0" y="22"/>
                      </a:moveTo>
                      <a:cubicBezTo>
                        <a:pt x="2" y="24"/>
                        <a:pt x="10" y="32"/>
                        <a:pt x="11" y="45"/>
                      </a:cubicBezTo>
                      <a:cubicBezTo>
                        <a:pt x="11" y="47"/>
                        <a:pt x="11" y="48"/>
                        <a:pt x="11" y="50"/>
                      </a:cubicBezTo>
                      <a:cubicBezTo>
                        <a:pt x="12" y="47"/>
                        <a:pt x="18" y="37"/>
                        <a:pt x="17" y="24"/>
                      </a:cubicBezTo>
                      <a:cubicBezTo>
                        <a:pt x="16" y="10"/>
                        <a:pt x="9" y="2"/>
                        <a:pt x="7" y="0"/>
                      </a:cubicBezTo>
                      <a:cubicBezTo>
                        <a:pt x="5" y="3"/>
                        <a:pt x="1" y="11"/>
                        <a:pt x="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23" name="Freeform 113"/>
                <p:cNvSpPr/>
                <p:nvPr/>
              </p:nvSpPr>
              <p:spPr bwMode="auto">
                <a:xfrm>
                  <a:off x="9598025" y="1576388"/>
                  <a:ext cx="133350" cy="93663"/>
                </a:xfrm>
                <a:custGeom>
                  <a:avLst/>
                  <a:gdLst>
                    <a:gd name="T0" fmla="*/ 28 w 41"/>
                    <a:gd name="T1" fmla="*/ 19 h 29"/>
                    <a:gd name="T2" fmla="*/ 3 w 41"/>
                    <a:gd name="T3" fmla="*/ 26 h 29"/>
                    <a:gd name="T4" fmla="*/ 0 w 41"/>
                    <a:gd name="T5" fmla="*/ 29 h 29"/>
                    <a:gd name="T6" fmla="*/ 16 w 41"/>
                    <a:gd name="T7" fmla="*/ 7 h 29"/>
                    <a:gd name="T8" fmla="*/ 41 w 41"/>
                    <a:gd name="T9" fmla="*/ 1 h 29"/>
                    <a:gd name="T10" fmla="*/ 28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28" y="19"/>
                      </a:moveTo>
                      <a:cubicBezTo>
                        <a:pt x="25" y="19"/>
                        <a:pt x="14" y="18"/>
                        <a:pt x="3" y="26"/>
                      </a:cubicBezTo>
                      <a:cubicBezTo>
                        <a:pt x="2" y="27"/>
                        <a:pt x="1" y="28"/>
                        <a:pt x="0" y="29"/>
                      </a:cubicBezTo>
                      <a:cubicBezTo>
                        <a:pt x="1" y="26"/>
                        <a:pt x="5" y="15"/>
                        <a:pt x="16" y="7"/>
                      </a:cubicBezTo>
                      <a:cubicBezTo>
                        <a:pt x="27" y="0"/>
                        <a:pt x="38" y="0"/>
                        <a:pt x="41" y="1"/>
                      </a:cubicBezTo>
                      <a:cubicBezTo>
                        <a:pt x="40" y="3"/>
                        <a:pt x="36" y="12"/>
                        <a:pt x="2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24" name="Freeform 114"/>
                <p:cNvSpPr/>
                <p:nvPr/>
              </p:nvSpPr>
              <p:spPr bwMode="auto">
                <a:xfrm>
                  <a:off x="9569450" y="1411288"/>
                  <a:ext cx="74612" cy="155575"/>
                </a:xfrm>
                <a:custGeom>
                  <a:avLst/>
                  <a:gdLst>
                    <a:gd name="T0" fmla="*/ 2 w 23"/>
                    <a:gd name="T1" fmla="*/ 22 h 48"/>
                    <a:gd name="T2" fmla="*/ 17 w 23"/>
                    <a:gd name="T3" fmla="*/ 43 h 48"/>
                    <a:gd name="T4" fmla="*/ 18 w 23"/>
                    <a:gd name="T5" fmla="*/ 48 h 48"/>
                    <a:gd name="T6" fmla="*/ 19 w 23"/>
                    <a:gd name="T7" fmla="*/ 21 h 48"/>
                    <a:gd name="T8" fmla="*/ 4 w 23"/>
                    <a:gd name="T9" fmla="*/ 0 h 48"/>
                    <a:gd name="T10" fmla="*/ 2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 y="22"/>
                      </a:moveTo>
                      <a:cubicBezTo>
                        <a:pt x="4" y="24"/>
                        <a:pt x="13" y="30"/>
                        <a:pt x="17" y="43"/>
                      </a:cubicBezTo>
                      <a:cubicBezTo>
                        <a:pt x="17" y="45"/>
                        <a:pt x="18" y="46"/>
                        <a:pt x="18" y="48"/>
                      </a:cubicBezTo>
                      <a:cubicBezTo>
                        <a:pt x="19" y="45"/>
                        <a:pt x="23" y="33"/>
                        <a:pt x="19" y="21"/>
                      </a:cubicBezTo>
                      <a:cubicBezTo>
                        <a:pt x="15" y="8"/>
                        <a:pt x="6" y="1"/>
                        <a:pt x="4" y="0"/>
                      </a:cubicBezTo>
                      <a:cubicBezTo>
                        <a:pt x="3" y="3"/>
                        <a:pt x="0" y="11"/>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25" name="Freeform 115"/>
                <p:cNvSpPr/>
                <p:nvPr/>
              </p:nvSpPr>
              <p:spPr bwMode="auto">
                <a:xfrm>
                  <a:off x="9640888" y="1454151"/>
                  <a:ext cx="109537" cy="115888"/>
                </a:xfrm>
                <a:custGeom>
                  <a:avLst/>
                  <a:gdLst>
                    <a:gd name="T0" fmla="*/ 26 w 34"/>
                    <a:gd name="T1" fmla="*/ 20 h 36"/>
                    <a:gd name="T2" fmla="*/ 3 w 34"/>
                    <a:gd name="T3" fmla="*/ 32 h 36"/>
                    <a:gd name="T4" fmla="*/ 0 w 34"/>
                    <a:gd name="T5" fmla="*/ 36 h 36"/>
                    <a:gd name="T6" fmla="*/ 11 w 34"/>
                    <a:gd name="T7" fmla="*/ 11 h 36"/>
                    <a:gd name="T8" fmla="*/ 34 w 34"/>
                    <a:gd name="T9" fmla="*/ 0 h 36"/>
                    <a:gd name="T10" fmla="*/ 26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26" y="20"/>
                      </a:moveTo>
                      <a:cubicBezTo>
                        <a:pt x="23" y="21"/>
                        <a:pt x="12" y="22"/>
                        <a:pt x="3" y="32"/>
                      </a:cubicBezTo>
                      <a:cubicBezTo>
                        <a:pt x="2" y="33"/>
                        <a:pt x="1" y="34"/>
                        <a:pt x="0" y="36"/>
                      </a:cubicBezTo>
                      <a:cubicBezTo>
                        <a:pt x="0" y="32"/>
                        <a:pt x="2" y="21"/>
                        <a:pt x="11" y="11"/>
                      </a:cubicBezTo>
                      <a:cubicBezTo>
                        <a:pt x="21" y="1"/>
                        <a:pt x="31" y="0"/>
                        <a:pt x="34" y="0"/>
                      </a:cubicBezTo>
                      <a:cubicBezTo>
                        <a:pt x="34" y="2"/>
                        <a:pt x="33" y="12"/>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26" name="Freeform 116"/>
                <p:cNvSpPr/>
                <p:nvPr/>
              </p:nvSpPr>
              <p:spPr bwMode="auto">
                <a:xfrm>
                  <a:off x="9566275" y="1317626"/>
                  <a:ext cx="87312" cy="142875"/>
                </a:xfrm>
                <a:custGeom>
                  <a:avLst/>
                  <a:gdLst>
                    <a:gd name="T0" fmla="*/ 4 w 27"/>
                    <a:gd name="T1" fmla="*/ 23 h 44"/>
                    <a:gd name="T2" fmla="*/ 23 w 27"/>
                    <a:gd name="T3" fmla="*/ 40 h 44"/>
                    <a:gd name="T4" fmla="*/ 25 w 27"/>
                    <a:gd name="T5" fmla="*/ 44 h 44"/>
                    <a:gd name="T6" fmla="*/ 21 w 27"/>
                    <a:gd name="T7" fmla="*/ 18 h 44"/>
                    <a:gd name="T8" fmla="*/ 2 w 27"/>
                    <a:gd name="T9" fmla="*/ 0 h 44"/>
                    <a:gd name="T10" fmla="*/ 4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4" y="23"/>
                      </a:moveTo>
                      <a:cubicBezTo>
                        <a:pt x="7" y="24"/>
                        <a:pt x="17" y="28"/>
                        <a:pt x="23" y="40"/>
                      </a:cubicBezTo>
                      <a:cubicBezTo>
                        <a:pt x="24" y="41"/>
                        <a:pt x="25" y="43"/>
                        <a:pt x="25" y="44"/>
                      </a:cubicBezTo>
                      <a:cubicBezTo>
                        <a:pt x="26" y="41"/>
                        <a:pt x="27" y="29"/>
                        <a:pt x="21" y="18"/>
                      </a:cubicBezTo>
                      <a:cubicBezTo>
                        <a:pt x="14" y="6"/>
                        <a:pt x="5" y="2"/>
                        <a:pt x="2" y="0"/>
                      </a:cubicBezTo>
                      <a:cubicBezTo>
                        <a:pt x="1" y="3"/>
                        <a:pt x="0" y="13"/>
                        <a:pt x="4"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27" name="Freeform 117"/>
                <p:cNvSpPr/>
                <p:nvPr/>
              </p:nvSpPr>
              <p:spPr bwMode="auto">
                <a:xfrm>
                  <a:off x="9659938" y="1323976"/>
                  <a:ext cx="87312" cy="136525"/>
                </a:xfrm>
                <a:custGeom>
                  <a:avLst/>
                  <a:gdLst>
                    <a:gd name="T0" fmla="*/ 23 w 27"/>
                    <a:gd name="T1" fmla="*/ 22 h 42"/>
                    <a:gd name="T2" fmla="*/ 3 w 27"/>
                    <a:gd name="T3" fmla="*/ 38 h 42"/>
                    <a:gd name="T4" fmla="*/ 1 w 27"/>
                    <a:gd name="T5" fmla="*/ 42 h 42"/>
                    <a:gd name="T6" fmla="*/ 7 w 27"/>
                    <a:gd name="T7" fmla="*/ 16 h 42"/>
                    <a:gd name="T8" fmla="*/ 27 w 27"/>
                    <a:gd name="T9" fmla="*/ 0 h 42"/>
                    <a:gd name="T10" fmla="*/ 23 w 27"/>
                    <a:gd name="T11" fmla="*/ 22 h 42"/>
                  </a:gdLst>
                  <a:ahLst/>
                  <a:cxnLst>
                    <a:cxn ang="0">
                      <a:pos x="T0" y="T1"/>
                    </a:cxn>
                    <a:cxn ang="0">
                      <a:pos x="T2" y="T3"/>
                    </a:cxn>
                    <a:cxn ang="0">
                      <a:pos x="T4" y="T5"/>
                    </a:cxn>
                    <a:cxn ang="0">
                      <a:pos x="T6" y="T7"/>
                    </a:cxn>
                    <a:cxn ang="0">
                      <a:pos x="T8" y="T9"/>
                    </a:cxn>
                    <a:cxn ang="0">
                      <a:pos x="T10" y="T11"/>
                    </a:cxn>
                  </a:cxnLst>
                  <a:rect l="0" t="0" r="r" b="b"/>
                  <a:pathLst>
                    <a:path w="27" h="42">
                      <a:moveTo>
                        <a:pt x="23" y="22"/>
                      </a:moveTo>
                      <a:cubicBezTo>
                        <a:pt x="20" y="23"/>
                        <a:pt x="10" y="27"/>
                        <a:pt x="3" y="38"/>
                      </a:cubicBezTo>
                      <a:cubicBezTo>
                        <a:pt x="2" y="40"/>
                        <a:pt x="1" y="41"/>
                        <a:pt x="1" y="42"/>
                      </a:cubicBezTo>
                      <a:cubicBezTo>
                        <a:pt x="0" y="39"/>
                        <a:pt x="0" y="27"/>
                        <a:pt x="7" y="16"/>
                      </a:cubicBezTo>
                      <a:cubicBezTo>
                        <a:pt x="14" y="5"/>
                        <a:pt x="24" y="1"/>
                        <a:pt x="27" y="0"/>
                      </a:cubicBezTo>
                      <a:cubicBezTo>
                        <a:pt x="27" y="3"/>
                        <a:pt x="27" y="12"/>
                        <a:pt x="2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28" name="Freeform 118"/>
                <p:cNvSpPr/>
                <p:nvPr/>
              </p:nvSpPr>
              <p:spPr bwMode="auto">
                <a:xfrm>
                  <a:off x="9544050" y="1230313"/>
                  <a:ext cx="103187" cy="123825"/>
                </a:xfrm>
                <a:custGeom>
                  <a:avLst/>
                  <a:gdLst>
                    <a:gd name="T0" fmla="*/ 7 w 32"/>
                    <a:gd name="T1" fmla="*/ 22 h 38"/>
                    <a:gd name="T2" fmla="*/ 29 w 32"/>
                    <a:gd name="T3" fmla="*/ 34 h 38"/>
                    <a:gd name="T4" fmla="*/ 32 w 32"/>
                    <a:gd name="T5" fmla="*/ 38 h 38"/>
                    <a:gd name="T6" fmla="*/ 22 w 32"/>
                    <a:gd name="T7" fmla="*/ 13 h 38"/>
                    <a:gd name="T8" fmla="*/ 0 w 32"/>
                    <a:gd name="T9" fmla="*/ 0 h 38"/>
                    <a:gd name="T10" fmla="*/ 7 w 32"/>
                    <a:gd name="T11" fmla="*/ 22 h 38"/>
                  </a:gdLst>
                  <a:ahLst/>
                  <a:cxnLst>
                    <a:cxn ang="0">
                      <a:pos x="T0" y="T1"/>
                    </a:cxn>
                    <a:cxn ang="0">
                      <a:pos x="T2" y="T3"/>
                    </a:cxn>
                    <a:cxn ang="0">
                      <a:pos x="T4" y="T5"/>
                    </a:cxn>
                    <a:cxn ang="0">
                      <a:pos x="T6" y="T7"/>
                    </a:cxn>
                    <a:cxn ang="0">
                      <a:pos x="T8" y="T9"/>
                    </a:cxn>
                    <a:cxn ang="0">
                      <a:pos x="T10" y="T11"/>
                    </a:cxn>
                  </a:cxnLst>
                  <a:rect l="0" t="0" r="r" b="b"/>
                  <a:pathLst>
                    <a:path w="32" h="38">
                      <a:moveTo>
                        <a:pt x="7" y="22"/>
                      </a:moveTo>
                      <a:cubicBezTo>
                        <a:pt x="10" y="22"/>
                        <a:pt x="20" y="24"/>
                        <a:pt x="29" y="34"/>
                      </a:cubicBezTo>
                      <a:cubicBezTo>
                        <a:pt x="30" y="36"/>
                        <a:pt x="31" y="37"/>
                        <a:pt x="32" y="38"/>
                      </a:cubicBezTo>
                      <a:cubicBezTo>
                        <a:pt x="32" y="35"/>
                        <a:pt x="31" y="23"/>
                        <a:pt x="22" y="13"/>
                      </a:cubicBezTo>
                      <a:cubicBezTo>
                        <a:pt x="13" y="3"/>
                        <a:pt x="3" y="1"/>
                        <a:pt x="0" y="0"/>
                      </a:cubicBezTo>
                      <a:cubicBezTo>
                        <a:pt x="0" y="3"/>
                        <a:pt x="1" y="12"/>
                        <a:pt x="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29" name="Freeform 119"/>
                <p:cNvSpPr/>
                <p:nvPr/>
              </p:nvSpPr>
              <p:spPr bwMode="auto">
                <a:xfrm>
                  <a:off x="9647238" y="1201738"/>
                  <a:ext cx="77787" cy="152400"/>
                </a:xfrm>
                <a:custGeom>
                  <a:avLst/>
                  <a:gdLst>
                    <a:gd name="T0" fmla="*/ 22 w 24"/>
                    <a:gd name="T1" fmla="*/ 22 h 47"/>
                    <a:gd name="T2" fmla="*/ 6 w 24"/>
                    <a:gd name="T3" fmla="*/ 42 h 47"/>
                    <a:gd name="T4" fmla="*/ 4 w 24"/>
                    <a:gd name="T5" fmla="*/ 47 h 47"/>
                    <a:gd name="T6" fmla="*/ 5 w 24"/>
                    <a:gd name="T7" fmla="*/ 19 h 47"/>
                    <a:gd name="T8" fmla="*/ 21 w 24"/>
                    <a:gd name="T9" fmla="*/ 0 h 47"/>
                    <a:gd name="T10" fmla="*/ 22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22" y="22"/>
                      </a:moveTo>
                      <a:cubicBezTo>
                        <a:pt x="19" y="24"/>
                        <a:pt x="10" y="29"/>
                        <a:pt x="6" y="42"/>
                      </a:cubicBezTo>
                      <a:cubicBezTo>
                        <a:pt x="5" y="43"/>
                        <a:pt x="5" y="45"/>
                        <a:pt x="4" y="47"/>
                      </a:cubicBezTo>
                      <a:cubicBezTo>
                        <a:pt x="3" y="43"/>
                        <a:pt x="0" y="32"/>
                        <a:pt x="5" y="19"/>
                      </a:cubicBezTo>
                      <a:cubicBezTo>
                        <a:pt x="9" y="7"/>
                        <a:pt x="18" y="1"/>
                        <a:pt x="21" y="0"/>
                      </a:cubicBezTo>
                      <a:cubicBezTo>
                        <a:pt x="22" y="2"/>
                        <a:pt x="24"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30" name="Freeform 120"/>
                <p:cNvSpPr/>
                <p:nvPr/>
              </p:nvSpPr>
              <p:spPr bwMode="auto">
                <a:xfrm>
                  <a:off x="9494838" y="1149351"/>
                  <a:ext cx="130175" cy="101600"/>
                </a:xfrm>
                <a:custGeom>
                  <a:avLst/>
                  <a:gdLst>
                    <a:gd name="T0" fmla="*/ 12 w 40"/>
                    <a:gd name="T1" fmla="*/ 20 h 31"/>
                    <a:gd name="T2" fmla="*/ 36 w 40"/>
                    <a:gd name="T3" fmla="*/ 28 h 31"/>
                    <a:gd name="T4" fmla="*/ 40 w 40"/>
                    <a:gd name="T5" fmla="*/ 31 h 31"/>
                    <a:gd name="T6" fmla="*/ 25 w 40"/>
                    <a:gd name="T7" fmla="*/ 9 h 31"/>
                    <a:gd name="T8" fmla="*/ 0 w 40"/>
                    <a:gd name="T9" fmla="*/ 1 h 31"/>
                    <a:gd name="T10" fmla="*/ 12 w 40"/>
                    <a:gd name="T11" fmla="*/ 20 h 31"/>
                  </a:gdLst>
                  <a:ahLst/>
                  <a:cxnLst>
                    <a:cxn ang="0">
                      <a:pos x="T0" y="T1"/>
                    </a:cxn>
                    <a:cxn ang="0">
                      <a:pos x="T2" y="T3"/>
                    </a:cxn>
                    <a:cxn ang="0">
                      <a:pos x="T4" y="T5"/>
                    </a:cxn>
                    <a:cxn ang="0">
                      <a:pos x="T6" y="T7"/>
                    </a:cxn>
                    <a:cxn ang="0">
                      <a:pos x="T8" y="T9"/>
                    </a:cxn>
                    <a:cxn ang="0">
                      <a:pos x="T10" y="T11"/>
                    </a:cxn>
                  </a:cxnLst>
                  <a:rect l="0" t="0" r="r" b="b"/>
                  <a:pathLst>
                    <a:path w="40" h="31">
                      <a:moveTo>
                        <a:pt x="12" y="20"/>
                      </a:moveTo>
                      <a:cubicBezTo>
                        <a:pt x="15" y="20"/>
                        <a:pt x="26" y="20"/>
                        <a:pt x="36" y="28"/>
                      </a:cubicBezTo>
                      <a:cubicBezTo>
                        <a:pt x="38" y="29"/>
                        <a:pt x="39" y="30"/>
                        <a:pt x="40" y="31"/>
                      </a:cubicBezTo>
                      <a:cubicBezTo>
                        <a:pt x="39" y="28"/>
                        <a:pt x="35" y="17"/>
                        <a:pt x="25" y="9"/>
                      </a:cubicBezTo>
                      <a:cubicBezTo>
                        <a:pt x="14" y="0"/>
                        <a:pt x="3" y="0"/>
                        <a:pt x="0" y="1"/>
                      </a:cubicBezTo>
                      <a:cubicBezTo>
                        <a:pt x="1" y="3"/>
                        <a:pt x="4" y="12"/>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31" name="Freeform 121"/>
                <p:cNvSpPr/>
                <p:nvPr/>
              </p:nvSpPr>
              <p:spPr bwMode="auto">
                <a:xfrm>
                  <a:off x="9613900" y="1085851"/>
                  <a:ext cx="61912" cy="157163"/>
                </a:xfrm>
                <a:custGeom>
                  <a:avLst/>
                  <a:gdLst>
                    <a:gd name="T0" fmla="*/ 19 w 19"/>
                    <a:gd name="T1" fmla="*/ 22 h 49"/>
                    <a:gd name="T2" fmla="*/ 7 w 19"/>
                    <a:gd name="T3" fmla="*/ 45 h 49"/>
                    <a:gd name="T4" fmla="*/ 7 w 19"/>
                    <a:gd name="T5" fmla="*/ 49 h 49"/>
                    <a:gd name="T6" fmla="*/ 2 w 19"/>
                    <a:gd name="T7" fmla="*/ 23 h 49"/>
                    <a:gd name="T8" fmla="*/ 13 w 19"/>
                    <a:gd name="T9" fmla="*/ 0 h 49"/>
                    <a:gd name="T10" fmla="*/ 19 w 19"/>
                    <a:gd name="T11" fmla="*/ 22 h 49"/>
                  </a:gdLst>
                  <a:ahLst/>
                  <a:cxnLst>
                    <a:cxn ang="0">
                      <a:pos x="T0" y="T1"/>
                    </a:cxn>
                    <a:cxn ang="0">
                      <a:pos x="T2" y="T3"/>
                    </a:cxn>
                    <a:cxn ang="0">
                      <a:pos x="T4" y="T5"/>
                    </a:cxn>
                    <a:cxn ang="0">
                      <a:pos x="T6" y="T7"/>
                    </a:cxn>
                    <a:cxn ang="0">
                      <a:pos x="T8" y="T9"/>
                    </a:cxn>
                    <a:cxn ang="0">
                      <a:pos x="T10" y="T11"/>
                    </a:cxn>
                  </a:cxnLst>
                  <a:rect l="0" t="0" r="r" b="b"/>
                  <a:pathLst>
                    <a:path w="19" h="49">
                      <a:moveTo>
                        <a:pt x="19" y="22"/>
                      </a:moveTo>
                      <a:cubicBezTo>
                        <a:pt x="17" y="24"/>
                        <a:pt x="9" y="31"/>
                        <a:pt x="7" y="45"/>
                      </a:cubicBezTo>
                      <a:cubicBezTo>
                        <a:pt x="7" y="46"/>
                        <a:pt x="7" y="48"/>
                        <a:pt x="7" y="49"/>
                      </a:cubicBezTo>
                      <a:cubicBezTo>
                        <a:pt x="5" y="47"/>
                        <a:pt x="0" y="36"/>
                        <a:pt x="2" y="23"/>
                      </a:cubicBezTo>
                      <a:cubicBezTo>
                        <a:pt x="3" y="10"/>
                        <a:pt x="11" y="2"/>
                        <a:pt x="13" y="0"/>
                      </a:cubicBezTo>
                      <a:cubicBezTo>
                        <a:pt x="15" y="3"/>
                        <a:pt x="19" y="11"/>
                        <a:pt x="19"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32" name="Freeform 122"/>
                <p:cNvSpPr/>
                <p:nvPr/>
              </p:nvSpPr>
              <p:spPr bwMode="auto">
                <a:xfrm>
                  <a:off x="9434513" y="1073151"/>
                  <a:ext cx="144462" cy="79375"/>
                </a:xfrm>
                <a:custGeom>
                  <a:avLst/>
                  <a:gdLst>
                    <a:gd name="T0" fmla="*/ 15 w 45"/>
                    <a:gd name="T1" fmla="*/ 20 h 25"/>
                    <a:gd name="T2" fmla="*/ 41 w 45"/>
                    <a:gd name="T3" fmla="*/ 23 h 25"/>
                    <a:gd name="T4" fmla="*/ 45 w 45"/>
                    <a:gd name="T5" fmla="*/ 25 h 25"/>
                    <a:gd name="T6" fmla="*/ 26 w 45"/>
                    <a:gd name="T7" fmla="*/ 6 h 25"/>
                    <a:gd name="T8" fmla="*/ 0 w 45"/>
                    <a:gd name="T9" fmla="*/ 3 h 25"/>
                    <a:gd name="T10" fmla="*/ 15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15" y="20"/>
                      </a:moveTo>
                      <a:cubicBezTo>
                        <a:pt x="18" y="19"/>
                        <a:pt x="29" y="17"/>
                        <a:pt x="41" y="23"/>
                      </a:cubicBezTo>
                      <a:cubicBezTo>
                        <a:pt x="42" y="23"/>
                        <a:pt x="44" y="24"/>
                        <a:pt x="45" y="25"/>
                      </a:cubicBezTo>
                      <a:cubicBezTo>
                        <a:pt x="44" y="22"/>
                        <a:pt x="38" y="12"/>
                        <a:pt x="26" y="6"/>
                      </a:cubicBezTo>
                      <a:cubicBezTo>
                        <a:pt x="14" y="0"/>
                        <a:pt x="3" y="3"/>
                        <a:pt x="0" y="3"/>
                      </a:cubicBezTo>
                      <a:cubicBezTo>
                        <a:pt x="2" y="6"/>
                        <a:pt x="6" y="14"/>
                        <a:pt x="1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33" name="Freeform 123"/>
                <p:cNvSpPr/>
                <p:nvPr/>
              </p:nvSpPr>
              <p:spPr bwMode="auto">
                <a:xfrm>
                  <a:off x="9553575" y="985838"/>
                  <a:ext cx="57150" cy="160338"/>
                </a:xfrm>
                <a:custGeom>
                  <a:avLst/>
                  <a:gdLst>
                    <a:gd name="T0" fmla="*/ 18 w 18"/>
                    <a:gd name="T1" fmla="*/ 20 h 50"/>
                    <a:gd name="T2" fmla="*/ 11 w 18"/>
                    <a:gd name="T3" fmla="*/ 45 h 50"/>
                    <a:gd name="T4" fmla="*/ 12 w 18"/>
                    <a:gd name="T5" fmla="*/ 50 h 50"/>
                    <a:gd name="T6" fmla="*/ 1 w 18"/>
                    <a:gd name="T7" fmla="*/ 25 h 50"/>
                    <a:gd name="T8" fmla="*/ 8 w 18"/>
                    <a:gd name="T9" fmla="*/ 0 h 50"/>
                    <a:gd name="T10" fmla="*/ 18 w 18"/>
                    <a:gd name="T11" fmla="*/ 20 h 50"/>
                  </a:gdLst>
                  <a:ahLst/>
                  <a:cxnLst>
                    <a:cxn ang="0">
                      <a:pos x="T0" y="T1"/>
                    </a:cxn>
                    <a:cxn ang="0">
                      <a:pos x="T2" y="T3"/>
                    </a:cxn>
                    <a:cxn ang="0">
                      <a:pos x="T4" y="T5"/>
                    </a:cxn>
                    <a:cxn ang="0">
                      <a:pos x="T6" y="T7"/>
                    </a:cxn>
                    <a:cxn ang="0">
                      <a:pos x="T8" y="T9"/>
                    </a:cxn>
                    <a:cxn ang="0">
                      <a:pos x="T10" y="T11"/>
                    </a:cxn>
                  </a:cxnLst>
                  <a:rect l="0" t="0" r="r" b="b"/>
                  <a:pathLst>
                    <a:path w="18" h="50">
                      <a:moveTo>
                        <a:pt x="18" y="20"/>
                      </a:moveTo>
                      <a:cubicBezTo>
                        <a:pt x="16" y="23"/>
                        <a:pt x="10" y="31"/>
                        <a:pt x="11" y="45"/>
                      </a:cubicBezTo>
                      <a:cubicBezTo>
                        <a:pt x="11" y="47"/>
                        <a:pt x="11" y="48"/>
                        <a:pt x="12" y="50"/>
                      </a:cubicBezTo>
                      <a:cubicBezTo>
                        <a:pt x="9" y="47"/>
                        <a:pt x="2" y="38"/>
                        <a:pt x="1" y="25"/>
                      </a:cubicBezTo>
                      <a:cubicBezTo>
                        <a:pt x="0" y="11"/>
                        <a:pt x="6" y="2"/>
                        <a:pt x="8" y="0"/>
                      </a:cubicBezTo>
                      <a:cubicBezTo>
                        <a:pt x="10" y="2"/>
                        <a:pt x="16" y="9"/>
                        <a:pt x="1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34" name="Freeform 124"/>
                <p:cNvSpPr/>
                <p:nvPr/>
              </p:nvSpPr>
              <p:spPr bwMode="auto">
                <a:xfrm>
                  <a:off x="9359900" y="1011238"/>
                  <a:ext cx="153987" cy="61913"/>
                </a:xfrm>
                <a:custGeom>
                  <a:avLst/>
                  <a:gdLst>
                    <a:gd name="T0" fmla="*/ 18 w 48"/>
                    <a:gd name="T1" fmla="*/ 19 h 19"/>
                    <a:gd name="T2" fmla="*/ 44 w 48"/>
                    <a:gd name="T3" fmla="*/ 16 h 19"/>
                    <a:gd name="T4" fmla="*/ 48 w 48"/>
                    <a:gd name="T5" fmla="*/ 18 h 19"/>
                    <a:gd name="T6" fmla="*/ 26 w 48"/>
                    <a:gd name="T7" fmla="*/ 3 h 19"/>
                    <a:gd name="T8" fmla="*/ 0 w 48"/>
                    <a:gd name="T9" fmla="*/ 6 h 19"/>
                    <a:gd name="T10" fmla="*/ 18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18" y="19"/>
                      </a:moveTo>
                      <a:cubicBezTo>
                        <a:pt x="21" y="17"/>
                        <a:pt x="31" y="13"/>
                        <a:pt x="44" y="16"/>
                      </a:cubicBezTo>
                      <a:cubicBezTo>
                        <a:pt x="45" y="16"/>
                        <a:pt x="47" y="17"/>
                        <a:pt x="48" y="18"/>
                      </a:cubicBezTo>
                      <a:cubicBezTo>
                        <a:pt x="46" y="15"/>
                        <a:pt x="39" y="6"/>
                        <a:pt x="26" y="3"/>
                      </a:cubicBezTo>
                      <a:cubicBezTo>
                        <a:pt x="12" y="0"/>
                        <a:pt x="3" y="4"/>
                        <a:pt x="0" y="6"/>
                      </a:cubicBezTo>
                      <a:cubicBezTo>
                        <a:pt x="2" y="8"/>
                        <a:pt x="8" y="15"/>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35" name="Freeform 125"/>
                <p:cNvSpPr/>
                <p:nvPr/>
              </p:nvSpPr>
              <p:spPr bwMode="auto">
                <a:xfrm>
                  <a:off x="9463088" y="904876"/>
                  <a:ext cx="61912" cy="150813"/>
                </a:xfrm>
                <a:custGeom>
                  <a:avLst/>
                  <a:gdLst>
                    <a:gd name="T0" fmla="*/ 19 w 19"/>
                    <a:gd name="T1" fmla="*/ 17 h 47"/>
                    <a:gd name="T2" fmla="*/ 18 w 19"/>
                    <a:gd name="T3" fmla="*/ 43 h 47"/>
                    <a:gd name="T4" fmla="*/ 19 w 19"/>
                    <a:gd name="T5" fmla="*/ 47 h 47"/>
                    <a:gd name="T6" fmla="*/ 4 w 19"/>
                    <a:gd name="T7" fmla="*/ 25 h 47"/>
                    <a:gd name="T8" fmla="*/ 5 w 19"/>
                    <a:gd name="T9" fmla="*/ 0 h 47"/>
                    <a:gd name="T10" fmla="*/ 19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19" y="17"/>
                      </a:moveTo>
                      <a:cubicBezTo>
                        <a:pt x="18" y="20"/>
                        <a:pt x="14" y="30"/>
                        <a:pt x="18" y="43"/>
                      </a:cubicBezTo>
                      <a:cubicBezTo>
                        <a:pt x="18" y="44"/>
                        <a:pt x="19" y="46"/>
                        <a:pt x="19" y="47"/>
                      </a:cubicBezTo>
                      <a:cubicBezTo>
                        <a:pt x="17" y="45"/>
                        <a:pt x="8" y="38"/>
                        <a:pt x="4" y="25"/>
                      </a:cubicBezTo>
                      <a:cubicBezTo>
                        <a:pt x="0" y="12"/>
                        <a:pt x="4" y="2"/>
                        <a:pt x="5" y="0"/>
                      </a:cubicBezTo>
                      <a:cubicBezTo>
                        <a:pt x="8" y="1"/>
                        <a:pt x="15" y="7"/>
                        <a:pt x="1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36" name="Freeform 126"/>
                <p:cNvSpPr/>
                <p:nvPr/>
              </p:nvSpPr>
              <p:spPr bwMode="auto">
                <a:xfrm>
                  <a:off x="9275763" y="965201"/>
                  <a:ext cx="161925" cy="55563"/>
                </a:xfrm>
                <a:custGeom>
                  <a:avLst/>
                  <a:gdLst>
                    <a:gd name="T0" fmla="*/ 21 w 50"/>
                    <a:gd name="T1" fmla="*/ 17 h 17"/>
                    <a:gd name="T2" fmla="*/ 45 w 50"/>
                    <a:gd name="T3" fmla="*/ 9 h 17"/>
                    <a:gd name="T4" fmla="*/ 50 w 50"/>
                    <a:gd name="T5" fmla="*/ 10 h 17"/>
                    <a:gd name="T6" fmla="*/ 24 w 50"/>
                    <a:gd name="T7" fmla="*/ 0 h 17"/>
                    <a:gd name="T8" fmla="*/ 0 w 50"/>
                    <a:gd name="T9" fmla="*/ 8 h 17"/>
                    <a:gd name="T10" fmla="*/ 21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1" y="17"/>
                      </a:moveTo>
                      <a:cubicBezTo>
                        <a:pt x="23" y="15"/>
                        <a:pt x="31" y="9"/>
                        <a:pt x="45" y="9"/>
                      </a:cubicBezTo>
                      <a:cubicBezTo>
                        <a:pt x="47" y="9"/>
                        <a:pt x="48" y="9"/>
                        <a:pt x="50" y="10"/>
                      </a:cubicBezTo>
                      <a:cubicBezTo>
                        <a:pt x="47" y="8"/>
                        <a:pt x="38" y="1"/>
                        <a:pt x="24" y="0"/>
                      </a:cubicBezTo>
                      <a:cubicBezTo>
                        <a:pt x="11" y="0"/>
                        <a:pt x="2" y="6"/>
                        <a:pt x="0" y="8"/>
                      </a:cubicBezTo>
                      <a:cubicBezTo>
                        <a:pt x="2" y="10"/>
                        <a:pt x="10" y="16"/>
                        <a:pt x="2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37" name="Freeform 127"/>
                <p:cNvSpPr/>
                <p:nvPr/>
              </p:nvSpPr>
              <p:spPr bwMode="auto">
                <a:xfrm>
                  <a:off x="9359900" y="842963"/>
                  <a:ext cx="84137" cy="142875"/>
                </a:xfrm>
                <a:custGeom>
                  <a:avLst/>
                  <a:gdLst>
                    <a:gd name="T0" fmla="*/ 19 w 26"/>
                    <a:gd name="T1" fmla="*/ 15 h 44"/>
                    <a:gd name="T2" fmla="*/ 23 w 26"/>
                    <a:gd name="T3" fmla="*/ 40 h 44"/>
                    <a:gd name="T4" fmla="*/ 26 w 26"/>
                    <a:gd name="T5" fmla="*/ 44 h 44"/>
                    <a:gd name="T6" fmla="*/ 6 w 26"/>
                    <a:gd name="T7" fmla="*/ 26 h 44"/>
                    <a:gd name="T8" fmla="*/ 2 w 26"/>
                    <a:gd name="T9" fmla="*/ 0 h 44"/>
                    <a:gd name="T10" fmla="*/ 19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19" y="15"/>
                      </a:moveTo>
                      <a:cubicBezTo>
                        <a:pt x="19" y="18"/>
                        <a:pt x="17" y="28"/>
                        <a:pt x="23" y="40"/>
                      </a:cubicBezTo>
                      <a:cubicBezTo>
                        <a:pt x="24" y="41"/>
                        <a:pt x="25" y="43"/>
                        <a:pt x="26" y="44"/>
                      </a:cubicBezTo>
                      <a:cubicBezTo>
                        <a:pt x="23" y="43"/>
                        <a:pt x="12" y="37"/>
                        <a:pt x="6" y="26"/>
                      </a:cubicBezTo>
                      <a:cubicBezTo>
                        <a:pt x="0" y="14"/>
                        <a:pt x="2" y="3"/>
                        <a:pt x="2" y="0"/>
                      </a:cubicBezTo>
                      <a:cubicBezTo>
                        <a:pt x="5" y="1"/>
                        <a:pt x="13" y="6"/>
                        <a:pt x="1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38" name="Freeform 128"/>
                <p:cNvSpPr/>
                <p:nvPr/>
              </p:nvSpPr>
              <p:spPr bwMode="auto">
                <a:xfrm>
                  <a:off x="9207500" y="1831976"/>
                  <a:ext cx="233362" cy="109538"/>
                </a:xfrm>
                <a:custGeom>
                  <a:avLst/>
                  <a:gdLst>
                    <a:gd name="T0" fmla="*/ 72 w 72"/>
                    <a:gd name="T1" fmla="*/ 2 h 34"/>
                    <a:gd name="T2" fmla="*/ 1 w 72"/>
                    <a:gd name="T3" fmla="*/ 34 h 34"/>
                    <a:gd name="T4" fmla="*/ 0 w 72"/>
                    <a:gd name="T5" fmla="*/ 26 h 34"/>
                    <a:gd name="T6" fmla="*/ 71 w 72"/>
                    <a:gd name="T7" fmla="*/ 0 h 34"/>
                    <a:gd name="T8" fmla="*/ 72 w 72"/>
                    <a:gd name="T9" fmla="*/ 2 h 34"/>
                  </a:gdLst>
                  <a:ahLst/>
                  <a:cxnLst>
                    <a:cxn ang="0">
                      <a:pos x="T0" y="T1"/>
                    </a:cxn>
                    <a:cxn ang="0">
                      <a:pos x="T2" y="T3"/>
                    </a:cxn>
                    <a:cxn ang="0">
                      <a:pos x="T4" y="T5"/>
                    </a:cxn>
                    <a:cxn ang="0">
                      <a:pos x="T6" y="T7"/>
                    </a:cxn>
                    <a:cxn ang="0">
                      <a:pos x="T8" y="T9"/>
                    </a:cxn>
                  </a:cxnLst>
                  <a:rect l="0" t="0" r="r" b="b"/>
                  <a:pathLst>
                    <a:path w="72" h="34">
                      <a:moveTo>
                        <a:pt x="72" y="2"/>
                      </a:moveTo>
                      <a:cubicBezTo>
                        <a:pt x="52" y="18"/>
                        <a:pt x="27" y="29"/>
                        <a:pt x="1" y="34"/>
                      </a:cubicBezTo>
                      <a:cubicBezTo>
                        <a:pt x="0" y="26"/>
                        <a:pt x="0" y="26"/>
                        <a:pt x="0" y="26"/>
                      </a:cubicBezTo>
                      <a:cubicBezTo>
                        <a:pt x="25" y="23"/>
                        <a:pt x="50" y="15"/>
                        <a:pt x="71" y="0"/>
                      </a:cubicBezTo>
                      <a:lnTo>
                        <a:pt x="7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39" name="Freeform 129"/>
                <p:cNvSpPr/>
                <p:nvPr/>
              </p:nvSpPr>
              <p:spPr bwMode="auto">
                <a:xfrm>
                  <a:off x="9459913" y="1766888"/>
                  <a:ext cx="153987" cy="80963"/>
                </a:xfrm>
                <a:custGeom>
                  <a:avLst/>
                  <a:gdLst>
                    <a:gd name="T0" fmla="*/ 26 w 48"/>
                    <a:gd name="T1" fmla="*/ 21 h 25"/>
                    <a:gd name="T2" fmla="*/ 0 w 48"/>
                    <a:gd name="T3" fmla="*/ 20 h 25"/>
                    <a:gd name="T4" fmla="*/ 23 w 48"/>
                    <a:gd name="T5" fmla="*/ 4 h 25"/>
                    <a:gd name="T6" fmla="*/ 48 w 48"/>
                    <a:gd name="T7" fmla="*/ 6 h 25"/>
                    <a:gd name="T8" fmla="*/ 26 w 48"/>
                    <a:gd name="T9" fmla="*/ 21 h 25"/>
                  </a:gdLst>
                  <a:ahLst/>
                  <a:cxnLst>
                    <a:cxn ang="0">
                      <a:pos x="T0" y="T1"/>
                    </a:cxn>
                    <a:cxn ang="0">
                      <a:pos x="T2" y="T3"/>
                    </a:cxn>
                    <a:cxn ang="0">
                      <a:pos x="T4" y="T5"/>
                    </a:cxn>
                    <a:cxn ang="0">
                      <a:pos x="T6" y="T7"/>
                    </a:cxn>
                    <a:cxn ang="0">
                      <a:pos x="T8" y="T9"/>
                    </a:cxn>
                  </a:cxnLst>
                  <a:rect l="0" t="0" r="r" b="b"/>
                  <a:pathLst>
                    <a:path w="48" h="25">
                      <a:moveTo>
                        <a:pt x="26" y="21"/>
                      </a:moveTo>
                      <a:cubicBezTo>
                        <a:pt x="13" y="25"/>
                        <a:pt x="3" y="21"/>
                        <a:pt x="0" y="20"/>
                      </a:cubicBezTo>
                      <a:cubicBezTo>
                        <a:pt x="2" y="17"/>
                        <a:pt x="10" y="8"/>
                        <a:pt x="23" y="4"/>
                      </a:cubicBezTo>
                      <a:cubicBezTo>
                        <a:pt x="36" y="0"/>
                        <a:pt x="46" y="4"/>
                        <a:pt x="48" y="6"/>
                      </a:cubicBezTo>
                      <a:cubicBezTo>
                        <a:pt x="46" y="8"/>
                        <a:pt x="39" y="17"/>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40" name="Freeform 130"/>
                <p:cNvSpPr/>
                <p:nvPr/>
              </p:nvSpPr>
              <p:spPr bwMode="auto">
                <a:xfrm>
                  <a:off x="9434513" y="1663701"/>
                  <a:ext cx="73025" cy="158750"/>
                </a:xfrm>
                <a:custGeom>
                  <a:avLst/>
                  <a:gdLst>
                    <a:gd name="T0" fmla="*/ 3 w 23"/>
                    <a:gd name="T1" fmla="*/ 23 h 49"/>
                    <a:gd name="T2" fmla="*/ 6 w 23"/>
                    <a:gd name="T3" fmla="*/ 49 h 49"/>
                    <a:gd name="T4" fmla="*/ 20 w 23"/>
                    <a:gd name="T5" fmla="*/ 26 h 49"/>
                    <a:gd name="T6" fmla="*/ 18 w 23"/>
                    <a:gd name="T7" fmla="*/ 0 h 49"/>
                    <a:gd name="T8" fmla="*/ 3 w 23"/>
                    <a:gd name="T9" fmla="*/ 23 h 49"/>
                  </a:gdLst>
                  <a:ahLst/>
                  <a:cxnLst>
                    <a:cxn ang="0">
                      <a:pos x="T0" y="T1"/>
                    </a:cxn>
                    <a:cxn ang="0">
                      <a:pos x="T2" y="T3"/>
                    </a:cxn>
                    <a:cxn ang="0">
                      <a:pos x="T4" y="T5"/>
                    </a:cxn>
                    <a:cxn ang="0">
                      <a:pos x="T6" y="T7"/>
                    </a:cxn>
                    <a:cxn ang="0">
                      <a:pos x="T8" y="T9"/>
                    </a:cxn>
                  </a:cxnLst>
                  <a:rect l="0" t="0" r="r" b="b"/>
                  <a:pathLst>
                    <a:path w="23" h="49">
                      <a:moveTo>
                        <a:pt x="3" y="23"/>
                      </a:moveTo>
                      <a:cubicBezTo>
                        <a:pt x="0" y="37"/>
                        <a:pt x="4" y="46"/>
                        <a:pt x="6" y="49"/>
                      </a:cubicBezTo>
                      <a:cubicBezTo>
                        <a:pt x="8" y="47"/>
                        <a:pt x="17" y="39"/>
                        <a:pt x="20" y="26"/>
                      </a:cubicBezTo>
                      <a:cubicBezTo>
                        <a:pt x="23" y="13"/>
                        <a:pt x="19" y="3"/>
                        <a:pt x="18" y="0"/>
                      </a:cubicBezTo>
                      <a:cubicBezTo>
                        <a:pt x="15" y="3"/>
                        <a:pt x="6" y="10"/>
                        <a:pt x="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41" name="Freeform 131"/>
                <p:cNvSpPr/>
                <p:nvPr/>
              </p:nvSpPr>
              <p:spPr bwMode="auto">
                <a:xfrm>
                  <a:off x="9232900" y="865188"/>
                  <a:ext cx="136525" cy="90488"/>
                </a:xfrm>
                <a:custGeom>
                  <a:avLst/>
                  <a:gdLst>
                    <a:gd name="T0" fmla="*/ 25 w 42"/>
                    <a:gd name="T1" fmla="*/ 7 h 28"/>
                    <a:gd name="T2" fmla="*/ 42 w 42"/>
                    <a:gd name="T3" fmla="*/ 26 h 28"/>
                    <a:gd name="T4" fmla="*/ 17 w 42"/>
                    <a:gd name="T5" fmla="*/ 21 h 28"/>
                    <a:gd name="T6" fmla="*/ 0 w 42"/>
                    <a:gd name="T7" fmla="*/ 2 h 28"/>
                    <a:gd name="T8" fmla="*/ 25 w 42"/>
                    <a:gd name="T9" fmla="*/ 7 h 28"/>
                  </a:gdLst>
                  <a:ahLst/>
                  <a:cxnLst>
                    <a:cxn ang="0">
                      <a:pos x="T0" y="T1"/>
                    </a:cxn>
                    <a:cxn ang="0">
                      <a:pos x="T2" y="T3"/>
                    </a:cxn>
                    <a:cxn ang="0">
                      <a:pos x="T4" y="T5"/>
                    </a:cxn>
                    <a:cxn ang="0">
                      <a:pos x="T6" y="T7"/>
                    </a:cxn>
                    <a:cxn ang="0">
                      <a:pos x="T8" y="T9"/>
                    </a:cxn>
                  </a:cxnLst>
                  <a:rect l="0" t="0" r="r" b="b"/>
                  <a:pathLst>
                    <a:path w="42" h="28">
                      <a:moveTo>
                        <a:pt x="25" y="7"/>
                      </a:moveTo>
                      <a:cubicBezTo>
                        <a:pt x="37" y="14"/>
                        <a:pt x="41" y="23"/>
                        <a:pt x="42" y="26"/>
                      </a:cubicBezTo>
                      <a:cubicBezTo>
                        <a:pt x="39" y="27"/>
                        <a:pt x="28" y="28"/>
                        <a:pt x="17" y="21"/>
                      </a:cubicBezTo>
                      <a:cubicBezTo>
                        <a:pt x="6" y="14"/>
                        <a:pt x="1" y="4"/>
                        <a:pt x="0" y="2"/>
                      </a:cubicBezTo>
                      <a:cubicBezTo>
                        <a:pt x="3" y="1"/>
                        <a:pt x="14" y="0"/>
                        <a:pt x="2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grpSp>
          <p:grpSp>
            <p:nvGrpSpPr>
              <p:cNvPr id="697" name="组合 696"/>
              <p:cNvGrpSpPr/>
              <p:nvPr/>
            </p:nvGrpSpPr>
            <p:grpSpPr>
              <a:xfrm>
                <a:off x="1110431" y="1468524"/>
                <a:ext cx="458217" cy="757714"/>
                <a:chOff x="8532813" y="842963"/>
                <a:chExt cx="546099" cy="1098551"/>
              </a:xfrm>
              <a:gradFill>
                <a:gsLst>
                  <a:gs pos="0">
                    <a:srgbClr val="F1973B"/>
                  </a:gs>
                  <a:gs pos="95000">
                    <a:srgbClr val="EA5514"/>
                  </a:gs>
                </a:gsLst>
                <a:lin ang="5400000" scaled="1"/>
              </a:gradFill>
            </p:grpSpPr>
            <p:sp>
              <p:nvSpPr>
                <p:cNvPr id="698" name="Freeform 132"/>
                <p:cNvSpPr/>
                <p:nvPr/>
              </p:nvSpPr>
              <p:spPr bwMode="auto">
                <a:xfrm>
                  <a:off x="8716963" y="1592263"/>
                  <a:ext cx="58737" cy="158750"/>
                </a:xfrm>
                <a:custGeom>
                  <a:avLst/>
                  <a:gdLst>
                    <a:gd name="T0" fmla="*/ 18 w 18"/>
                    <a:gd name="T1" fmla="*/ 19 h 49"/>
                    <a:gd name="T2" fmla="*/ 13 w 18"/>
                    <a:gd name="T3" fmla="*/ 44 h 49"/>
                    <a:gd name="T4" fmla="*/ 14 w 18"/>
                    <a:gd name="T5" fmla="*/ 49 h 49"/>
                    <a:gd name="T6" fmla="*/ 2 w 18"/>
                    <a:gd name="T7" fmla="*/ 25 h 49"/>
                    <a:gd name="T8" fmla="*/ 7 w 18"/>
                    <a:gd name="T9" fmla="*/ 0 h 49"/>
                    <a:gd name="T10" fmla="*/ 18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18" y="19"/>
                      </a:moveTo>
                      <a:cubicBezTo>
                        <a:pt x="17" y="22"/>
                        <a:pt x="11" y="31"/>
                        <a:pt x="13" y="44"/>
                      </a:cubicBezTo>
                      <a:cubicBezTo>
                        <a:pt x="13" y="46"/>
                        <a:pt x="13" y="47"/>
                        <a:pt x="14" y="49"/>
                      </a:cubicBezTo>
                      <a:cubicBezTo>
                        <a:pt x="12" y="46"/>
                        <a:pt x="4" y="38"/>
                        <a:pt x="2" y="25"/>
                      </a:cubicBezTo>
                      <a:cubicBezTo>
                        <a:pt x="0" y="11"/>
                        <a:pt x="6" y="2"/>
                        <a:pt x="7" y="0"/>
                      </a:cubicBezTo>
                      <a:cubicBezTo>
                        <a:pt x="9" y="2"/>
                        <a:pt x="15" y="8"/>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699" name="Freeform 133"/>
                <p:cNvSpPr/>
                <p:nvPr/>
              </p:nvSpPr>
              <p:spPr bwMode="auto">
                <a:xfrm>
                  <a:off x="8601075" y="1685926"/>
                  <a:ext cx="147637" cy="71438"/>
                </a:xfrm>
                <a:custGeom>
                  <a:avLst/>
                  <a:gdLst>
                    <a:gd name="T0" fmla="*/ 17 w 46"/>
                    <a:gd name="T1" fmla="*/ 19 h 22"/>
                    <a:gd name="T2" fmla="*/ 42 w 46"/>
                    <a:gd name="T3" fmla="*/ 20 h 22"/>
                    <a:gd name="T4" fmla="*/ 46 w 46"/>
                    <a:gd name="T5" fmla="*/ 22 h 22"/>
                    <a:gd name="T6" fmla="*/ 26 w 46"/>
                    <a:gd name="T7" fmla="*/ 5 h 22"/>
                    <a:gd name="T8" fmla="*/ 0 w 46"/>
                    <a:gd name="T9" fmla="*/ 3 h 22"/>
                    <a:gd name="T10" fmla="*/ 17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17" y="19"/>
                      </a:moveTo>
                      <a:cubicBezTo>
                        <a:pt x="19" y="18"/>
                        <a:pt x="30" y="15"/>
                        <a:pt x="42" y="20"/>
                      </a:cubicBezTo>
                      <a:cubicBezTo>
                        <a:pt x="44" y="21"/>
                        <a:pt x="45" y="22"/>
                        <a:pt x="46" y="22"/>
                      </a:cubicBezTo>
                      <a:cubicBezTo>
                        <a:pt x="45" y="20"/>
                        <a:pt x="38" y="10"/>
                        <a:pt x="26" y="5"/>
                      </a:cubicBezTo>
                      <a:cubicBezTo>
                        <a:pt x="14" y="0"/>
                        <a:pt x="3" y="3"/>
                        <a:pt x="0" y="3"/>
                      </a:cubicBezTo>
                      <a:cubicBezTo>
                        <a:pt x="2" y="6"/>
                        <a:pt x="7" y="14"/>
                        <a:pt x="17"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00" name="Freeform 134"/>
                <p:cNvSpPr/>
                <p:nvPr/>
              </p:nvSpPr>
              <p:spPr bwMode="auto">
                <a:xfrm>
                  <a:off x="8675688" y="1501776"/>
                  <a:ext cx="57150" cy="161925"/>
                </a:xfrm>
                <a:custGeom>
                  <a:avLst/>
                  <a:gdLst>
                    <a:gd name="T0" fmla="*/ 18 w 18"/>
                    <a:gd name="T1" fmla="*/ 22 h 50"/>
                    <a:gd name="T2" fmla="*/ 8 w 18"/>
                    <a:gd name="T3" fmla="*/ 45 h 50"/>
                    <a:gd name="T4" fmla="*/ 8 w 18"/>
                    <a:gd name="T5" fmla="*/ 50 h 50"/>
                    <a:gd name="T6" fmla="*/ 1 w 18"/>
                    <a:gd name="T7" fmla="*/ 24 h 50"/>
                    <a:gd name="T8" fmla="*/ 11 w 18"/>
                    <a:gd name="T9" fmla="*/ 0 h 50"/>
                    <a:gd name="T10" fmla="*/ 18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18" y="22"/>
                      </a:moveTo>
                      <a:cubicBezTo>
                        <a:pt x="16" y="24"/>
                        <a:pt x="9" y="32"/>
                        <a:pt x="8" y="45"/>
                      </a:cubicBezTo>
                      <a:cubicBezTo>
                        <a:pt x="8" y="47"/>
                        <a:pt x="8" y="48"/>
                        <a:pt x="8" y="50"/>
                      </a:cubicBezTo>
                      <a:cubicBezTo>
                        <a:pt x="6" y="47"/>
                        <a:pt x="0" y="37"/>
                        <a:pt x="1" y="24"/>
                      </a:cubicBezTo>
                      <a:cubicBezTo>
                        <a:pt x="2" y="10"/>
                        <a:pt x="9" y="2"/>
                        <a:pt x="11" y="0"/>
                      </a:cubicBezTo>
                      <a:cubicBezTo>
                        <a:pt x="13" y="3"/>
                        <a:pt x="18" y="11"/>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01" name="Freeform 135"/>
                <p:cNvSpPr/>
                <p:nvPr/>
              </p:nvSpPr>
              <p:spPr bwMode="auto">
                <a:xfrm>
                  <a:off x="8555038" y="1576388"/>
                  <a:ext cx="133350" cy="93663"/>
                </a:xfrm>
                <a:custGeom>
                  <a:avLst/>
                  <a:gdLst>
                    <a:gd name="T0" fmla="*/ 12 w 41"/>
                    <a:gd name="T1" fmla="*/ 19 h 29"/>
                    <a:gd name="T2" fmla="*/ 37 w 41"/>
                    <a:gd name="T3" fmla="*/ 26 h 29"/>
                    <a:gd name="T4" fmla="*/ 41 w 41"/>
                    <a:gd name="T5" fmla="*/ 29 h 29"/>
                    <a:gd name="T6" fmla="*/ 25 w 41"/>
                    <a:gd name="T7" fmla="*/ 7 h 29"/>
                    <a:gd name="T8" fmla="*/ 0 w 41"/>
                    <a:gd name="T9" fmla="*/ 1 h 29"/>
                    <a:gd name="T10" fmla="*/ 12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12" y="19"/>
                      </a:moveTo>
                      <a:cubicBezTo>
                        <a:pt x="15" y="19"/>
                        <a:pt x="26" y="18"/>
                        <a:pt x="37" y="26"/>
                      </a:cubicBezTo>
                      <a:cubicBezTo>
                        <a:pt x="38" y="27"/>
                        <a:pt x="40" y="28"/>
                        <a:pt x="41" y="29"/>
                      </a:cubicBezTo>
                      <a:cubicBezTo>
                        <a:pt x="40" y="26"/>
                        <a:pt x="36" y="15"/>
                        <a:pt x="25" y="7"/>
                      </a:cubicBezTo>
                      <a:cubicBezTo>
                        <a:pt x="14" y="0"/>
                        <a:pt x="3" y="0"/>
                        <a:pt x="0" y="1"/>
                      </a:cubicBezTo>
                      <a:cubicBezTo>
                        <a:pt x="1" y="3"/>
                        <a:pt x="4" y="12"/>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02" name="Freeform 136"/>
                <p:cNvSpPr/>
                <p:nvPr/>
              </p:nvSpPr>
              <p:spPr bwMode="auto">
                <a:xfrm>
                  <a:off x="8642350" y="1411288"/>
                  <a:ext cx="74612" cy="155575"/>
                </a:xfrm>
                <a:custGeom>
                  <a:avLst/>
                  <a:gdLst>
                    <a:gd name="T0" fmla="*/ 21 w 23"/>
                    <a:gd name="T1" fmla="*/ 22 h 48"/>
                    <a:gd name="T2" fmla="*/ 6 w 23"/>
                    <a:gd name="T3" fmla="*/ 43 h 48"/>
                    <a:gd name="T4" fmla="*/ 5 w 23"/>
                    <a:gd name="T5" fmla="*/ 48 h 48"/>
                    <a:gd name="T6" fmla="*/ 3 w 23"/>
                    <a:gd name="T7" fmla="*/ 21 h 48"/>
                    <a:gd name="T8" fmla="*/ 19 w 23"/>
                    <a:gd name="T9" fmla="*/ 0 h 48"/>
                    <a:gd name="T10" fmla="*/ 21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1" y="22"/>
                      </a:moveTo>
                      <a:cubicBezTo>
                        <a:pt x="18" y="24"/>
                        <a:pt x="9" y="30"/>
                        <a:pt x="6" y="43"/>
                      </a:cubicBezTo>
                      <a:cubicBezTo>
                        <a:pt x="5" y="45"/>
                        <a:pt x="5" y="46"/>
                        <a:pt x="5" y="48"/>
                      </a:cubicBezTo>
                      <a:cubicBezTo>
                        <a:pt x="3" y="45"/>
                        <a:pt x="0" y="33"/>
                        <a:pt x="3" y="21"/>
                      </a:cubicBezTo>
                      <a:cubicBezTo>
                        <a:pt x="7" y="8"/>
                        <a:pt x="16" y="1"/>
                        <a:pt x="19" y="0"/>
                      </a:cubicBezTo>
                      <a:cubicBezTo>
                        <a:pt x="20" y="3"/>
                        <a:pt x="23" y="11"/>
                        <a:pt x="2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03" name="Freeform 137"/>
                <p:cNvSpPr/>
                <p:nvPr/>
              </p:nvSpPr>
              <p:spPr bwMode="auto">
                <a:xfrm>
                  <a:off x="8532813" y="1454151"/>
                  <a:ext cx="109537" cy="115888"/>
                </a:xfrm>
                <a:custGeom>
                  <a:avLst/>
                  <a:gdLst>
                    <a:gd name="T0" fmla="*/ 8 w 34"/>
                    <a:gd name="T1" fmla="*/ 20 h 36"/>
                    <a:gd name="T2" fmla="*/ 31 w 34"/>
                    <a:gd name="T3" fmla="*/ 32 h 36"/>
                    <a:gd name="T4" fmla="*/ 34 w 34"/>
                    <a:gd name="T5" fmla="*/ 36 h 36"/>
                    <a:gd name="T6" fmla="*/ 23 w 34"/>
                    <a:gd name="T7" fmla="*/ 11 h 36"/>
                    <a:gd name="T8" fmla="*/ 0 w 34"/>
                    <a:gd name="T9" fmla="*/ 0 h 36"/>
                    <a:gd name="T10" fmla="*/ 8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8" y="20"/>
                      </a:moveTo>
                      <a:cubicBezTo>
                        <a:pt x="11" y="21"/>
                        <a:pt x="22" y="22"/>
                        <a:pt x="31" y="32"/>
                      </a:cubicBezTo>
                      <a:cubicBezTo>
                        <a:pt x="32" y="33"/>
                        <a:pt x="34" y="34"/>
                        <a:pt x="34" y="36"/>
                      </a:cubicBezTo>
                      <a:cubicBezTo>
                        <a:pt x="34" y="32"/>
                        <a:pt x="32" y="21"/>
                        <a:pt x="23" y="11"/>
                      </a:cubicBezTo>
                      <a:cubicBezTo>
                        <a:pt x="14" y="1"/>
                        <a:pt x="3" y="0"/>
                        <a:pt x="0" y="0"/>
                      </a:cubicBezTo>
                      <a:cubicBezTo>
                        <a:pt x="0" y="2"/>
                        <a:pt x="2" y="12"/>
                        <a:pt x="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04" name="Freeform 138"/>
                <p:cNvSpPr/>
                <p:nvPr/>
              </p:nvSpPr>
              <p:spPr bwMode="auto">
                <a:xfrm>
                  <a:off x="8629650" y="1317626"/>
                  <a:ext cx="87312" cy="142875"/>
                </a:xfrm>
                <a:custGeom>
                  <a:avLst/>
                  <a:gdLst>
                    <a:gd name="T0" fmla="*/ 23 w 27"/>
                    <a:gd name="T1" fmla="*/ 23 h 44"/>
                    <a:gd name="T2" fmla="*/ 4 w 27"/>
                    <a:gd name="T3" fmla="*/ 40 h 44"/>
                    <a:gd name="T4" fmla="*/ 2 w 27"/>
                    <a:gd name="T5" fmla="*/ 44 h 44"/>
                    <a:gd name="T6" fmla="*/ 7 w 27"/>
                    <a:gd name="T7" fmla="*/ 18 h 44"/>
                    <a:gd name="T8" fmla="*/ 26 w 27"/>
                    <a:gd name="T9" fmla="*/ 0 h 44"/>
                    <a:gd name="T10" fmla="*/ 23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23" y="23"/>
                      </a:moveTo>
                      <a:cubicBezTo>
                        <a:pt x="20" y="24"/>
                        <a:pt x="10" y="28"/>
                        <a:pt x="4" y="40"/>
                      </a:cubicBezTo>
                      <a:cubicBezTo>
                        <a:pt x="3" y="41"/>
                        <a:pt x="3" y="43"/>
                        <a:pt x="2" y="44"/>
                      </a:cubicBezTo>
                      <a:cubicBezTo>
                        <a:pt x="2" y="41"/>
                        <a:pt x="0" y="29"/>
                        <a:pt x="7" y="18"/>
                      </a:cubicBezTo>
                      <a:cubicBezTo>
                        <a:pt x="13" y="6"/>
                        <a:pt x="23" y="2"/>
                        <a:pt x="26" y="0"/>
                      </a:cubicBezTo>
                      <a:cubicBezTo>
                        <a:pt x="26" y="3"/>
                        <a:pt x="27" y="13"/>
                        <a:pt x="2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05" name="Freeform 139"/>
                <p:cNvSpPr/>
                <p:nvPr/>
              </p:nvSpPr>
              <p:spPr bwMode="auto">
                <a:xfrm>
                  <a:off x="8535988" y="1323976"/>
                  <a:ext cx="90487" cy="136525"/>
                </a:xfrm>
                <a:custGeom>
                  <a:avLst/>
                  <a:gdLst>
                    <a:gd name="T0" fmla="*/ 5 w 28"/>
                    <a:gd name="T1" fmla="*/ 22 h 42"/>
                    <a:gd name="T2" fmla="*/ 25 w 28"/>
                    <a:gd name="T3" fmla="*/ 38 h 42"/>
                    <a:gd name="T4" fmla="*/ 27 w 28"/>
                    <a:gd name="T5" fmla="*/ 42 h 42"/>
                    <a:gd name="T6" fmla="*/ 21 w 28"/>
                    <a:gd name="T7" fmla="*/ 16 h 42"/>
                    <a:gd name="T8" fmla="*/ 1 w 28"/>
                    <a:gd name="T9" fmla="*/ 0 h 42"/>
                    <a:gd name="T10" fmla="*/ 5 w 28"/>
                    <a:gd name="T11" fmla="*/ 22 h 42"/>
                  </a:gdLst>
                  <a:ahLst/>
                  <a:cxnLst>
                    <a:cxn ang="0">
                      <a:pos x="T0" y="T1"/>
                    </a:cxn>
                    <a:cxn ang="0">
                      <a:pos x="T2" y="T3"/>
                    </a:cxn>
                    <a:cxn ang="0">
                      <a:pos x="T4" y="T5"/>
                    </a:cxn>
                    <a:cxn ang="0">
                      <a:pos x="T6" y="T7"/>
                    </a:cxn>
                    <a:cxn ang="0">
                      <a:pos x="T8" y="T9"/>
                    </a:cxn>
                    <a:cxn ang="0">
                      <a:pos x="T10" y="T11"/>
                    </a:cxn>
                  </a:cxnLst>
                  <a:rect l="0" t="0" r="r" b="b"/>
                  <a:pathLst>
                    <a:path w="28" h="42">
                      <a:moveTo>
                        <a:pt x="5" y="22"/>
                      </a:moveTo>
                      <a:cubicBezTo>
                        <a:pt x="7" y="23"/>
                        <a:pt x="17" y="27"/>
                        <a:pt x="25" y="38"/>
                      </a:cubicBezTo>
                      <a:cubicBezTo>
                        <a:pt x="25" y="40"/>
                        <a:pt x="26" y="41"/>
                        <a:pt x="27" y="42"/>
                      </a:cubicBezTo>
                      <a:cubicBezTo>
                        <a:pt x="27" y="39"/>
                        <a:pt x="28" y="27"/>
                        <a:pt x="21" y="16"/>
                      </a:cubicBezTo>
                      <a:cubicBezTo>
                        <a:pt x="14" y="5"/>
                        <a:pt x="4" y="1"/>
                        <a:pt x="1" y="0"/>
                      </a:cubicBezTo>
                      <a:cubicBezTo>
                        <a:pt x="0" y="3"/>
                        <a:pt x="0" y="12"/>
                        <a:pt x="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06" name="Freeform 140"/>
                <p:cNvSpPr/>
                <p:nvPr/>
              </p:nvSpPr>
              <p:spPr bwMode="auto">
                <a:xfrm>
                  <a:off x="8636000" y="1230313"/>
                  <a:ext cx="106362" cy="123825"/>
                </a:xfrm>
                <a:custGeom>
                  <a:avLst/>
                  <a:gdLst>
                    <a:gd name="T0" fmla="*/ 25 w 33"/>
                    <a:gd name="T1" fmla="*/ 22 h 38"/>
                    <a:gd name="T2" fmla="*/ 3 w 33"/>
                    <a:gd name="T3" fmla="*/ 34 h 38"/>
                    <a:gd name="T4" fmla="*/ 0 w 33"/>
                    <a:gd name="T5" fmla="*/ 38 h 38"/>
                    <a:gd name="T6" fmla="*/ 10 w 33"/>
                    <a:gd name="T7" fmla="*/ 13 h 38"/>
                    <a:gd name="T8" fmla="*/ 33 w 33"/>
                    <a:gd name="T9" fmla="*/ 0 h 38"/>
                    <a:gd name="T10" fmla="*/ 25 w 33"/>
                    <a:gd name="T11" fmla="*/ 22 h 38"/>
                  </a:gdLst>
                  <a:ahLst/>
                  <a:cxnLst>
                    <a:cxn ang="0">
                      <a:pos x="T0" y="T1"/>
                    </a:cxn>
                    <a:cxn ang="0">
                      <a:pos x="T2" y="T3"/>
                    </a:cxn>
                    <a:cxn ang="0">
                      <a:pos x="T4" y="T5"/>
                    </a:cxn>
                    <a:cxn ang="0">
                      <a:pos x="T6" y="T7"/>
                    </a:cxn>
                    <a:cxn ang="0">
                      <a:pos x="T8" y="T9"/>
                    </a:cxn>
                    <a:cxn ang="0">
                      <a:pos x="T10" y="T11"/>
                    </a:cxn>
                  </a:cxnLst>
                  <a:rect l="0" t="0" r="r" b="b"/>
                  <a:pathLst>
                    <a:path w="33" h="38">
                      <a:moveTo>
                        <a:pt x="25" y="22"/>
                      </a:moveTo>
                      <a:cubicBezTo>
                        <a:pt x="23" y="22"/>
                        <a:pt x="12" y="24"/>
                        <a:pt x="3" y="34"/>
                      </a:cubicBezTo>
                      <a:cubicBezTo>
                        <a:pt x="2" y="36"/>
                        <a:pt x="1" y="37"/>
                        <a:pt x="0" y="38"/>
                      </a:cubicBezTo>
                      <a:cubicBezTo>
                        <a:pt x="1" y="35"/>
                        <a:pt x="2" y="23"/>
                        <a:pt x="10" y="13"/>
                      </a:cubicBezTo>
                      <a:cubicBezTo>
                        <a:pt x="19" y="3"/>
                        <a:pt x="30" y="1"/>
                        <a:pt x="33" y="0"/>
                      </a:cubicBezTo>
                      <a:cubicBezTo>
                        <a:pt x="32" y="3"/>
                        <a:pt x="32" y="12"/>
                        <a:pt x="2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07" name="Freeform 141"/>
                <p:cNvSpPr/>
                <p:nvPr/>
              </p:nvSpPr>
              <p:spPr bwMode="auto">
                <a:xfrm>
                  <a:off x="8558213" y="1201738"/>
                  <a:ext cx="77787" cy="152400"/>
                </a:xfrm>
                <a:custGeom>
                  <a:avLst/>
                  <a:gdLst>
                    <a:gd name="T0" fmla="*/ 3 w 24"/>
                    <a:gd name="T1" fmla="*/ 22 h 47"/>
                    <a:gd name="T2" fmla="*/ 19 w 24"/>
                    <a:gd name="T3" fmla="*/ 42 h 47"/>
                    <a:gd name="T4" fmla="*/ 20 w 24"/>
                    <a:gd name="T5" fmla="*/ 47 h 47"/>
                    <a:gd name="T6" fmla="*/ 20 w 24"/>
                    <a:gd name="T7" fmla="*/ 19 h 47"/>
                    <a:gd name="T8" fmla="*/ 4 w 24"/>
                    <a:gd name="T9" fmla="*/ 0 h 47"/>
                    <a:gd name="T10" fmla="*/ 3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3" y="22"/>
                      </a:moveTo>
                      <a:cubicBezTo>
                        <a:pt x="5" y="24"/>
                        <a:pt x="14" y="29"/>
                        <a:pt x="19" y="42"/>
                      </a:cubicBezTo>
                      <a:cubicBezTo>
                        <a:pt x="19" y="43"/>
                        <a:pt x="20" y="45"/>
                        <a:pt x="20" y="47"/>
                      </a:cubicBezTo>
                      <a:cubicBezTo>
                        <a:pt x="21" y="43"/>
                        <a:pt x="24" y="32"/>
                        <a:pt x="20" y="19"/>
                      </a:cubicBezTo>
                      <a:cubicBezTo>
                        <a:pt x="15" y="7"/>
                        <a:pt x="6" y="1"/>
                        <a:pt x="4" y="0"/>
                      </a:cubicBezTo>
                      <a:cubicBezTo>
                        <a:pt x="3" y="2"/>
                        <a:pt x="0" y="11"/>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08" name="Freeform 142"/>
                <p:cNvSpPr/>
                <p:nvPr/>
              </p:nvSpPr>
              <p:spPr bwMode="auto">
                <a:xfrm>
                  <a:off x="8661400" y="1149351"/>
                  <a:ext cx="127000" cy="101600"/>
                </a:xfrm>
                <a:custGeom>
                  <a:avLst/>
                  <a:gdLst>
                    <a:gd name="T0" fmla="*/ 28 w 39"/>
                    <a:gd name="T1" fmla="*/ 20 h 31"/>
                    <a:gd name="T2" fmla="*/ 3 w 39"/>
                    <a:gd name="T3" fmla="*/ 28 h 31"/>
                    <a:gd name="T4" fmla="*/ 0 w 39"/>
                    <a:gd name="T5" fmla="*/ 31 h 31"/>
                    <a:gd name="T6" fmla="*/ 15 w 39"/>
                    <a:gd name="T7" fmla="*/ 9 h 31"/>
                    <a:gd name="T8" fmla="*/ 39 w 39"/>
                    <a:gd name="T9" fmla="*/ 1 h 31"/>
                    <a:gd name="T10" fmla="*/ 28 w 39"/>
                    <a:gd name="T11" fmla="*/ 20 h 31"/>
                  </a:gdLst>
                  <a:ahLst/>
                  <a:cxnLst>
                    <a:cxn ang="0">
                      <a:pos x="T0" y="T1"/>
                    </a:cxn>
                    <a:cxn ang="0">
                      <a:pos x="T2" y="T3"/>
                    </a:cxn>
                    <a:cxn ang="0">
                      <a:pos x="T4" y="T5"/>
                    </a:cxn>
                    <a:cxn ang="0">
                      <a:pos x="T6" y="T7"/>
                    </a:cxn>
                    <a:cxn ang="0">
                      <a:pos x="T8" y="T9"/>
                    </a:cxn>
                    <a:cxn ang="0">
                      <a:pos x="T10" y="T11"/>
                    </a:cxn>
                  </a:cxnLst>
                  <a:rect l="0" t="0" r="r" b="b"/>
                  <a:pathLst>
                    <a:path w="39" h="31">
                      <a:moveTo>
                        <a:pt x="28" y="20"/>
                      </a:moveTo>
                      <a:cubicBezTo>
                        <a:pt x="25" y="20"/>
                        <a:pt x="14" y="20"/>
                        <a:pt x="3" y="28"/>
                      </a:cubicBezTo>
                      <a:cubicBezTo>
                        <a:pt x="2" y="29"/>
                        <a:pt x="1" y="30"/>
                        <a:pt x="0" y="31"/>
                      </a:cubicBezTo>
                      <a:cubicBezTo>
                        <a:pt x="0" y="28"/>
                        <a:pt x="4" y="17"/>
                        <a:pt x="15" y="9"/>
                      </a:cubicBezTo>
                      <a:cubicBezTo>
                        <a:pt x="25" y="0"/>
                        <a:pt x="36" y="0"/>
                        <a:pt x="39" y="1"/>
                      </a:cubicBezTo>
                      <a:cubicBezTo>
                        <a:pt x="38" y="3"/>
                        <a:pt x="35" y="12"/>
                        <a:pt x="2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09" name="Freeform 143"/>
                <p:cNvSpPr/>
                <p:nvPr/>
              </p:nvSpPr>
              <p:spPr bwMode="auto">
                <a:xfrm>
                  <a:off x="8607425" y="1085851"/>
                  <a:ext cx="65087" cy="157163"/>
                </a:xfrm>
                <a:custGeom>
                  <a:avLst/>
                  <a:gdLst>
                    <a:gd name="T0" fmla="*/ 1 w 20"/>
                    <a:gd name="T1" fmla="*/ 22 h 49"/>
                    <a:gd name="T2" fmla="*/ 12 w 20"/>
                    <a:gd name="T3" fmla="*/ 45 h 49"/>
                    <a:gd name="T4" fmla="*/ 13 w 20"/>
                    <a:gd name="T5" fmla="*/ 49 h 49"/>
                    <a:gd name="T6" fmla="*/ 18 w 20"/>
                    <a:gd name="T7" fmla="*/ 23 h 49"/>
                    <a:gd name="T8" fmla="*/ 6 w 20"/>
                    <a:gd name="T9" fmla="*/ 0 h 49"/>
                    <a:gd name="T10" fmla="*/ 1 w 20"/>
                    <a:gd name="T11" fmla="*/ 22 h 49"/>
                  </a:gdLst>
                  <a:ahLst/>
                  <a:cxnLst>
                    <a:cxn ang="0">
                      <a:pos x="T0" y="T1"/>
                    </a:cxn>
                    <a:cxn ang="0">
                      <a:pos x="T2" y="T3"/>
                    </a:cxn>
                    <a:cxn ang="0">
                      <a:pos x="T4" y="T5"/>
                    </a:cxn>
                    <a:cxn ang="0">
                      <a:pos x="T6" y="T7"/>
                    </a:cxn>
                    <a:cxn ang="0">
                      <a:pos x="T8" y="T9"/>
                    </a:cxn>
                    <a:cxn ang="0">
                      <a:pos x="T10" y="T11"/>
                    </a:cxn>
                  </a:cxnLst>
                  <a:rect l="0" t="0" r="r" b="b"/>
                  <a:pathLst>
                    <a:path w="20" h="49">
                      <a:moveTo>
                        <a:pt x="1" y="22"/>
                      </a:moveTo>
                      <a:cubicBezTo>
                        <a:pt x="3" y="24"/>
                        <a:pt x="11" y="31"/>
                        <a:pt x="12" y="45"/>
                      </a:cubicBezTo>
                      <a:cubicBezTo>
                        <a:pt x="12" y="46"/>
                        <a:pt x="13" y="48"/>
                        <a:pt x="13" y="49"/>
                      </a:cubicBezTo>
                      <a:cubicBezTo>
                        <a:pt x="14" y="47"/>
                        <a:pt x="20" y="36"/>
                        <a:pt x="18" y="23"/>
                      </a:cubicBezTo>
                      <a:cubicBezTo>
                        <a:pt x="16" y="10"/>
                        <a:pt x="8" y="2"/>
                        <a:pt x="6" y="0"/>
                      </a:cubicBezTo>
                      <a:cubicBezTo>
                        <a:pt x="5" y="3"/>
                        <a:pt x="0" y="11"/>
                        <a:pt x="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10" name="Freeform 144"/>
                <p:cNvSpPr/>
                <p:nvPr/>
              </p:nvSpPr>
              <p:spPr bwMode="auto">
                <a:xfrm>
                  <a:off x="8704263" y="1073151"/>
                  <a:ext cx="144462" cy="79375"/>
                </a:xfrm>
                <a:custGeom>
                  <a:avLst/>
                  <a:gdLst>
                    <a:gd name="T0" fmla="*/ 30 w 45"/>
                    <a:gd name="T1" fmla="*/ 20 h 25"/>
                    <a:gd name="T2" fmla="*/ 5 w 45"/>
                    <a:gd name="T3" fmla="*/ 23 h 25"/>
                    <a:gd name="T4" fmla="*/ 0 w 45"/>
                    <a:gd name="T5" fmla="*/ 25 h 25"/>
                    <a:gd name="T6" fmla="*/ 20 w 45"/>
                    <a:gd name="T7" fmla="*/ 6 h 25"/>
                    <a:gd name="T8" fmla="*/ 45 w 45"/>
                    <a:gd name="T9" fmla="*/ 3 h 25"/>
                    <a:gd name="T10" fmla="*/ 30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30" y="20"/>
                      </a:moveTo>
                      <a:cubicBezTo>
                        <a:pt x="27" y="19"/>
                        <a:pt x="17" y="17"/>
                        <a:pt x="5" y="23"/>
                      </a:cubicBezTo>
                      <a:cubicBezTo>
                        <a:pt x="3" y="23"/>
                        <a:pt x="2" y="24"/>
                        <a:pt x="0" y="25"/>
                      </a:cubicBezTo>
                      <a:cubicBezTo>
                        <a:pt x="2" y="22"/>
                        <a:pt x="8" y="12"/>
                        <a:pt x="20" y="6"/>
                      </a:cubicBezTo>
                      <a:cubicBezTo>
                        <a:pt x="32" y="0"/>
                        <a:pt x="42" y="3"/>
                        <a:pt x="45" y="3"/>
                      </a:cubicBezTo>
                      <a:cubicBezTo>
                        <a:pt x="44" y="6"/>
                        <a:pt x="39" y="14"/>
                        <a:pt x="3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11" name="Freeform 145"/>
                <p:cNvSpPr/>
                <p:nvPr/>
              </p:nvSpPr>
              <p:spPr bwMode="auto">
                <a:xfrm>
                  <a:off x="8675688" y="985838"/>
                  <a:ext cx="53975" cy="160338"/>
                </a:xfrm>
                <a:custGeom>
                  <a:avLst/>
                  <a:gdLst>
                    <a:gd name="T0" fmla="*/ 0 w 17"/>
                    <a:gd name="T1" fmla="*/ 20 h 50"/>
                    <a:gd name="T2" fmla="*/ 6 w 17"/>
                    <a:gd name="T3" fmla="*/ 45 h 50"/>
                    <a:gd name="T4" fmla="*/ 6 w 17"/>
                    <a:gd name="T5" fmla="*/ 50 h 50"/>
                    <a:gd name="T6" fmla="*/ 16 w 17"/>
                    <a:gd name="T7" fmla="*/ 25 h 50"/>
                    <a:gd name="T8" fmla="*/ 10 w 17"/>
                    <a:gd name="T9" fmla="*/ 0 h 50"/>
                    <a:gd name="T10" fmla="*/ 0 w 17"/>
                    <a:gd name="T11" fmla="*/ 20 h 50"/>
                  </a:gdLst>
                  <a:ahLst/>
                  <a:cxnLst>
                    <a:cxn ang="0">
                      <a:pos x="T0" y="T1"/>
                    </a:cxn>
                    <a:cxn ang="0">
                      <a:pos x="T2" y="T3"/>
                    </a:cxn>
                    <a:cxn ang="0">
                      <a:pos x="T4" y="T5"/>
                    </a:cxn>
                    <a:cxn ang="0">
                      <a:pos x="T6" y="T7"/>
                    </a:cxn>
                    <a:cxn ang="0">
                      <a:pos x="T8" y="T9"/>
                    </a:cxn>
                    <a:cxn ang="0">
                      <a:pos x="T10" y="T11"/>
                    </a:cxn>
                  </a:cxnLst>
                  <a:rect l="0" t="0" r="r" b="b"/>
                  <a:pathLst>
                    <a:path w="17" h="50">
                      <a:moveTo>
                        <a:pt x="0" y="20"/>
                      </a:moveTo>
                      <a:cubicBezTo>
                        <a:pt x="1" y="23"/>
                        <a:pt x="7" y="31"/>
                        <a:pt x="6" y="45"/>
                      </a:cubicBezTo>
                      <a:cubicBezTo>
                        <a:pt x="6" y="47"/>
                        <a:pt x="6" y="48"/>
                        <a:pt x="6" y="50"/>
                      </a:cubicBezTo>
                      <a:cubicBezTo>
                        <a:pt x="8" y="47"/>
                        <a:pt x="15" y="38"/>
                        <a:pt x="16" y="25"/>
                      </a:cubicBezTo>
                      <a:cubicBezTo>
                        <a:pt x="17" y="11"/>
                        <a:pt x="11" y="2"/>
                        <a:pt x="10" y="0"/>
                      </a:cubicBezTo>
                      <a:cubicBezTo>
                        <a:pt x="8" y="2"/>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12" name="Freeform 146"/>
                <p:cNvSpPr/>
                <p:nvPr/>
              </p:nvSpPr>
              <p:spPr bwMode="auto">
                <a:xfrm>
                  <a:off x="8769350" y="1011238"/>
                  <a:ext cx="153987" cy="61913"/>
                </a:xfrm>
                <a:custGeom>
                  <a:avLst/>
                  <a:gdLst>
                    <a:gd name="T0" fmla="*/ 30 w 48"/>
                    <a:gd name="T1" fmla="*/ 19 h 19"/>
                    <a:gd name="T2" fmla="*/ 5 w 48"/>
                    <a:gd name="T3" fmla="*/ 16 h 19"/>
                    <a:gd name="T4" fmla="*/ 0 w 48"/>
                    <a:gd name="T5" fmla="*/ 18 h 19"/>
                    <a:gd name="T6" fmla="*/ 23 w 48"/>
                    <a:gd name="T7" fmla="*/ 3 h 19"/>
                    <a:gd name="T8" fmla="*/ 48 w 48"/>
                    <a:gd name="T9" fmla="*/ 6 h 19"/>
                    <a:gd name="T10" fmla="*/ 30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30" y="19"/>
                      </a:moveTo>
                      <a:cubicBezTo>
                        <a:pt x="27" y="17"/>
                        <a:pt x="18" y="13"/>
                        <a:pt x="5" y="16"/>
                      </a:cubicBezTo>
                      <a:cubicBezTo>
                        <a:pt x="3" y="16"/>
                        <a:pt x="1" y="17"/>
                        <a:pt x="0" y="18"/>
                      </a:cubicBezTo>
                      <a:cubicBezTo>
                        <a:pt x="2" y="15"/>
                        <a:pt x="10" y="6"/>
                        <a:pt x="23" y="3"/>
                      </a:cubicBezTo>
                      <a:cubicBezTo>
                        <a:pt x="36" y="0"/>
                        <a:pt x="46" y="4"/>
                        <a:pt x="48" y="6"/>
                      </a:cubicBezTo>
                      <a:cubicBezTo>
                        <a:pt x="47" y="8"/>
                        <a:pt x="40" y="15"/>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13" name="Freeform 147"/>
                <p:cNvSpPr/>
                <p:nvPr/>
              </p:nvSpPr>
              <p:spPr bwMode="auto">
                <a:xfrm>
                  <a:off x="8758238" y="904876"/>
                  <a:ext cx="61912" cy="150813"/>
                </a:xfrm>
                <a:custGeom>
                  <a:avLst/>
                  <a:gdLst>
                    <a:gd name="T0" fmla="*/ 0 w 19"/>
                    <a:gd name="T1" fmla="*/ 17 h 47"/>
                    <a:gd name="T2" fmla="*/ 2 w 19"/>
                    <a:gd name="T3" fmla="*/ 43 h 47"/>
                    <a:gd name="T4" fmla="*/ 0 w 19"/>
                    <a:gd name="T5" fmla="*/ 47 h 47"/>
                    <a:gd name="T6" fmla="*/ 16 w 19"/>
                    <a:gd name="T7" fmla="*/ 25 h 47"/>
                    <a:gd name="T8" fmla="*/ 14 w 19"/>
                    <a:gd name="T9" fmla="*/ 0 h 47"/>
                    <a:gd name="T10" fmla="*/ 0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0" y="17"/>
                      </a:moveTo>
                      <a:cubicBezTo>
                        <a:pt x="1" y="20"/>
                        <a:pt x="5" y="30"/>
                        <a:pt x="2" y="43"/>
                      </a:cubicBezTo>
                      <a:cubicBezTo>
                        <a:pt x="1" y="44"/>
                        <a:pt x="1" y="46"/>
                        <a:pt x="0" y="47"/>
                      </a:cubicBezTo>
                      <a:cubicBezTo>
                        <a:pt x="3" y="45"/>
                        <a:pt x="12" y="38"/>
                        <a:pt x="16" y="25"/>
                      </a:cubicBezTo>
                      <a:cubicBezTo>
                        <a:pt x="19" y="12"/>
                        <a:pt x="15" y="2"/>
                        <a:pt x="14" y="0"/>
                      </a:cubicBezTo>
                      <a:cubicBezTo>
                        <a:pt x="12" y="1"/>
                        <a:pt x="5" y="7"/>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14" name="Freeform 148"/>
                <p:cNvSpPr/>
                <p:nvPr/>
              </p:nvSpPr>
              <p:spPr bwMode="auto">
                <a:xfrm>
                  <a:off x="8848725" y="965201"/>
                  <a:ext cx="161925" cy="55563"/>
                </a:xfrm>
                <a:custGeom>
                  <a:avLst/>
                  <a:gdLst>
                    <a:gd name="T0" fmla="*/ 29 w 50"/>
                    <a:gd name="T1" fmla="*/ 17 h 17"/>
                    <a:gd name="T2" fmla="*/ 5 w 50"/>
                    <a:gd name="T3" fmla="*/ 9 h 17"/>
                    <a:gd name="T4" fmla="*/ 0 w 50"/>
                    <a:gd name="T5" fmla="*/ 10 h 17"/>
                    <a:gd name="T6" fmla="*/ 25 w 50"/>
                    <a:gd name="T7" fmla="*/ 0 h 17"/>
                    <a:gd name="T8" fmla="*/ 50 w 50"/>
                    <a:gd name="T9" fmla="*/ 8 h 17"/>
                    <a:gd name="T10" fmla="*/ 29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9" y="17"/>
                      </a:moveTo>
                      <a:cubicBezTo>
                        <a:pt x="27" y="15"/>
                        <a:pt x="18" y="9"/>
                        <a:pt x="5" y="9"/>
                      </a:cubicBezTo>
                      <a:cubicBezTo>
                        <a:pt x="3" y="9"/>
                        <a:pt x="1" y="9"/>
                        <a:pt x="0" y="10"/>
                      </a:cubicBezTo>
                      <a:cubicBezTo>
                        <a:pt x="2" y="8"/>
                        <a:pt x="12" y="1"/>
                        <a:pt x="25" y="0"/>
                      </a:cubicBezTo>
                      <a:cubicBezTo>
                        <a:pt x="39" y="0"/>
                        <a:pt x="47" y="6"/>
                        <a:pt x="50" y="8"/>
                      </a:cubicBezTo>
                      <a:cubicBezTo>
                        <a:pt x="47" y="10"/>
                        <a:pt x="40" y="16"/>
                        <a:pt x="2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15" name="Freeform 149"/>
                <p:cNvSpPr/>
                <p:nvPr/>
              </p:nvSpPr>
              <p:spPr bwMode="auto">
                <a:xfrm>
                  <a:off x="8842375" y="842963"/>
                  <a:ext cx="84137" cy="142875"/>
                </a:xfrm>
                <a:custGeom>
                  <a:avLst/>
                  <a:gdLst>
                    <a:gd name="T0" fmla="*/ 6 w 26"/>
                    <a:gd name="T1" fmla="*/ 15 h 44"/>
                    <a:gd name="T2" fmla="*/ 2 w 26"/>
                    <a:gd name="T3" fmla="*/ 40 h 44"/>
                    <a:gd name="T4" fmla="*/ 0 w 26"/>
                    <a:gd name="T5" fmla="*/ 44 h 44"/>
                    <a:gd name="T6" fmla="*/ 19 w 26"/>
                    <a:gd name="T7" fmla="*/ 26 h 44"/>
                    <a:gd name="T8" fmla="*/ 23 w 26"/>
                    <a:gd name="T9" fmla="*/ 0 h 44"/>
                    <a:gd name="T10" fmla="*/ 6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6" y="15"/>
                      </a:moveTo>
                      <a:cubicBezTo>
                        <a:pt x="7" y="18"/>
                        <a:pt x="8" y="28"/>
                        <a:pt x="2" y="40"/>
                      </a:cubicBezTo>
                      <a:cubicBezTo>
                        <a:pt x="1" y="41"/>
                        <a:pt x="0" y="43"/>
                        <a:pt x="0" y="44"/>
                      </a:cubicBezTo>
                      <a:cubicBezTo>
                        <a:pt x="2" y="43"/>
                        <a:pt x="13" y="37"/>
                        <a:pt x="19" y="26"/>
                      </a:cubicBezTo>
                      <a:cubicBezTo>
                        <a:pt x="26" y="14"/>
                        <a:pt x="24" y="3"/>
                        <a:pt x="23" y="0"/>
                      </a:cubicBezTo>
                      <a:cubicBezTo>
                        <a:pt x="21" y="1"/>
                        <a:pt x="12" y="6"/>
                        <a:pt x="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16" name="Freeform 150"/>
                <p:cNvSpPr/>
                <p:nvPr/>
              </p:nvSpPr>
              <p:spPr bwMode="auto">
                <a:xfrm>
                  <a:off x="8842375" y="1831976"/>
                  <a:ext cx="236537" cy="109538"/>
                </a:xfrm>
                <a:custGeom>
                  <a:avLst/>
                  <a:gdLst>
                    <a:gd name="T0" fmla="*/ 1 w 73"/>
                    <a:gd name="T1" fmla="*/ 0 h 34"/>
                    <a:gd name="T2" fmla="*/ 73 w 73"/>
                    <a:gd name="T3" fmla="*/ 26 h 34"/>
                    <a:gd name="T4" fmla="*/ 72 w 73"/>
                    <a:gd name="T5" fmla="*/ 34 h 34"/>
                    <a:gd name="T6" fmla="*/ 0 w 73"/>
                    <a:gd name="T7" fmla="*/ 2 h 34"/>
                    <a:gd name="T8" fmla="*/ 1 w 73"/>
                    <a:gd name="T9" fmla="*/ 0 h 34"/>
                  </a:gdLst>
                  <a:ahLst/>
                  <a:cxnLst>
                    <a:cxn ang="0">
                      <a:pos x="T0" y="T1"/>
                    </a:cxn>
                    <a:cxn ang="0">
                      <a:pos x="T2" y="T3"/>
                    </a:cxn>
                    <a:cxn ang="0">
                      <a:pos x="T4" y="T5"/>
                    </a:cxn>
                    <a:cxn ang="0">
                      <a:pos x="T6" y="T7"/>
                    </a:cxn>
                    <a:cxn ang="0">
                      <a:pos x="T8" y="T9"/>
                    </a:cxn>
                  </a:cxnLst>
                  <a:rect l="0" t="0" r="r" b="b"/>
                  <a:pathLst>
                    <a:path w="73" h="34">
                      <a:moveTo>
                        <a:pt x="1" y="0"/>
                      </a:moveTo>
                      <a:cubicBezTo>
                        <a:pt x="23" y="15"/>
                        <a:pt x="48" y="23"/>
                        <a:pt x="73" y="26"/>
                      </a:cubicBezTo>
                      <a:cubicBezTo>
                        <a:pt x="72" y="34"/>
                        <a:pt x="72" y="34"/>
                        <a:pt x="72" y="34"/>
                      </a:cubicBezTo>
                      <a:cubicBezTo>
                        <a:pt x="45" y="29"/>
                        <a:pt x="21" y="18"/>
                        <a:pt x="0" y="2"/>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17" name="Freeform 151"/>
                <p:cNvSpPr/>
                <p:nvPr/>
              </p:nvSpPr>
              <p:spPr bwMode="auto">
                <a:xfrm>
                  <a:off x="8667750" y="1766888"/>
                  <a:ext cx="155575" cy="80963"/>
                </a:xfrm>
                <a:custGeom>
                  <a:avLst/>
                  <a:gdLst>
                    <a:gd name="T0" fmla="*/ 22 w 48"/>
                    <a:gd name="T1" fmla="*/ 21 h 25"/>
                    <a:gd name="T2" fmla="*/ 48 w 48"/>
                    <a:gd name="T3" fmla="*/ 20 h 25"/>
                    <a:gd name="T4" fmla="*/ 26 w 48"/>
                    <a:gd name="T5" fmla="*/ 4 h 25"/>
                    <a:gd name="T6" fmla="*/ 0 w 48"/>
                    <a:gd name="T7" fmla="*/ 5 h 25"/>
                    <a:gd name="T8" fmla="*/ 22 w 48"/>
                    <a:gd name="T9" fmla="*/ 21 h 25"/>
                  </a:gdLst>
                  <a:ahLst/>
                  <a:cxnLst>
                    <a:cxn ang="0">
                      <a:pos x="T0" y="T1"/>
                    </a:cxn>
                    <a:cxn ang="0">
                      <a:pos x="T2" y="T3"/>
                    </a:cxn>
                    <a:cxn ang="0">
                      <a:pos x="T4" y="T5"/>
                    </a:cxn>
                    <a:cxn ang="0">
                      <a:pos x="T6" y="T7"/>
                    </a:cxn>
                    <a:cxn ang="0">
                      <a:pos x="T8" y="T9"/>
                    </a:cxn>
                  </a:cxnLst>
                  <a:rect l="0" t="0" r="r" b="b"/>
                  <a:pathLst>
                    <a:path w="48" h="25">
                      <a:moveTo>
                        <a:pt x="22" y="21"/>
                      </a:moveTo>
                      <a:cubicBezTo>
                        <a:pt x="35" y="25"/>
                        <a:pt x="45" y="21"/>
                        <a:pt x="48" y="20"/>
                      </a:cubicBezTo>
                      <a:cubicBezTo>
                        <a:pt x="46" y="17"/>
                        <a:pt x="39" y="8"/>
                        <a:pt x="26" y="4"/>
                      </a:cubicBezTo>
                      <a:cubicBezTo>
                        <a:pt x="13" y="0"/>
                        <a:pt x="3" y="4"/>
                        <a:pt x="0" y="5"/>
                      </a:cubicBezTo>
                      <a:cubicBezTo>
                        <a:pt x="2" y="8"/>
                        <a:pt x="9" y="17"/>
                        <a:pt x="22"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18" name="Freeform 152"/>
                <p:cNvSpPr/>
                <p:nvPr/>
              </p:nvSpPr>
              <p:spPr bwMode="auto">
                <a:xfrm>
                  <a:off x="8775700" y="1666876"/>
                  <a:ext cx="76200" cy="155575"/>
                </a:xfrm>
                <a:custGeom>
                  <a:avLst/>
                  <a:gdLst>
                    <a:gd name="T0" fmla="*/ 20 w 24"/>
                    <a:gd name="T1" fmla="*/ 23 h 48"/>
                    <a:gd name="T2" fmla="*/ 18 w 24"/>
                    <a:gd name="T3" fmla="*/ 48 h 48"/>
                    <a:gd name="T4" fmla="*/ 3 w 24"/>
                    <a:gd name="T5" fmla="*/ 25 h 48"/>
                    <a:gd name="T6" fmla="*/ 6 w 24"/>
                    <a:gd name="T7" fmla="*/ 0 h 48"/>
                    <a:gd name="T8" fmla="*/ 20 w 24"/>
                    <a:gd name="T9" fmla="*/ 23 h 48"/>
                  </a:gdLst>
                  <a:ahLst/>
                  <a:cxnLst>
                    <a:cxn ang="0">
                      <a:pos x="T0" y="T1"/>
                    </a:cxn>
                    <a:cxn ang="0">
                      <a:pos x="T2" y="T3"/>
                    </a:cxn>
                    <a:cxn ang="0">
                      <a:pos x="T4" y="T5"/>
                    </a:cxn>
                    <a:cxn ang="0">
                      <a:pos x="T6" y="T7"/>
                    </a:cxn>
                    <a:cxn ang="0">
                      <a:pos x="T8" y="T9"/>
                    </a:cxn>
                  </a:cxnLst>
                  <a:rect l="0" t="0" r="r" b="b"/>
                  <a:pathLst>
                    <a:path w="24" h="48">
                      <a:moveTo>
                        <a:pt x="20" y="23"/>
                      </a:moveTo>
                      <a:cubicBezTo>
                        <a:pt x="24" y="36"/>
                        <a:pt x="19" y="46"/>
                        <a:pt x="18" y="48"/>
                      </a:cubicBezTo>
                      <a:cubicBezTo>
                        <a:pt x="15" y="46"/>
                        <a:pt x="6" y="38"/>
                        <a:pt x="3" y="25"/>
                      </a:cubicBezTo>
                      <a:cubicBezTo>
                        <a:pt x="0" y="12"/>
                        <a:pt x="5" y="2"/>
                        <a:pt x="6" y="0"/>
                      </a:cubicBezTo>
                      <a:cubicBezTo>
                        <a:pt x="8" y="2"/>
                        <a:pt x="17" y="9"/>
                        <a:pt x="2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19" name="Freeform 153"/>
                <p:cNvSpPr/>
                <p:nvPr/>
              </p:nvSpPr>
              <p:spPr bwMode="auto">
                <a:xfrm>
                  <a:off x="8913813" y="865188"/>
                  <a:ext cx="139700" cy="90488"/>
                </a:xfrm>
                <a:custGeom>
                  <a:avLst/>
                  <a:gdLst>
                    <a:gd name="T0" fmla="*/ 17 w 43"/>
                    <a:gd name="T1" fmla="*/ 7 h 28"/>
                    <a:gd name="T2" fmla="*/ 0 w 43"/>
                    <a:gd name="T3" fmla="*/ 26 h 28"/>
                    <a:gd name="T4" fmla="*/ 25 w 43"/>
                    <a:gd name="T5" fmla="*/ 21 h 28"/>
                    <a:gd name="T6" fmla="*/ 43 w 43"/>
                    <a:gd name="T7" fmla="*/ 2 h 28"/>
                    <a:gd name="T8" fmla="*/ 17 w 43"/>
                    <a:gd name="T9" fmla="*/ 7 h 28"/>
                  </a:gdLst>
                  <a:ahLst/>
                  <a:cxnLst>
                    <a:cxn ang="0">
                      <a:pos x="T0" y="T1"/>
                    </a:cxn>
                    <a:cxn ang="0">
                      <a:pos x="T2" y="T3"/>
                    </a:cxn>
                    <a:cxn ang="0">
                      <a:pos x="T4" y="T5"/>
                    </a:cxn>
                    <a:cxn ang="0">
                      <a:pos x="T6" y="T7"/>
                    </a:cxn>
                    <a:cxn ang="0">
                      <a:pos x="T8" y="T9"/>
                    </a:cxn>
                  </a:cxnLst>
                  <a:rect l="0" t="0" r="r" b="b"/>
                  <a:pathLst>
                    <a:path w="43" h="28">
                      <a:moveTo>
                        <a:pt x="17" y="7"/>
                      </a:moveTo>
                      <a:cubicBezTo>
                        <a:pt x="6" y="14"/>
                        <a:pt x="1" y="23"/>
                        <a:pt x="0" y="26"/>
                      </a:cubicBezTo>
                      <a:cubicBezTo>
                        <a:pt x="3" y="27"/>
                        <a:pt x="14" y="28"/>
                        <a:pt x="25" y="21"/>
                      </a:cubicBezTo>
                      <a:cubicBezTo>
                        <a:pt x="37" y="14"/>
                        <a:pt x="41" y="4"/>
                        <a:pt x="43" y="2"/>
                      </a:cubicBezTo>
                      <a:cubicBezTo>
                        <a:pt x="40" y="1"/>
                        <a:pt x="29" y="0"/>
                        <a:pt x="1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grpSp>
        </p:grpSp>
        <p:sp>
          <p:nvSpPr>
            <p:cNvPr id="695" name="矩形: 圆角 694"/>
            <p:cNvSpPr/>
            <p:nvPr/>
          </p:nvSpPr>
          <p:spPr>
            <a:xfrm>
              <a:off x="975550" y="2367724"/>
              <a:ext cx="1891243" cy="537821"/>
            </a:xfrm>
            <a:prstGeom prst="roundRect">
              <a:avLst/>
            </a:prstGeom>
            <a:noFill/>
            <a:ln>
              <a:gradFill>
                <a:gsLst>
                  <a:gs pos="0">
                    <a:srgbClr val="F1973B"/>
                  </a:gs>
                  <a:gs pos="100000">
                    <a:srgbClr val="EA551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ea typeface="HarmonyOS Sans SC Light" panose="00000400000000000000" pitchFamily="2" charset="-122"/>
                <a:sym typeface="+mn-lt"/>
              </a:endParaRPr>
            </a:p>
          </p:txBody>
        </p:sp>
      </p:grpSp>
      <p:grpSp>
        <p:nvGrpSpPr>
          <p:cNvPr id="742" name="组合 741"/>
          <p:cNvGrpSpPr/>
          <p:nvPr/>
        </p:nvGrpSpPr>
        <p:grpSpPr>
          <a:xfrm>
            <a:off x="9322857" y="1363362"/>
            <a:ext cx="1891243" cy="1430972"/>
            <a:chOff x="975550" y="1474573"/>
            <a:chExt cx="1891243" cy="1430972"/>
          </a:xfrm>
        </p:grpSpPr>
        <p:grpSp>
          <p:nvGrpSpPr>
            <p:cNvPr id="743" name="组合 742"/>
            <p:cNvGrpSpPr/>
            <p:nvPr/>
          </p:nvGrpSpPr>
          <p:grpSpPr>
            <a:xfrm>
              <a:off x="1007379" y="1474573"/>
              <a:ext cx="1827584" cy="763150"/>
              <a:chOff x="1110431" y="1468524"/>
              <a:chExt cx="1570072" cy="757714"/>
            </a:xfrm>
          </p:grpSpPr>
          <p:grpSp>
            <p:nvGrpSpPr>
              <p:cNvPr id="745" name="组合 744"/>
              <p:cNvGrpSpPr/>
              <p:nvPr/>
            </p:nvGrpSpPr>
            <p:grpSpPr>
              <a:xfrm>
                <a:off x="2224951" y="1468524"/>
                <a:ext cx="455552" cy="757714"/>
                <a:chOff x="9207500" y="842963"/>
                <a:chExt cx="542925" cy="1098551"/>
              </a:xfrm>
              <a:gradFill>
                <a:gsLst>
                  <a:gs pos="0">
                    <a:srgbClr val="F1973B"/>
                  </a:gs>
                  <a:gs pos="95000">
                    <a:srgbClr val="EA5514"/>
                  </a:gs>
                </a:gsLst>
                <a:lin ang="5400000" scaled="1"/>
              </a:gradFill>
            </p:grpSpPr>
            <p:sp>
              <p:nvSpPr>
                <p:cNvPr id="769" name="Freeform 110"/>
                <p:cNvSpPr/>
                <p:nvPr/>
              </p:nvSpPr>
              <p:spPr bwMode="auto">
                <a:xfrm>
                  <a:off x="9507538" y="1592263"/>
                  <a:ext cx="58737" cy="158750"/>
                </a:xfrm>
                <a:custGeom>
                  <a:avLst/>
                  <a:gdLst>
                    <a:gd name="T0" fmla="*/ 0 w 18"/>
                    <a:gd name="T1" fmla="*/ 19 h 49"/>
                    <a:gd name="T2" fmla="*/ 5 w 18"/>
                    <a:gd name="T3" fmla="*/ 44 h 49"/>
                    <a:gd name="T4" fmla="*/ 5 w 18"/>
                    <a:gd name="T5" fmla="*/ 49 h 49"/>
                    <a:gd name="T6" fmla="*/ 17 w 18"/>
                    <a:gd name="T7" fmla="*/ 25 h 49"/>
                    <a:gd name="T8" fmla="*/ 11 w 18"/>
                    <a:gd name="T9" fmla="*/ 0 h 49"/>
                    <a:gd name="T10" fmla="*/ 0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0" y="19"/>
                      </a:moveTo>
                      <a:cubicBezTo>
                        <a:pt x="2" y="22"/>
                        <a:pt x="7" y="31"/>
                        <a:pt x="5" y="44"/>
                      </a:cubicBezTo>
                      <a:cubicBezTo>
                        <a:pt x="5" y="46"/>
                        <a:pt x="5" y="47"/>
                        <a:pt x="5" y="49"/>
                      </a:cubicBezTo>
                      <a:cubicBezTo>
                        <a:pt x="7" y="46"/>
                        <a:pt x="15" y="38"/>
                        <a:pt x="17" y="25"/>
                      </a:cubicBezTo>
                      <a:cubicBezTo>
                        <a:pt x="18" y="11"/>
                        <a:pt x="13" y="2"/>
                        <a:pt x="11" y="0"/>
                      </a:cubicBezTo>
                      <a:cubicBezTo>
                        <a:pt x="9" y="2"/>
                        <a:pt x="3" y="8"/>
                        <a:pt x="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70" name="Freeform 111"/>
                <p:cNvSpPr/>
                <p:nvPr/>
              </p:nvSpPr>
              <p:spPr bwMode="auto">
                <a:xfrm>
                  <a:off x="9534525" y="1685926"/>
                  <a:ext cx="147637" cy="71438"/>
                </a:xfrm>
                <a:custGeom>
                  <a:avLst/>
                  <a:gdLst>
                    <a:gd name="T0" fmla="*/ 30 w 46"/>
                    <a:gd name="T1" fmla="*/ 19 h 22"/>
                    <a:gd name="T2" fmla="*/ 4 w 46"/>
                    <a:gd name="T3" fmla="*/ 20 h 22"/>
                    <a:gd name="T4" fmla="*/ 0 w 46"/>
                    <a:gd name="T5" fmla="*/ 22 h 22"/>
                    <a:gd name="T6" fmla="*/ 20 w 46"/>
                    <a:gd name="T7" fmla="*/ 5 h 22"/>
                    <a:gd name="T8" fmla="*/ 46 w 46"/>
                    <a:gd name="T9" fmla="*/ 3 h 22"/>
                    <a:gd name="T10" fmla="*/ 30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30" y="19"/>
                      </a:moveTo>
                      <a:cubicBezTo>
                        <a:pt x="27" y="18"/>
                        <a:pt x="17" y="15"/>
                        <a:pt x="4" y="20"/>
                      </a:cubicBezTo>
                      <a:cubicBezTo>
                        <a:pt x="3" y="21"/>
                        <a:pt x="1" y="22"/>
                        <a:pt x="0" y="22"/>
                      </a:cubicBezTo>
                      <a:cubicBezTo>
                        <a:pt x="2" y="20"/>
                        <a:pt x="8" y="10"/>
                        <a:pt x="20" y="5"/>
                      </a:cubicBezTo>
                      <a:cubicBezTo>
                        <a:pt x="33" y="0"/>
                        <a:pt x="43" y="3"/>
                        <a:pt x="46" y="3"/>
                      </a:cubicBezTo>
                      <a:cubicBezTo>
                        <a:pt x="44" y="6"/>
                        <a:pt x="39" y="14"/>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71" name="Freeform 112"/>
                <p:cNvSpPr/>
                <p:nvPr/>
              </p:nvSpPr>
              <p:spPr bwMode="auto">
                <a:xfrm>
                  <a:off x="9550400" y="1501776"/>
                  <a:ext cx="57150" cy="161925"/>
                </a:xfrm>
                <a:custGeom>
                  <a:avLst/>
                  <a:gdLst>
                    <a:gd name="T0" fmla="*/ 0 w 18"/>
                    <a:gd name="T1" fmla="*/ 22 h 50"/>
                    <a:gd name="T2" fmla="*/ 11 w 18"/>
                    <a:gd name="T3" fmla="*/ 45 h 50"/>
                    <a:gd name="T4" fmla="*/ 11 w 18"/>
                    <a:gd name="T5" fmla="*/ 50 h 50"/>
                    <a:gd name="T6" fmla="*/ 17 w 18"/>
                    <a:gd name="T7" fmla="*/ 24 h 50"/>
                    <a:gd name="T8" fmla="*/ 7 w 18"/>
                    <a:gd name="T9" fmla="*/ 0 h 50"/>
                    <a:gd name="T10" fmla="*/ 0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0" y="22"/>
                      </a:moveTo>
                      <a:cubicBezTo>
                        <a:pt x="2" y="24"/>
                        <a:pt x="10" y="32"/>
                        <a:pt x="11" y="45"/>
                      </a:cubicBezTo>
                      <a:cubicBezTo>
                        <a:pt x="11" y="47"/>
                        <a:pt x="11" y="48"/>
                        <a:pt x="11" y="50"/>
                      </a:cubicBezTo>
                      <a:cubicBezTo>
                        <a:pt x="12" y="47"/>
                        <a:pt x="18" y="37"/>
                        <a:pt x="17" y="24"/>
                      </a:cubicBezTo>
                      <a:cubicBezTo>
                        <a:pt x="16" y="10"/>
                        <a:pt x="9" y="2"/>
                        <a:pt x="7" y="0"/>
                      </a:cubicBezTo>
                      <a:cubicBezTo>
                        <a:pt x="5" y="3"/>
                        <a:pt x="1" y="11"/>
                        <a:pt x="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72" name="Freeform 113"/>
                <p:cNvSpPr/>
                <p:nvPr/>
              </p:nvSpPr>
              <p:spPr bwMode="auto">
                <a:xfrm>
                  <a:off x="9598025" y="1576388"/>
                  <a:ext cx="133350" cy="93663"/>
                </a:xfrm>
                <a:custGeom>
                  <a:avLst/>
                  <a:gdLst>
                    <a:gd name="T0" fmla="*/ 28 w 41"/>
                    <a:gd name="T1" fmla="*/ 19 h 29"/>
                    <a:gd name="T2" fmla="*/ 3 w 41"/>
                    <a:gd name="T3" fmla="*/ 26 h 29"/>
                    <a:gd name="T4" fmla="*/ 0 w 41"/>
                    <a:gd name="T5" fmla="*/ 29 h 29"/>
                    <a:gd name="T6" fmla="*/ 16 w 41"/>
                    <a:gd name="T7" fmla="*/ 7 h 29"/>
                    <a:gd name="T8" fmla="*/ 41 w 41"/>
                    <a:gd name="T9" fmla="*/ 1 h 29"/>
                    <a:gd name="T10" fmla="*/ 28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28" y="19"/>
                      </a:moveTo>
                      <a:cubicBezTo>
                        <a:pt x="25" y="19"/>
                        <a:pt x="14" y="18"/>
                        <a:pt x="3" y="26"/>
                      </a:cubicBezTo>
                      <a:cubicBezTo>
                        <a:pt x="2" y="27"/>
                        <a:pt x="1" y="28"/>
                        <a:pt x="0" y="29"/>
                      </a:cubicBezTo>
                      <a:cubicBezTo>
                        <a:pt x="1" y="26"/>
                        <a:pt x="5" y="15"/>
                        <a:pt x="16" y="7"/>
                      </a:cubicBezTo>
                      <a:cubicBezTo>
                        <a:pt x="27" y="0"/>
                        <a:pt x="38" y="0"/>
                        <a:pt x="41" y="1"/>
                      </a:cubicBezTo>
                      <a:cubicBezTo>
                        <a:pt x="40" y="3"/>
                        <a:pt x="36" y="12"/>
                        <a:pt x="2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73" name="Freeform 114"/>
                <p:cNvSpPr/>
                <p:nvPr/>
              </p:nvSpPr>
              <p:spPr bwMode="auto">
                <a:xfrm>
                  <a:off x="9569450" y="1411288"/>
                  <a:ext cx="74612" cy="155575"/>
                </a:xfrm>
                <a:custGeom>
                  <a:avLst/>
                  <a:gdLst>
                    <a:gd name="T0" fmla="*/ 2 w 23"/>
                    <a:gd name="T1" fmla="*/ 22 h 48"/>
                    <a:gd name="T2" fmla="*/ 17 w 23"/>
                    <a:gd name="T3" fmla="*/ 43 h 48"/>
                    <a:gd name="T4" fmla="*/ 18 w 23"/>
                    <a:gd name="T5" fmla="*/ 48 h 48"/>
                    <a:gd name="T6" fmla="*/ 19 w 23"/>
                    <a:gd name="T7" fmla="*/ 21 h 48"/>
                    <a:gd name="T8" fmla="*/ 4 w 23"/>
                    <a:gd name="T9" fmla="*/ 0 h 48"/>
                    <a:gd name="T10" fmla="*/ 2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 y="22"/>
                      </a:moveTo>
                      <a:cubicBezTo>
                        <a:pt x="4" y="24"/>
                        <a:pt x="13" y="30"/>
                        <a:pt x="17" y="43"/>
                      </a:cubicBezTo>
                      <a:cubicBezTo>
                        <a:pt x="17" y="45"/>
                        <a:pt x="18" y="46"/>
                        <a:pt x="18" y="48"/>
                      </a:cubicBezTo>
                      <a:cubicBezTo>
                        <a:pt x="19" y="45"/>
                        <a:pt x="23" y="33"/>
                        <a:pt x="19" y="21"/>
                      </a:cubicBezTo>
                      <a:cubicBezTo>
                        <a:pt x="15" y="8"/>
                        <a:pt x="6" y="1"/>
                        <a:pt x="4" y="0"/>
                      </a:cubicBezTo>
                      <a:cubicBezTo>
                        <a:pt x="3" y="3"/>
                        <a:pt x="0" y="11"/>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74" name="Freeform 115"/>
                <p:cNvSpPr/>
                <p:nvPr/>
              </p:nvSpPr>
              <p:spPr bwMode="auto">
                <a:xfrm>
                  <a:off x="9640888" y="1454151"/>
                  <a:ext cx="109537" cy="115888"/>
                </a:xfrm>
                <a:custGeom>
                  <a:avLst/>
                  <a:gdLst>
                    <a:gd name="T0" fmla="*/ 26 w 34"/>
                    <a:gd name="T1" fmla="*/ 20 h 36"/>
                    <a:gd name="T2" fmla="*/ 3 w 34"/>
                    <a:gd name="T3" fmla="*/ 32 h 36"/>
                    <a:gd name="T4" fmla="*/ 0 w 34"/>
                    <a:gd name="T5" fmla="*/ 36 h 36"/>
                    <a:gd name="T6" fmla="*/ 11 w 34"/>
                    <a:gd name="T7" fmla="*/ 11 h 36"/>
                    <a:gd name="T8" fmla="*/ 34 w 34"/>
                    <a:gd name="T9" fmla="*/ 0 h 36"/>
                    <a:gd name="T10" fmla="*/ 26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26" y="20"/>
                      </a:moveTo>
                      <a:cubicBezTo>
                        <a:pt x="23" y="21"/>
                        <a:pt x="12" y="22"/>
                        <a:pt x="3" y="32"/>
                      </a:cubicBezTo>
                      <a:cubicBezTo>
                        <a:pt x="2" y="33"/>
                        <a:pt x="1" y="34"/>
                        <a:pt x="0" y="36"/>
                      </a:cubicBezTo>
                      <a:cubicBezTo>
                        <a:pt x="0" y="32"/>
                        <a:pt x="2" y="21"/>
                        <a:pt x="11" y="11"/>
                      </a:cubicBezTo>
                      <a:cubicBezTo>
                        <a:pt x="21" y="1"/>
                        <a:pt x="31" y="0"/>
                        <a:pt x="34" y="0"/>
                      </a:cubicBezTo>
                      <a:cubicBezTo>
                        <a:pt x="34" y="2"/>
                        <a:pt x="33" y="12"/>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75" name="Freeform 116"/>
                <p:cNvSpPr/>
                <p:nvPr/>
              </p:nvSpPr>
              <p:spPr bwMode="auto">
                <a:xfrm>
                  <a:off x="9566275" y="1317626"/>
                  <a:ext cx="87312" cy="142875"/>
                </a:xfrm>
                <a:custGeom>
                  <a:avLst/>
                  <a:gdLst>
                    <a:gd name="T0" fmla="*/ 4 w 27"/>
                    <a:gd name="T1" fmla="*/ 23 h 44"/>
                    <a:gd name="T2" fmla="*/ 23 w 27"/>
                    <a:gd name="T3" fmla="*/ 40 h 44"/>
                    <a:gd name="T4" fmla="*/ 25 w 27"/>
                    <a:gd name="T5" fmla="*/ 44 h 44"/>
                    <a:gd name="T6" fmla="*/ 21 w 27"/>
                    <a:gd name="T7" fmla="*/ 18 h 44"/>
                    <a:gd name="T8" fmla="*/ 2 w 27"/>
                    <a:gd name="T9" fmla="*/ 0 h 44"/>
                    <a:gd name="T10" fmla="*/ 4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4" y="23"/>
                      </a:moveTo>
                      <a:cubicBezTo>
                        <a:pt x="7" y="24"/>
                        <a:pt x="17" y="28"/>
                        <a:pt x="23" y="40"/>
                      </a:cubicBezTo>
                      <a:cubicBezTo>
                        <a:pt x="24" y="41"/>
                        <a:pt x="25" y="43"/>
                        <a:pt x="25" y="44"/>
                      </a:cubicBezTo>
                      <a:cubicBezTo>
                        <a:pt x="26" y="41"/>
                        <a:pt x="27" y="29"/>
                        <a:pt x="21" y="18"/>
                      </a:cubicBezTo>
                      <a:cubicBezTo>
                        <a:pt x="14" y="6"/>
                        <a:pt x="5" y="2"/>
                        <a:pt x="2" y="0"/>
                      </a:cubicBezTo>
                      <a:cubicBezTo>
                        <a:pt x="1" y="3"/>
                        <a:pt x="0" y="13"/>
                        <a:pt x="4"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76" name="Freeform 117"/>
                <p:cNvSpPr/>
                <p:nvPr/>
              </p:nvSpPr>
              <p:spPr bwMode="auto">
                <a:xfrm>
                  <a:off x="9659938" y="1323976"/>
                  <a:ext cx="87312" cy="136525"/>
                </a:xfrm>
                <a:custGeom>
                  <a:avLst/>
                  <a:gdLst>
                    <a:gd name="T0" fmla="*/ 23 w 27"/>
                    <a:gd name="T1" fmla="*/ 22 h 42"/>
                    <a:gd name="T2" fmla="*/ 3 w 27"/>
                    <a:gd name="T3" fmla="*/ 38 h 42"/>
                    <a:gd name="T4" fmla="*/ 1 w 27"/>
                    <a:gd name="T5" fmla="*/ 42 h 42"/>
                    <a:gd name="T6" fmla="*/ 7 w 27"/>
                    <a:gd name="T7" fmla="*/ 16 h 42"/>
                    <a:gd name="T8" fmla="*/ 27 w 27"/>
                    <a:gd name="T9" fmla="*/ 0 h 42"/>
                    <a:gd name="T10" fmla="*/ 23 w 27"/>
                    <a:gd name="T11" fmla="*/ 22 h 42"/>
                  </a:gdLst>
                  <a:ahLst/>
                  <a:cxnLst>
                    <a:cxn ang="0">
                      <a:pos x="T0" y="T1"/>
                    </a:cxn>
                    <a:cxn ang="0">
                      <a:pos x="T2" y="T3"/>
                    </a:cxn>
                    <a:cxn ang="0">
                      <a:pos x="T4" y="T5"/>
                    </a:cxn>
                    <a:cxn ang="0">
                      <a:pos x="T6" y="T7"/>
                    </a:cxn>
                    <a:cxn ang="0">
                      <a:pos x="T8" y="T9"/>
                    </a:cxn>
                    <a:cxn ang="0">
                      <a:pos x="T10" y="T11"/>
                    </a:cxn>
                  </a:cxnLst>
                  <a:rect l="0" t="0" r="r" b="b"/>
                  <a:pathLst>
                    <a:path w="27" h="42">
                      <a:moveTo>
                        <a:pt x="23" y="22"/>
                      </a:moveTo>
                      <a:cubicBezTo>
                        <a:pt x="20" y="23"/>
                        <a:pt x="10" y="27"/>
                        <a:pt x="3" y="38"/>
                      </a:cubicBezTo>
                      <a:cubicBezTo>
                        <a:pt x="2" y="40"/>
                        <a:pt x="1" y="41"/>
                        <a:pt x="1" y="42"/>
                      </a:cubicBezTo>
                      <a:cubicBezTo>
                        <a:pt x="0" y="39"/>
                        <a:pt x="0" y="27"/>
                        <a:pt x="7" y="16"/>
                      </a:cubicBezTo>
                      <a:cubicBezTo>
                        <a:pt x="14" y="5"/>
                        <a:pt x="24" y="1"/>
                        <a:pt x="27" y="0"/>
                      </a:cubicBezTo>
                      <a:cubicBezTo>
                        <a:pt x="27" y="3"/>
                        <a:pt x="27" y="12"/>
                        <a:pt x="2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77" name="Freeform 118"/>
                <p:cNvSpPr/>
                <p:nvPr/>
              </p:nvSpPr>
              <p:spPr bwMode="auto">
                <a:xfrm>
                  <a:off x="9544050" y="1230313"/>
                  <a:ext cx="103187" cy="123825"/>
                </a:xfrm>
                <a:custGeom>
                  <a:avLst/>
                  <a:gdLst>
                    <a:gd name="T0" fmla="*/ 7 w 32"/>
                    <a:gd name="T1" fmla="*/ 22 h 38"/>
                    <a:gd name="T2" fmla="*/ 29 w 32"/>
                    <a:gd name="T3" fmla="*/ 34 h 38"/>
                    <a:gd name="T4" fmla="*/ 32 w 32"/>
                    <a:gd name="T5" fmla="*/ 38 h 38"/>
                    <a:gd name="T6" fmla="*/ 22 w 32"/>
                    <a:gd name="T7" fmla="*/ 13 h 38"/>
                    <a:gd name="T8" fmla="*/ 0 w 32"/>
                    <a:gd name="T9" fmla="*/ 0 h 38"/>
                    <a:gd name="T10" fmla="*/ 7 w 32"/>
                    <a:gd name="T11" fmla="*/ 22 h 38"/>
                  </a:gdLst>
                  <a:ahLst/>
                  <a:cxnLst>
                    <a:cxn ang="0">
                      <a:pos x="T0" y="T1"/>
                    </a:cxn>
                    <a:cxn ang="0">
                      <a:pos x="T2" y="T3"/>
                    </a:cxn>
                    <a:cxn ang="0">
                      <a:pos x="T4" y="T5"/>
                    </a:cxn>
                    <a:cxn ang="0">
                      <a:pos x="T6" y="T7"/>
                    </a:cxn>
                    <a:cxn ang="0">
                      <a:pos x="T8" y="T9"/>
                    </a:cxn>
                    <a:cxn ang="0">
                      <a:pos x="T10" y="T11"/>
                    </a:cxn>
                  </a:cxnLst>
                  <a:rect l="0" t="0" r="r" b="b"/>
                  <a:pathLst>
                    <a:path w="32" h="38">
                      <a:moveTo>
                        <a:pt x="7" y="22"/>
                      </a:moveTo>
                      <a:cubicBezTo>
                        <a:pt x="10" y="22"/>
                        <a:pt x="20" y="24"/>
                        <a:pt x="29" y="34"/>
                      </a:cubicBezTo>
                      <a:cubicBezTo>
                        <a:pt x="30" y="36"/>
                        <a:pt x="31" y="37"/>
                        <a:pt x="32" y="38"/>
                      </a:cubicBezTo>
                      <a:cubicBezTo>
                        <a:pt x="32" y="35"/>
                        <a:pt x="31" y="23"/>
                        <a:pt x="22" y="13"/>
                      </a:cubicBezTo>
                      <a:cubicBezTo>
                        <a:pt x="13" y="3"/>
                        <a:pt x="3" y="1"/>
                        <a:pt x="0" y="0"/>
                      </a:cubicBezTo>
                      <a:cubicBezTo>
                        <a:pt x="0" y="3"/>
                        <a:pt x="1" y="12"/>
                        <a:pt x="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78" name="Freeform 119"/>
                <p:cNvSpPr/>
                <p:nvPr/>
              </p:nvSpPr>
              <p:spPr bwMode="auto">
                <a:xfrm>
                  <a:off x="9647238" y="1201738"/>
                  <a:ext cx="77787" cy="152400"/>
                </a:xfrm>
                <a:custGeom>
                  <a:avLst/>
                  <a:gdLst>
                    <a:gd name="T0" fmla="*/ 22 w 24"/>
                    <a:gd name="T1" fmla="*/ 22 h 47"/>
                    <a:gd name="T2" fmla="*/ 6 w 24"/>
                    <a:gd name="T3" fmla="*/ 42 h 47"/>
                    <a:gd name="T4" fmla="*/ 4 w 24"/>
                    <a:gd name="T5" fmla="*/ 47 h 47"/>
                    <a:gd name="T6" fmla="*/ 5 w 24"/>
                    <a:gd name="T7" fmla="*/ 19 h 47"/>
                    <a:gd name="T8" fmla="*/ 21 w 24"/>
                    <a:gd name="T9" fmla="*/ 0 h 47"/>
                    <a:gd name="T10" fmla="*/ 22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22" y="22"/>
                      </a:moveTo>
                      <a:cubicBezTo>
                        <a:pt x="19" y="24"/>
                        <a:pt x="10" y="29"/>
                        <a:pt x="6" y="42"/>
                      </a:cubicBezTo>
                      <a:cubicBezTo>
                        <a:pt x="5" y="43"/>
                        <a:pt x="5" y="45"/>
                        <a:pt x="4" y="47"/>
                      </a:cubicBezTo>
                      <a:cubicBezTo>
                        <a:pt x="3" y="43"/>
                        <a:pt x="0" y="32"/>
                        <a:pt x="5" y="19"/>
                      </a:cubicBezTo>
                      <a:cubicBezTo>
                        <a:pt x="9" y="7"/>
                        <a:pt x="18" y="1"/>
                        <a:pt x="21" y="0"/>
                      </a:cubicBezTo>
                      <a:cubicBezTo>
                        <a:pt x="22" y="2"/>
                        <a:pt x="24"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79" name="Freeform 120"/>
                <p:cNvSpPr/>
                <p:nvPr/>
              </p:nvSpPr>
              <p:spPr bwMode="auto">
                <a:xfrm>
                  <a:off x="9494838" y="1149351"/>
                  <a:ext cx="130175" cy="101600"/>
                </a:xfrm>
                <a:custGeom>
                  <a:avLst/>
                  <a:gdLst>
                    <a:gd name="T0" fmla="*/ 12 w 40"/>
                    <a:gd name="T1" fmla="*/ 20 h 31"/>
                    <a:gd name="T2" fmla="*/ 36 w 40"/>
                    <a:gd name="T3" fmla="*/ 28 h 31"/>
                    <a:gd name="T4" fmla="*/ 40 w 40"/>
                    <a:gd name="T5" fmla="*/ 31 h 31"/>
                    <a:gd name="T6" fmla="*/ 25 w 40"/>
                    <a:gd name="T7" fmla="*/ 9 h 31"/>
                    <a:gd name="T8" fmla="*/ 0 w 40"/>
                    <a:gd name="T9" fmla="*/ 1 h 31"/>
                    <a:gd name="T10" fmla="*/ 12 w 40"/>
                    <a:gd name="T11" fmla="*/ 20 h 31"/>
                  </a:gdLst>
                  <a:ahLst/>
                  <a:cxnLst>
                    <a:cxn ang="0">
                      <a:pos x="T0" y="T1"/>
                    </a:cxn>
                    <a:cxn ang="0">
                      <a:pos x="T2" y="T3"/>
                    </a:cxn>
                    <a:cxn ang="0">
                      <a:pos x="T4" y="T5"/>
                    </a:cxn>
                    <a:cxn ang="0">
                      <a:pos x="T6" y="T7"/>
                    </a:cxn>
                    <a:cxn ang="0">
                      <a:pos x="T8" y="T9"/>
                    </a:cxn>
                    <a:cxn ang="0">
                      <a:pos x="T10" y="T11"/>
                    </a:cxn>
                  </a:cxnLst>
                  <a:rect l="0" t="0" r="r" b="b"/>
                  <a:pathLst>
                    <a:path w="40" h="31">
                      <a:moveTo>
                        <a:pt x="12" y="20"/>
                      </a:moveTo>
                      <a:cubicBezTo>
                        <a:pt x="15" y="20"/>
                        <a:pt x="26" y="20"/>
                        <a:pt x="36" y="28"/>
                      </a:cubicBezTo>
                      <a:cubicBezTo>
                        <a:pt x="38" y="29"/>
                        <a:pt x="39" y="30"/>
                        <a:pt x="40" y="31"/>
                      </a:cubicBezTo>
                      <a:cubicBezTo>
                        <a:pt x="39" y="28"/>
                        <a:pt x="35" y="17"/>
                        <a:pt x="25" y="9"/>
                      </a:cubicBezTo>
                      <a:cubicBezTo>
                        <a:pt x="14" y="0"/>
                        <a:pt x="3" y="0"/>
                        <a:pt x="0" y="1"/>
                      </a:cubicBezTo>
                      <a:cubicBezTo>
                        <a:pt x="1" y="3"/>
                        <a:pt x="4" y="12"/>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80" name="Freeform 121"/>
                <p:cNvSpPr/>
                <p:nvPr/>
              </p:nvSpPr>
              <p:spPr bwMode="auto">
                <a:xfrm>
                  <a:off x="9613900" y="1085851"/>
                  <a:ext cx="61912" cy="157163"/>
                </a:xfrm>
                <a:custGeom>
                  <a:avLst/>
                  <a:gdLst>
                    <a:gd name="T0" fmla="*/ 19 w 19"/>
                    <a:gd name="T1" fmla="*/ 22 h 49"/>
                    <a:gd name="T2" fmla="*/ 7 w 19"/>
                    <a:gd name="T3" fmla="*/ 45 h 49"/>
                    <a:gd name="T4" fmla="*/ 7 w 19"/>
                    <a:gd name="T5" fmla="*/ 49 h 49"/>
                    <a:gd name="T6" fmla="*/ 2 w 19"/>
                    <a:gd name="T7" fmla="*/ 23 h 49"/>
                    <a:gd name="T8" fmla="*/ 13 w 19"/>
                    <a:gd name="T9" fmla="*/ 0 h 49"/>
                    <a:gd name="T10" fmla="*/ 19 w 19"/>
                    <a:gd name="T11" fmla="*/ 22 h 49"/>
                  </a:gdLst>
                  <a:ahLst/>
                  <a:cxnLst>
                    <a:cxn ang="0">
                      <a:pos x="T0" y="T1"/>
                    </a:cxn>
                    <a:cxn ang="0">
                      <a:pos x="T2" y="T3"/>
                    </a:cxn>
                    <a:cxn ang="0">
                      <a:pos x="T4" y="T5"/>
                    </a:cxn>
                    <a:cxn ang="0">
                      <a:pos x="T6" y="T7"/>
                    </a:cxn>
                    <a:cxn ang="0">
                      <a:pos x="T8" y="T9"/>
                    </a:cxn>
                    <a:cxn ang="0">
                      <a:pos x="T10" y="T11"/>
                    </a:cxn>
                  </a:cxnLst>
                  <a:rect l="0" t="0" r="r" b="b"/>
                  <a:pathLst>
                    <a:path w="19" h="49">
                      <a:moveTo>
                        <a:pt x="19" y="22"/>
                      </a:moveTo>
                      <a:cubicBezTo>
                        <a:pt x="17" y="24"/>
                        <a:pt x="9" y="31"/>
                        <a:pt x="7" y="45"/>
                      </a:cubicBezTo>
                      <a:cubicBezTo>
                        <a:pt x="7" y="46"/>
                        <a:pt x="7" y="48"/>
                        <a:pt x="7" y="49"/>
                      </a:cubicBezTo>
                      <a:cubicBezTo>
                        <a:pt x="5" y="47"/>
                        <a:pt x="0" y="36"/>
                        <a:pt x="2" y="23"/>
                      </a:cubicBezTo>
                      <a:cubicBezTo>
                        <a:pt x="3" y="10"/>
                        <a:pt x="11" y="2"/>
                        <a:pt x="13" y="0"/>
                      </a:cubicBezTo>
                      <a:cubicBezTo>
                        <a:pt x="15" y="3"/>
                        <a:pt x="19" y="11"/>
                        <a:pt x="19"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81" name="Freeform 122"/>
                <p:cNvSpPr/>
                <p:nvPr/>
              </p:nvSpPr>
              <p:spPr bwMode="auto">
                <a:xfrm>
                  <a:off x="9434513" y="1073151"/>
                  <a:ext cx="144462" cy="79375"/>
                </a:xfrm>
                <a:custGeom>
                  <a:avLst/>
                  <a:gdLst>
                    <a:gd name="T0" fmla="*/ 15 w 45"/>
                    <a:gd name="T1" fmla="*/ 20 h 25"/>
                    <a:gd name="T2" fmla="*/ 41 w 45"/>
                    <a:gd name="T3" fmla="*/ 23 h 25"/>
                    <a:gd name="T4" fmla="*/ 45 w 45"/>
                    <a:gd name="T5" fmla="*/ 25 h 25"/>
                    <a:gd name="T6" fmla="*/ 26 w 45"/>
                    <a:gd name="T7" fmla="*/ 6 h 25"/>
                    <a:gd name="T8" fmla="*/ 0 w 45"/>
                    <a:gd name="T9" fmla="*/ 3 h 25"/>
                    <a:gd name="T10" fmla="*/ 15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15" y="20"/>
                      </a:moveTo>
                      <a:cubicBezTo>
                        <a:pt x="18" y="19"/>
                        <a:pt x="29" y="17"/>
                        <a:pt x="41" y="23"/>
                      </a:cubicBezTo>
                      <a:cubicBezTo>
                        <a:pt x="42" y="23"/>
                        <a:pt x="44" y="24"/>
                        <a:pt x="45" y="25"/>
                      </a:cubicBezTo>
                      <a:cubicBezTo>
                        <a:pt x="44" y="22"/>
                        <a:pt x="38" y="12"/>
                        <a:pt x="26" y="6"/>
                      </a:cubicBezTo>
                      <a:cubicBezTo>
                        <a:pt x="14" y="0"/>
                        <a:pt x="3" y="3"/>
                        <a:pt x="0" y="3"/>
                      </a:cubicBezTo>
                      <a:cubicBezTo>
                        <a:pt x="2" y="6"/>
                        <a:pt x="6" y="14"/>
                        <a:pt x="1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82" name="Freeform 123"/>
                <p:cNvSpPr/>
                <p:nvPr/>
              </p:nvSpPr>
              <p:spPr bwMode="auto">
                <a:xfrm>
                  <a:off x="9553575" y="985838"/>
                  <a:ext cx="57150" cy="160338"/>
                </a:xfrm>
                <a:custGeom>
                  <a:avLst/>
                  <a:gdLst>
                    <a:gd name="T0" fmla="*/ 18 w 18"/>
                    <a:gd name="T1" fmla="*/ 20 h 50"/>
                    <a:gd name="T2" fmla="*/ 11 w 18"/>
                    <a:gd name="T3" fmla="*/ 45 h 50"/>
                    <a:gd name="T4" fmla="*/ 12 w 18"/>
                    <a:gd name="T5" fmla="*/ 50 h 50"/>
                    <a:gd name="T6" fmla="*/ 1 w 18"/>
                    <a:gd name="T7" fmla="*/ 25 h 50"/>
                    <a:gd name="T8" fmla="*/ 8 w 18"/>
                    <a:gd name="T9" fmla="*/ 0 h 50"/>
                    <a:gd name="T10" fmla="*/ 18 w 18"/>
                    <a:gd name="T11" fmla="*/ 20 h 50"/>
                  </a:gdLst>
                  <a:ahLst/>
                  <a:cxnLst>
                    <a:cxn ang="0">
                      <a:pos x="T0" y="T1"/>
                    </a:cxn>
                    <a:cxn ang="0">
                      <a:pos x="T2" y="T3"/>
                    </a:cxn>
                    <a:cxn ang="0">
                      <a:pos x="T4" y="T5"/>
                    </a:cxn>
                    <a:cxn ang="0">
                      <a:pos x="T6" y="T7"/>
                    </a:cxn>
                    <a:cxn ang="0">
                      <a:pos x="T8" y="T9"/>
                    </a:cxn>
                    <a:cxn ang="0">
                      <a:pos x="T10" y="T11"/>
                    </a:cxn>
                  </a:cxnLst>
                  <a:rect l="0" t="0" r="r" b="b"/>
                  <a:pathLst>
                    <a:path w="18" h="50">
                      <a:moveTo>
                        <a:pt x="18" y="20"/>
                      </a:moveTo>
                      <a:cubicBezTo>
                        <a:pt x="16" y="23"/>
                        <a:pt x="10" y="31"/>
                        <a:pt x="11" y="45"/>
                      </a:cubicBezTo>
                      <a:cubicBezTo>
                        <a:pt x="11" y="47"/>
                        <a:pt x="11" y="48"/>
                        <a:pt x="12" y="50"/>
                      </a:cubicBezTo>
                      <a:cubicBezTo>
                        <a:pt x="9" y="47"/>
                        <a:pt x="2" y="38"/>
                        <a:pt x="1" y="25"/>
                      </a:cubicBezTo>
                      <a:cubicBezTo>
                        <a:pt x="0" y="11"/>
                        <a:pt x="6" y="2"/>
                        <a:pt x="8" y="0"/>
                      </a:cubicBezTo>
                      <a:cubicBezTo>
                        <a:pt x="10" y="2"/>
                        <a:pt x="16" y="9"/>
                        <a:pt x="1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83" name="Freeform 124"/>
                <p:cNvSpPr/>
                <p:nvPr/>
              </p:nvSpPr>
              <p:spPr bwMode="auto">
                <a:xfrm>
                  <a:off x="9359900" y="1011238"/>
                  <a:ext cx="153987" cy="61913"/>
                </a:xfrm>
                <a:custGeom>
                  <a:avLst/>
                  <a:gdLst>
                    <a:gd name="T0" fmla="*/ 18 w 48"/>
                    <a:gd name="T1" fmla="*/ 19 h 19"/>
                    <a:gd name="T2" fmla="*/ 44 w 48"/>
                    <a:gd name="T3" fmla="*/ 16 h 19"/>
                    <a:gd name="T4" fmla="*/ 48 w 48"/>
                    <a:gd name="T5" fmla="*/ 18 h 19"/>
                    <a:gd name="T6" fmla="*/ 26 w 48"/>
                    <a:gd name="T7" fmla="*/ 3 h 19"/>
                    <a:gd name="T8" fmla="*/ 0 w 48"/>
                    <a:gd name="T9" fmla="*/ 6 h 19"/>
                    <a:gd name="T10" fmla="*/ 18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18" y="19"/>
                      </a:moveTo>
                      <a:cubicBezTo>
                        <a:pt x="21" y="17"/>
                        <a:pt x="31" y="13"/>
                        <a:pt x="44" y="16"/>
                      </a:cubicBezTo>
                      <a:cubicBezTo>
                        <a:pt x="45" y="16"/>
                        <a:pt x="47" y="17"/>
                        <a:pt x="48" y="18"/>
                      </a:cubicBezTo>
                      <a:cubicBezTo>
                        <a:pt x="46" y="15"/>
                        <a:pt x="39" y="6"/>
                        <a:pt x="26" y="3"/>
                      </a:cubicBezTo>
                      <a:cubicBezTo>
                        <a:pt x="12" y="0"/>
                        <a:pt x="3" y="4"/>
                        <a:pt x="0" y="6"/>
                      </a:cubicBezTo>
                      <a:cubicBezTo>
                        <a:pt x="2" y="8"/>
                        <a:pt x="8" y="15"/>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84" name="Freeform 125"/>
                <p:cNvSpPr/>
                <p:nvPr/>
              </p:nvSpPr>
              <p:spPr bwMode="auto">
                <a:xfrm>
                  <a:off x="9463088" y="904876"/>
                  <a:ext cx="61912" cy="150813"/>
                </a:xfrm>
                <a:custGeom>
                  <a:avLst/>
                  <a:gdLst>
                    <a:gd name="T0" fmla="*/ 19 w 19"/>
                    <a:gd name="T1" fmla="*/ 17 h 47"/>
                    <a:gd name="T2" fmla="*/ 18 w 19"/>
                    <a:gd name="T3" fmla="*/ 43 h 47"/>
                    <a:gd name="T4" fmla="*/ 19 w 19"/>
                    <a:gd name="T5" fmla="*/ 47 h 47"/>
                    <a:gd name="T6" fmla="*/ 4 w 19"/>
                    <a:gd name="T7" fmla="*/ 25 h 47"/>
                    <a:gd name="T8" fmla="*/ 5 w 19"/>
                    <a:gd name="T9" fmla="*/ 0 h 47"/>
                    <a:gd name="T10" fmla="*/ 19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19" y="17"/>
                      </a:moveTo>
                      <a:cubicBezTo>
                        <a:pt x="18" y="20"/>
                        <a:pt x="14" y="30"/>
                        <a:pt x="18" y="43"/>
                      </a:cubicBezTo>
                      <a:cubicBezTo>
                        <a:pt x="18" y="44"/>
                        <a:pt x="19" y="46"/>
                        <a:pt x="19" y="47"/>
                      </a:cubicBezTo>
                      <a:cubicBezTo>
                        <a:pt x="17" y="45"/>
                        <a:pt x="8" y="38"/>
                        <a:pt x="4" y="25"/>
                      </a:cubicBezTo>
                      <a:cubicBezTo>
                        <a:pt x="0" y="12"/>
                        <a:pt x="4" y="2"/>
                        <a:pt x="5" y="0"/>
                      </a:cubicBezTo>
                      <a:cubicBezTo>
                        <a:pt x="8" y="1"/>
                        <a:pt x="15" y="7"/>
                        <a:pt x="1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85" name="Freeform 126"/>
                <p:cNvSpPr/>
                <p:nvPr/>
              </p:nvSpPr>
              <p:spPr bwMode="auto">
                <a:xfrm>
                  <a:off x="9275763" y="965201"/>
                  <a:ext cx="161925" cy="55563"/>
                </a:xfrm>
                <a:custGeom>
                  <a:avLst/>
                  <a:gdLst>
                    <a:gd name="T0" fmla="*/ 21 w 50"/>
                    <a:gd name="T1" fmla="*/ 17 h 17"/>
                    <a:gd name="T2" fmla="*/ 45 w 50"/>
                    <a:gd name="T3" fmla="*/ 9 h 17"/>
                    <a:gd name="T4" fmla="*/ 50 w 50"/>
                    <a:gd name="T5" fmla="*/ 10 h 17"/>
                    <a:gd name="T6" fmla="*/ 24 w 50"/>
                    <a:gd name="T7" fmla="*/ 0 h 17"/>
                    <a:gd name="T8" fmla="*/ 0 w 50"/>
                    <a:gd name="T9" fmla="*/ 8 h 17"/>
                    <a:gd name="T10" fmla="*/ 21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1" y="17"/>
                      </a:moveTo>
                      <a:cubicBezTo>
                        <a:pt x="23" y="15"/>
                        <a:pt x="31" y="9"/>
                        <a:pt x="45" y="9"/>
                      </a:cubicBezTo>
                      <a:cubicBezTo>
                        <a:pt x="47" y="9"/>
                        <a:pt x="48" y="9"/>
                        <a:pt x="50" y="10"/>
                      </a:cubicBezTo>
                      <a:cubicBezTo>
                        <a:pt x="47" y="8"/>
                        <a:pt x="38" y="1"/>
                        <a:pt x="24" y="0"/>
                      </a:cubicBezTo>
                      <a:cubicBezTo>
                        <a:pt x="11" y="0"/>
                        <a:pt x="2" y="6"/>
                        <a:pt x="0" y="8"/>
                      </a:cubicBezTo>
                      <a:cubicBezTo>
                        <a:pt x="2" y="10"/>
                        <a:pt x="10" y="16"/>
                        <a:pt x="2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86" name="Freeform 127"/>
                <p:cNvSpPr/>
                <p:nvPr/>
              </p:nvSpPr>
              <p:spPr bwMode="auto">
                <a:xfrm>
                  <a:off x="9359900" y="842963"/>
                  <a:ext cx="84137" cy="142875"/>
                </a:xfrm>
                <a:custGeom>
                  <a:avLst/>
                  <a:gdLst>
                    <a:gd name="T0" fmla="*/ 19 w 26"/>
                    <a:gd name="T1" fmla="*/ 15 h 44"/>
                    <a:gd name="T2" fmla="*/ 23 w 26"/>
                    <a:gd name="T3" fmla="*/ 40 h 44"/>
                    <a:gd name="T4" fmla="*/ 26 w 26"/>
                    <a:gd name="T5" fmla="*/ 44 h 44"/>
                    <a:gd name="T6" fmla="*/ 6 w 26"/>
                    <a:gd name="T7" fmla="*/ 26 h 44"/>
                    <a:gd name="T8" fmla="*/ 2 w 26"/>
                    <a:gd name="T9" fmla="*/ 0 h 44"/>
                    <a:gd name="T10" fmla="*/ 19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19" y="15"/>
                      </a:moveTo>
                      <a:cubicBezTo>
                        <a:pt x="19" y="18"/>
                        <a:pt x="17" y="28"/>
                        <a:pt x="23" y="40"/>
                      </a:cubicBezTo>
                      <a:cubicBezTo>
                        <a:pt x="24" y="41"/>
                        <a:pt x="25" y="43"/>
                        <a:pt x="26" y="44"/>
                      </a:cubicBezTo>
                      <a:cubicBezTo>
                        <a:pt x="23" y="43"/>
                        <a:pt x="12" y="37"/>
                        <a:pt x="6" y="26"/>
                      </a:cubicBezTo>
                      <a:cubicBezTo>
                        <a:pt x="0" y="14"/>
                        <a:pt x="2" y="3"/>
                        <a:pt x="2" y="0"/>
                      </a:cubicBezTo>
                      <a:cubicBezTo>
                        <a:pt x="5" y="1"/>
                        <a:pt x="13" y="6"/>
                        <a:pt x="1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87" name="Freeform 128"/>
                <p:cNvSpPr/>
                <p:nvPr/>
              </p:nvSpPr>
              <p:spPr bwMode="auto">
                <a:xfrm>
                  <a:off x="9207500" y="1831976"/>
                  <a:ext cx="233362" cy="109538"/>
                </a:xfrm>
                <a:custGeom>
                  <a:avLst/>
                  <a:gdLst>
                    <a:gd name="T0" fmla="*/ 72 w 72"/>
                    <a:gd name="T1" fmla="*/ 2 h 34"/>
                    <a:gd name="T2" fmla="*/ 1 w 72"/>
                    <a:gd name="T3" fmla="*/ 34 h 34"/>
                    <a:gd name="T4" fmla="*/ 0 w 72"/>
                    <a:gd name="T5" fmla="*/ 26 h 34"/>
                    <a:gd name="T6" fmla="*/ 71 w 72"/>
                    <a:gd name="T7" fmla="*/ 0 h 34"/>
                    <a:gd name="T8" fmla="*/ 72 w 72"/>
                    <a:gd name="T9" fmla="*/ 2 h 34"/>
                  </a:gdLst>
                  <a:ahLst/>
                  <a:cxnLst>
                    <a:cxn ang="0">
                      <a:pos x="T0" y="T1"/>
                    </a:cxn>
                    <a:cxn ang="0">
                      <a:pos x="T2" y="T3"/>
                    </a:cxn>
                    <a:cxn ang="0">
                      <a:pos x="T4" y="T5"/>
                    </a:cxn>
                    <a:cxn ang="0">
                      <a:pos x="T6" y="T7"/>
                    </a:cxn>
                    <a:cxn ang="0">
                      <a:pos x="T8" y="T9"/>
                    </a:cxn>
                  </a:cxnLst>
                  <a:rect l="0" t="0" r="r" b="b"/>
                  <a:pathLst>
                    <a:path w="72" h="34">
                      <a:moveTo>
                        <a:pt x="72" y="2"/>
                      </a:moveTo>
                      <a:cubicBezTo>
                        <a:pt x="52" y="18"/>
                        <a:pt x="27" y="29"/>
                        <a:pt x="1" y="34"/>
                      </a:cubicBezTo>
                      <a:cubicBezTo>
                        <a:pt x="0" y="26"/>
                        <a:pt x="0" y="26"/>
                        <a:pt x="0" y="26"/>
                      </a:cubicBezTo>
                      <a:cubicBezTo>
                        <a:pt x="25" y="23"/>
                        <a:pt x="50" y="15"/>
                        <a:pt x="71" y="0"/>
                      </a:cubicBezTo>
                      <a:lnTo>
                        <a:pt x="7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88" name="Freeform 129"/>
                <p:cNvSpPr/>
                <p:nvPr/>
              </p:nvSpPr>
              <p:spPr bwMode="auto">
                <a:xfrm>
                  <a:off x="9459913" y="1766888"/>
                  <a:ext cx="153987" cy="80963"/>
                </a:xfrm>
                <a:custGeom>
                  <a:avLst/>
                  <a:gdLst>
                    <a:gd name="T0" fmla="*/ 26 w 48"/>
                    <a:gd name="T1" fmla="*/ 21 h 25"/>
                    <a:gd name="T2" fmla="*/ 0 w 48"/>
                    <a:gd name="T3" fmla="*/ 20 h 25"/>
                    <a:gd name="T4" fmla="*/ 23 w 48"/>
                    <a:gd name="T5" fmla="*/ 4 h 25"/>
                    <a:gd name="T6" fmla="*/ 48 w 48"/>
                    <a:gd name="T7" fmla="*/ 6 h 25"/>
                    <a:gd name="T8" fmla="*/ 26 w 48"/>
                    <a:gd name="T9" fmla="*/ 21 h 25"/>
                  </a:gdLst>
                  <a:ahLst/>
                  <a:cxnLst>
                    <a:cxn ang="0">
                      <a:pos x="T0" y="T1"/>
                    </a:cxn>
                    <a:cxn ang="0">
                      <a:pos x="T2" y="T3"/>
                    </a:cxn>
                    <a:cxn ang="0">
                      <a:pos x="T4" y="T5"/>
                    </a:cxn>
                    <a:cxn ang="0">
                      <a:pos x="T6" y="T7"/>
                    </a:cxn>
                    <a:cxn ang="0">
                      <a:pos x="T8" y="T9"/>
                    </a:cxn>
                  </a:cxnLst>
                  <a:rect l="0" t="0" r="r" b="b"/>
                  <a:pathLst>
                    <a:path w="48" h="25">
                      <a:moveTo>
                        <a:pt x="26" y="21"/>
                      </a:moveTo>
                      <a:cubicBezTo>
                        <a:pt x="13" y="25"/>
                        <a:pt x="3" y="21"/>
                        <a:pt x="0" y="20"/>
                      </a:cubicBezTo>
                      <a:cubicBezTo>
                        <a:pt x="2" y="17"/>
                        <a:pt x="10" y="8"/>
                        <a:pt x="23" y="4"/>
                      </a:cubicBezTo>
                      <a:cubicBezTo>
                        <a:pt x="36" y="0"/>
                        <a:pt x="46" y="4"/>
                        <a:pt x="48" y="6"/>
                      </a:cubicBezTo>
                      <a:cubicBezTo>
                        <a:pt x="46" y="8"/>
                        <a:pt x="39" y="17"/>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89" name="Freeform 130"/>
                <p:cNvSpPr/>
                <p:nvPr/>
              </p:nvSpPr>
              <p:spPr bwMode="auto">
                <a:xfrm>
                  <a:off x="9434513" y="1663701"/>
                  <a:ext cx="73025" cy="158750"/>
                </a:xfrm>
                <a:custGeom>
                  <a:avLst/>
                  <a:gdLst>
                    <a:gd name="T0" fmla="*/ 3 w 23"/>
                    <a:gd name="T1" fmla="*/ 23 h 49"/>
                    <a:gd name="T2" fmla="*/ 6 w 23"/>
                    <a:gd name="T3" fmla="*/ 49 h 49"/>
                    <a:gd name="T4" fmla="*/ 20 w 23"/>
                    <a:gd name="T5" fmla="*/ 26 h 49"/>
                    <a:gd name="T6" fmla="*/ 18 w 23"/>
                    <a:gd name="T7" fmla="*/ 0 h 49"/>
                    <a:gd name="T8" fmla="*/ 3 w 23"/>
                    <a:gd name="T9" fmla="*/ 23 h 49"/>
                  </a:gdLst>
                  <a:ahLst/>
                  <a:cxnLst>
                    <a:cxn ang="0">
                      <a:pos x="T0" y="T1"/>
                    </a:cxn>
                    <a:cxn ang="0">
                      <a:pos x="T2" y="T3"/>
                    </a:cxn>
                    <a:cxn ang="0">
                      <a:pos x="T4" y="T5"/>
                    </a:cxn>
                    <a:cxn ang="0">
                      <a:pos x="T6" y="T7"/>
                    </a:cxn>
                    <a:cxn ang="0">
                      <a:pos x="T8" y="T9"/>
                    </a:cxn>
                  </a:cxnLst>
                  <a:rect l="0" t="0" r="r" b="b"/>
                  <a:pathLst>
                    <a:path w="23" h="49">
                      <a:moveTo>
                        <a:pt x="3" y="23"/>
                      </a:moveTo>
                      <a:cubicBezTo>
                        <a:pt x="0" y="37"/>
                        <a:pt x="4" y="46"/>
                        <a:pt x="6" y="49"/>
                      </a:cubicBezTo>
                      <a:cubicBezTo>
                        <a:pt x="8" y="47"/>
                        <a:pt x="17" y="39"/>
                        <a:pt x="20" y="26"/>
                      </a:cubicBezTo>
                      <a:cubicBezTo>
                        <a:pt x="23" y="13"/>
                        <a:pt x="19" y="3"/>
                        <a:pt x="18" y="0"/>
                      </a:cubicBezTo>
                      <a:cubicBezTo>
                        <a:pt x="15" y="3"/>
                        <a:pt x="6" y="10"/>
                        <a:pt x="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90" name="Freeform 131"/>
                <p:cNvSpPr/>
                <p:nvPr/>
              </p:nvSpPr>
              <p:spPr bwMode="auto">
                <a:xfrm>
                  <a:off x="9232900" y="865188"/>
                  <a:ext cx="136525" cy="90488"/>
                </a:xfrm>
                <a:custGeom>
                  <a:avLst/>
                  <a:gdLst>
                    <a:gd name="T0" fmla="*/ 25 w 42"/>
                    <a:gd name="T1" fmla="*/ 7 h 28"/>
                    <a:gd name="T2" fmla="*/ 42 w 42"/>
                    <a:gd name="T3" fmla="*/ 26 h 28"/>
                    <a:gd name="T4" fmla="*/ 17 w 42"/>
                    <a:gd name="T5" fmla="*/ 21 h 28"/>
                    <a:gd name="T6" fmla="*/ 0 w 42"/>
                    <a:gd name="T7" fmla="*/ 2 h 28"/>
                    <a:gd name="T8" fmla="*/ 25 w 42"/>
                    <a:gd name="T9" fmla="*/ 7 h 28"/>
                  </a:gdLst>
                  <a:ahLst/>
                  <a:cxnLst>
                    <a:cxn ang="0">
                      <a:pos x="T0" y="T1"/>
                    </a:cxn>
                    <a:cxn ang="0">
                      <a:pos x="T2" y="T3"/>
                    </a:cxn>
                    <a:cxn ang="0">
                      <a:pos x="T4" y="T5"/>
                    </a:cxn>
                    <a:cxn ang="0">
                      <a:pos x="T6" y="T7"/>
                    </a:cxn>
                    <a:cxn ang="0">
                      <a:pos x="T8" y="T9"/>
                    </a:cxn>
                  </a:cxnLst>
                  <a:rect l="0" t="0" r="r" b="b"/>
                  <a:pathLst>
                    <a:path w="42" h="28">
                      <a:moveTo>
                        <a:pt x="25" y="7"/>
                      </a:moveTo>
                      <a:cubicBezTo>
                        <a:pt x="37" y="14"/>
                        <a:pt x="41" y="23"/>
                        <a:pt x="42" y="26"/>
                      </a:cubicBezTo>
                      <a:cubicBezTo>
                        <a:pt x="39" y="27"/>
                        <a:pt x="28" y="28"/>
                        <a:pt x="17" y="21"/>
                      </a:cubicBezTo>
                      <a:cubicBezTo>
                        <a:pt x="6" y="14"/>
                        <a:pt x="1" y="4"/>
                        <a:pt x="0" y="2"/>
                      </a:cubicBezTo>
                      <a:cubicBezTo>
                        <a:pt x="3" y="1"/>
                        <a:pt x="14" y="0"/>
                        <a:pt x="2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grpSp>
          <p:grpSp>
            <p:nvGrpSpPr>
              <p:cNvPr id="746" name="组合 745"/>
              <p:cNvGrpSpPr/>
              <p:nvPr/>
            </p:nvGrpSpPr>
            <p:grpSpPr>
              <a:xfrm>
                <a:off x="1110431" y="1468524"/>
                <a:ext cx="458217" cy="757714"/>
                <a:chOff x="8532813" y="842963"/>
                <a:chExt cx="546099" cy="1098551"/>
              </a:xfrm>
              <a:gradFill>
                <a:gsLst>
                  <a:gs pos="0">
                    <a:srgbClr val="F1973B"/>
                  </a:gs>
                  <a:gs pos="95000">
                    <a:srgbClr val="EA5514"/>
                  </a:gs>
                </a:gsLst>
                <a:lin ang="5400000" scaled="1"/>
              </a:gradFill>
            </p:grpSpPr>
            <p:sp>
              <p:nvSpPr>
                <p:cNvPr id="747" name="Freeform 132"/>
                <p:cNvSpPr/>
                <p:nvPr/>
              </p:nvSpPr>
              <p:spPr bwMode="auto">
                <a:xfrm>
                  <a:off x="8716963" y="1592263"/>
                  <a:ext cx="58737" cy="158750"/>
                </a:xfrm>
                <a:custGeom>
                  <a:avLst/>
                  <a:gdLst>
                    <a:gd name="T0" fmla="*/ 18 w 18"/>
                    <a:gd name="T1" fmla="*/ 19 h 49"/>
                    <a:gd name="T2" fmla="*/ 13 w 18"/>
                    <a:gd name="T3" fmla="*/ 44 h 49"/>
                    <a:gd name="T4" fmla="*/ 14 w 18"/>
                    <a:gd name="T5" fmla="*/ 49 h 49"/>
                    <a:gd name="T6" fmla="*/ 2 w 18"/>
                    <a:gd name="T7" fmla="*/ 25 h 49"/>
                    <a:gd name="T8" fmla="*/ 7 w 18"/>
                    <a:gd name="T9" fmla="*/ 0 h 49"/>
                    <a:gd name="T10" fmla="*/ 18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18" y="19"/>
                      </a:moveTo>
                      <a:cubicBezTo>
                        <a:pt x="17" y="22"/>
                        <a:pt x="11" y="31"/>
                        <a:pt x="13" y="44"/>
                      </a:cubicBezTo>
                      <a:cubicBezTo>
                        <a:pt x="13" y="46"/>
                        <a:pt x="13" y="47"/>
                        <a:pt x="14" y="49"/>
                      </a:cubicBezTo>
                      <a:cubicBezTo>
                        <a:pt x="12" y="46"/>
                        <a:pt x="4" y="38"/>
                        <a:pt x="2" y="25"/>
                      </a:cubicBezTo>
                      <a:cubicBezTo>
                        <a:pt x="0" y="11"/>
                        <a:pt x="6" y="2"/>
                        <a:pt x="7" y="0"/>
                      </a:cubicBezTo>
                      <a:cubicBezTo>
                        <a:pt x="9" y="2"/>
                        <a:pt x="15" y="8"/>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48" name="Freeform 133"/>
                <p:cNvSpPr/>
                <p:nvPr/>
              </p:nvSpPr>
              <p:spPr bwMode="auto">
                <a:xfrm>
                  <a:off x="8601075" y="1685926"/>
                  <a:ext cx="147637" cy="71438"/>
                </a:xfrm>
                <a:custGeom>
                  <a:avLst/>
                  <a:gdLst>
                    <a:gd name="T0" fmla="*/ 17 w 46"/>
                    <a:gd name="T1" fmla="*/ 19 h 22"/>
                    <a:gd name="T2" fmla="*/ 42 w 46"/>
                    <a:gd name="T3" fmla="*/ 20 h 22"/>
                    <a:gd name="T4" fmla="*/ 46 w 46"/>
                    <a:gd name="T5" fmla="*/ 22 h 22"/>
                    <a:gd name="T6" fmla="*/ 26 w 46"/>
                    <a:gd name="T7" fmla="*/ 5 h 22"/>
                    <a:gd name="T8" fmla="*/ 0 w 46"/>
                    <a:gd name="T9" fmla="*/ 3 h 22"/>
                    <a:gd name="T10" fmla="*/ 17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17" y="19"/>
                      </a:moveTo>
                      <a:cubicBezTo>
                        <a:pt x="19" y="18"/>
                        <a:pt x="30" y="15"/>
                        <a:pt x="42" y="20"/>
                      </a:cubicBezTo>
                      <a:cubicBezTo>
                        <a:pt x="44" y="21"/>
                        <a:pt x="45" y="22"/>
                        <a:pt x="46" y="22"/>
                      </a:cubicBezTo>
                      <a:cubicBezTo>
                        <a:pt x="45" y="20"/>
                        <a:pt x="38" y="10"/>
                        <a:pt x="26" y="5"/>
                      </a:cubicBezTo>
                      <a:cubicBezTo>
                        <a:pt x="14" y="0"/>
                        <a:pt x="3" y="3"/>
                        <a:pt x="0" y="3"/>
                      </a:cubicBezTo>
                      <a:cubicBezTo>
                        <a:pt x="2" y="6"/>
                        <a:pt x="7" y="14"/>
                        <a:pt x="17"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49" name="Freeform 134"/>
                <p:cNvSpPr/>
                <p:nvPr/>
              </p:nvSpPr>
              <p:spPr bwMode="auto">
                <a:xfrm>
                  <a:off x="8675688" y="1501776"/>
                  <a:ext cx="57150" cy="161925"/>
                </a:xfrm>
                <a:custGeom>
                  <a:avLst/>
                  <a:gdLst>
                    <a:gd name="T0" fmla="*/ 18 w 18"/>
                    <a:gd name="T1" fmla="*/ 22 h 50"/>
                    <a:gd name="T2" fmla="*/ 8 w 18"/>
                    <a:gd name="T3" fmla="*/ 45 h 50"/>
                    <a:gd name="T4" fmla="*/ 8 w 18"/>
                    <a:gd name="T5" fmla="*/ 50 h 50"/>
                    <a:gd name="T6" fmla="*/ 1 w 18"/>
                    <a:gd name="T7" fmla="*/ 24 h 50"/>
                    <a:gd name="T8" fmla="*/ 11 w 18"/>
                    <a:gd name="T9" fmla="*/ 0 h 50"/>
                    <a:gd name="T10" fmla="*/ 18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18" y="22"/>
                      </a:moveTo>
                      <a:cubicBezTo>
                        <a:pt x="16" y="24"/>
                        <a:pt x="9" y="32"/>
                        <a:pt x="8" y="45"/>
                      </a:cubicBezTo>
                      <a:cubicBezTo>
                        <a:pt x="8" y="47"/>
                        <a:pt x="8" y="48"/>
                        <a:pt x="8" y="50"/>
                      </a:cubicBezTo>
                      <a:cubicBezTo>
                        <a:pt x="6" y="47"/>
                        <a:pt x="0" y="37"/>
                        <a:pt x="1" y="24"/>
                      </a:cubicBezTo>
                      <a:cubicBezTo>
                        <a:pt x="2" y="10"/>
                        <a:pt x="9" y="2"/>
                        <a:pt x="11" y="0"/>
                      </a:cubicBezTo>
                      <a:cubicBezTo>
                        <a:pt x="13" y="3"/>
                        <a:pt x="18" y="11"/>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50" name="Freeform 135"/>
                <p:cNvSpPr/>
                <p:nvPr/>
              </p:nvSpPr>
              <p:spPr bwMode="auto">
                <a:xfrm>
                  <a:off x="8555038" y="1576388"/>
                  <a:ext cx="133350" cy="93663"/>
                </a:xfrm>
                <a:custGeom>
                  <a:avLst/>
                  <a:gdLst>
                    <a:gd name="T0" fmla="*/ 12 w 41"/>
                    <a:gd name="T1" fmla="*/ 19 h 29"/>
                    <a:gd name="T2" fmla="*/ 37 w 41"/>
                    <a:gd name="T3" fmla="*/ 26 h 29"/>
                    <a:gd name="T4" fmla="*/ 41 w 41"/>
                    <a:gd name="T5" fmla="*/ 29 h 29"/>
                    <a:gd name="T6" fmla="*/ 25 w 41"/>
                    <a:gd name="T7" fmla="*/ 7 h 29"/>
                    <a:gd name="T8" fmla="*/ 0 w 41"/>
                    <a:gd name="T9" fmla="*/ 1 h 29"/>
                    <a:gd name="T10" fmla="*/ 12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12" y="19"/>
                      </a:moveTo>
                      <a:cubicBezTo>
                        <a:pt x="15" y="19"/>
                        <a:pt x="26" y="18"/>
                        <a:pt x="37" y="26"/>
                      </a:cubicBezTo>
                      <a:cubicBezTo>
                        <a:pt x="38" y="27"/>
                        <a:pt x="40" y="28"/>
                        <a:pt x="41" y="29"/>
                      </a:cubicBezTo>
                      <a:cubicBezTo>
                        <a:pt x="40" y="26"/>
                        <a:pt x="36" y="15"/>
                        <a:pt x="25" y="7"/>
                      </a:cubicBezTo>
                      <a:cubicBezTo>
                        <a:pt x="14" y="0"/>
                        <a:pt x="3" y="0"/>
                        <a:pt x="0" y="1"/>
                      </a:cubicBezTo>
                      <a:cubicBezTo>
                        <a:pt x="1" y="3"/>
                        <a:pt x="4" y="12"/>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51" name="Freeform 136"/>
                <p:cNvSpPr/>
                <p:nvPr/>
              </p:nvSpPr>
              <p:spPr bwMode="auto">
                <a:xfrm>
                  <a:off x="8642350" y="1411288"/>
                  <a:ext cx="74612" cy="155575"/>
                </a:xfrm>
                <a:custGeom>
                  <a:avLst/>
                  <a:gdLst>
                    <a:gd name="T0" fmla="*/ 21 w 23"/>
                    <a:gd name="T1" fmla="*/ 22 h 48"/>
                    <a:gd name="T2" fmla="*/ 6 w 23"/>
                    <a:gd name="T3" fmla="*/ 43 h 48"/>
                    <a:gd name="T4" fmla="*/ 5 w 23"/>
                    <a:gd name="T5" fmla="*/ 48 h 48"/>
                    <a:gd name="T6" fmla="*/ 3 w 23"/>
                    <a:gd name="T7" fmla="*/ 21 h 48"/>
                    <a:gd name="T8" fmla="*/ 19 w 23"/>
                    <a:gd name="T9" fmla="*/ 0 h 48"/>
                    <a:gd name="T10" fmla="*/ 21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1" y="22"/>
                      </a:moveTo>
                      <a:cubicBezTo>
                        <a:pt x="18" y="24"/>
                        <a:pt x="9" y="30"/>
                        <a:pt x="6" y="43"/>
                      </a:cubicBezTo>
                      <a:cubicBezTo>
                        <a:pt x="5" y="45"/>
                        <a:pt x="5" y="46"/>
                        <a:pt x="5" y="48"/>
                      </a:cubicBezTo>
                      <a:cubicBezTo>
                        <a:pt x="3" y="45"/>
                        <a:pt x="0" y="33"/>
                        <a:pt x="3" y="21"/>
                      </a:cubicBezTo>
                      <a:cubicBezTo>
                        <a:pt x="7" y="8"/>
                        <a:pt x="16" y="1"/>
                        <a:pt x="19" y="0"/>
                      </a:cubicBezTo>
                      <a:cubicBezTo>
                        <a:pt x="20" y="3"/>
                        <a:pt x="23" y="11"/>
                        <a:pt x="2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52" name="Freeform 137"/>
                <p:cNvSpPr/>
                <p:nvPr/>
              </p:nvSpPr>
              <p:spPr bwMode="auto">
                <a:xfrm>
                  <a:off x="8532813" y="1454151"/>
                  <a:ext cx="109537" cy="115888"/>
                </a:xfrm>
                <a:custGeom>
                  <a:avLst/>
                  <a:gdLst>
                    <a:gd name="T0" fmla="*/ 8 w 34"/>
                    <a:gd name="T1" fmla="*/ 20 h 36"/>
                    <a:gd name="T2" fmla="*/ 31 w 34"/>
                    <a:gd name="T3" fmla="*/ 32 h 36"/>
                    <a:gd name="T4" fmla="*/ 34 w 34"/>
                    <a:gd name="T5" fmla="*/ 36 h 36"/>
                    <a:gd name="T6" fmla="*/ 23 w 34"/>
                    <a:gd name="T7" fmla="*/ 11 h 36"/>
                    <a:gd name="T8" fmla="*/ 0 w 34"/>
                    <a:gd name="T9" fmla="*/ 0 h 36"/>
                    <a:gd name="T10" fmla="*/ 8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8" y="20"/>
                      </a:moveTo>
                      <a:cubicBezTo>
                        <a:pt x="11" y="21"/>
                        <a:pt x="22" y="22"/>
                        <a:pt x="31" y="32"/>
                      </a:cubicBezTo>
                      <a:cubicBezTo>
                        <a:pt x="32" y="33"/>
                        <a:pt x="34" y="34"/>
                        <a:pt x="34" y="36"/>
                      </a:cubicBezTo>
                      <a:cubicBezTo>
                        <a:pt x="34" y="32"/>
                        <a:pt x="32" y="21"/>
                        <a:pt x="23" y="11"/>
                      </a:cubicBezTo>
                      <a:cubicBezTo>
                        <a:pt x="14" y="1"/>
                        <a:pt x="3" y="0"/>
                        <a:pt x="0" y="0"/>
                      </a:cubicBezTo>
                      <a:cubicBezTo>
                        <a:pt x="0" y="2"/>
                        <a:pt x="2" y="12"/>
                        <a:pt x="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53" name="Freeform 138"/>
                <p:cNvSpPr/>
                <p:nvPr/>
              </p:nvSpPr>
              <p:spPr bwMode="auto">
                <a:xfrm>
                  <a:off x="8629650" y="1317626"/>
                  <a:ext cx="87312" cy="142875"/>
                </a:xfrm>
                <a:custGeom>
                  <a:avLst/>
                  <a:gdLst>
                    <a:gd name="T0" fmla="*/ 23 w 27"/>
                    <a:gd name="T1" fmla="*/ 23 h 44"/>
                    <a:gd name="T2" fmla="*/ 4 w 27"/>
                    <a:gd name="T3" fmla="*/ 40 h 44"/>
                    <a:gd name="T4" fmla="*/ 2 w 27"/>
                    <a:gd name="T5" fmla="*/ 44 h 44"/>
                    <a:gd name="T6" fmla="*/ 7 w 27"/>
                    <a:gd name="T7" fmla="*/ 18 h 44"/>
                    <a:gd name="T8" fmla="*/ 26 w 27"/>
                    <a:gd name="T9" fmla="*/ 0 h 44"/>
                    <a:gd name="T10" fmla="*/ 23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23" y="23"/>
                      </a:moveTo>
                      <a:cubicBezTo>
                        <a:pt x="20" y="24"/>
                        <a:pt x="10" y="28"/>
                        <a:pt x="4" y="40"/>
                      </a:cubicBezTo>
                      <a:cubicBezTo>
                        <a:pt x="3" y="41"/>
                        <a:pt x="3" y="43"/>
                        <a:pt x="2" y="44"/>
                      </a:cubicBezTo>
                      <a:cubicBezTo>
                        <a:pt x="2" y="41"/>
                        <a:pt x="0" y="29"/>
                        <a:pt x="7" y="18"/>
                      </a:cubicBezTo>
                      <a:cubicBezTo>
                        <a:pt x="13" y="6"/>
                        <a:pt x="23" y="2"/>
                        <a:pt x="26" y="0"/>
                      </a:cubicBezTo>
                      <a:cubicBezTo>
                        <a:pt x="26" y="3"/>
                        <a:pt x="27" y="13"/>
                        <a:pt x="2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54" name="Freeform 139"/>
                <p:cNvSpPr/>
                <p:nvPr/>
              </p:nvSpPr>
              <p:spPr bwMode="auto">
                <a:xfrm>
                  <a:off x="8535988" y="1323976"/>
                  <a:ext cx="90487" cy="136525"/>
                </a:xfrm>
                <a:custGeom>
                  <a:avLst/>
                  <a:gdLst>
                    <a:gd name="T0" fmla="*/ 5 w 28"/>
                    <a:gd name="T1" fmla="*/ 22 h 42"/>
                    <a:gd name="T2" fmla="*/ 25 w 28"/>
                    <a:gd name="T3" fmla="*/ 38 h 42"/>
                    <a:gd name="T4" fmla="*/ 27 w 28"/>
                    <a:gd name="T5" fmla="*/ 42 h 42"/>
                    <a:gd name="T6" fmla="*/ 21 w 28"/>
                    <a:gd name="T7" fmla="*/ 16 h 42"/>
                    <a:gd name="T8" fmla="*/ 1 w 28"/>
                    <a:gd name="T9" fmla="*/ 0 h 42"/>
                    <a:gd name="T10" fmla="*/ 5 w 28"/>
                    <a:gd name="T11" fmla="*/ 22 h 42"/>
                  </a:gdLst>
                  <a:ahLst/>
                  <a:cxnLst>
                    <a:cxn ang="0">
                      <a:pos x="T0" y="T1"/>
                    </a:cxn>
                    <a:cxn ang="0">
                      <a:pos x="T2" y="T3"/>
                    </a:cxn>
                    <a:cxn ang="0">
                      <a:pos x="T4" y="T5"/>
                    </a:cxn>
                    <a:cxn ang="0">
                      <a:pos x="T6" y="T7"/>
                    </a:cxn>
                    <a:cxn ang="0">
                      <a:pos x="T8" y="T9"/>
                    </a:cxn>
                    <a:cxn ang="0">
                      <a:pos x="T10" y="T11"/>
                    </a:cxn>
                  </a:cxnLst>
                  <a:rect l="0" t="0" r="r" b="b"/>
                  <a:pathLst>
                    <a:path w="28" h="42">
                      <a:moveTo>
                        <a:pt x="5" y="22"/>
                      </a:moveTo>
                      <a:cubicBezTo>
                        <a:pt x="7" y="23"/>
                        <a:pt x="17" y="27"/>
                        <a:pt x="25" y="38"/>
                      </a:cubicBezTo>
                      <a:cubicBezTo>
                        <a:pt x="25" y="40"/>
                        <a:pt x="26" y="41"/>
                        <a:pt x="27" y="42"/>
                      </a:cubicBezTo>
                      <a:cubicBezTo>
                        <a:pt x="27" y="39"/>
                        <a:pt x="28" y="27"/>
                        <a:pt x="21" y="16"/>
                      </a:cubicBezTo>
                      <a:cubicBezTo>
                        <a:pt x="14" y="5"/>
                        <a:pt x="4" y="1"/>
                        <a:pt x="1" y="0"/>
                      </a:cubicBezTo>
                      <a:cubicBezTo>
                        <a:pt x="0" y="3"/>
                        <a:pt x="0" y="12"/>
                        <a:pt x="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55" name="Freeform 140"/>
                <p:cNvSpPr/>
                <p:nvPr/>
              </p:nvSpPr>
              <p:spPr bwMode="auto">
                <a:xfrm>
                  <a:off x="8636000" y="1230313"/>
                  <a:ext cx="106362" cy="123825"/>
                </a:xfrm>
                <a:custGeom>
                  <a:avLst/>
                  <a:gdLst>
                    <a:gd name="T0" fmla="*/ 25 w 33"/>
                    <a:gd name="T1" fmla="*/ 22 h 38"/>
                    <a:gd name="T2" fmla="*/ 3 w 33"/>
                    <a:gd name="T3" fmla="*/ 34 h 38"/>
                    <a:gd name="T4" fmla="*/ 0 w 33"/>
                    <a:gd name="T5" fmla="*/ 38 h 38"/>
                    <a:gd name="T6" fmla="*/ 10 w 33"/>
                    <a:gd name="T7" fmla="*/ 13 h 38"/>
                    <a:gd name="T8" fmla="*/ 33 w 33"/>
                    <a:gd name="T9" fmla="*/ 0 h 38"/>
                    <a:gd name="T10" fmla="*/ 25 w 33"/>
                    <a:gd name="T11" fmla="*/ 22 h 38"/>
                  </a:gdLst>
                  <a:ahLst/>
                  <a:cxnLst>
                    <a:cxn ang="0">
                      <a:pos x="T0" y="T1"/>
                    </a:cxn>
                    <a:cxn ang="0">
                      <a:pos x="T2" y="T3"/>
                    </a:cxn>
                    <a:cxn ang="0">
                      <a:pos x="T4" y="T5"/>
                    </a:cxn>
                    <a:cxn ang="0">
                      <a:pos x="T6" y="T7"/>
                    </a:cxn>
                    <a:cxn ang="0">
                      <a:pos x="T8" y="T9"/>
                    </a:cxn>
                    <a:cxn ang="0">
                      <a:pos x="T10" y="T11"/>
                    </a:cxn>
                  </a:cxnLst>
                  <a:rect l="0" t="0" r="r" b="b"/>
                  <a:pathLst>
                    <a:path w="33" h="38">
                      <a:moveTo>
                        <a:pt x="25" y="22"/>
                      </a:moveTo>
                      <a:cubicBezTo>
                        <a:pt x="23" y="22"/>
                        <a:pt x="12" y="24"/>
                        <a:pt x="3" y="34"/>
                      </a:cubicBezTo>
                      <a:cubicBezTo>
                        <a:pt x="2" y="36"/>
                        <a:pt x="1" y="37"/>
                        <a:pt x="0" y="38"/>
                      </a:cubicBezTo>
                      <a:cubicBezTo>
                        <a:pt x="1" y="35"/>
                        <a:pt x="2" y="23"/>
                        <a:pt x="10" y="13"/>
                      </a:cubicBezTo>
                      <a:cubicBezTo>
                        <a:pt x="19" y="3"/>
                        <a:pt x="30" y="1"/>
                        <a:pt x="33" y="0"/>
                      </a:cubicBezTo>
                      <a:cubicBezTo>
                        <a:pt x="32" y="3"/>
                        <a:pt x="32" y="12"/>
                        <a:pt x="2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56" name="Freeform 141"/>
                <p:cNvSpPr/>
                <p:nvPr/>
              </p:nvSpPr>
              <p:spPr bwMode="auto">
                <a:xfrm>
                  <a:off x="8558213" y="1201738"/>
                  <a:ext cx="77787" cy="152400"/>
                </a:xfrm>
                <a:custGeom>
                  <a:avLst/>
                  <a:gdLst>
                    <a:gd name="T0" fmla="*/ 3 w 24"/>
                    <a:gd name="T1" fmla="*/ 22 h 47"/>
                    <a:gd name="T2" fmla="*/ 19 w 24"/>
                    <a:gd name="T3" fmla="*/ 42 h 47"/>
                    <a:gd name="T4" fmla="*/ 20 w 24"/>
                    <a:gd name="T5" fmla="*/ 47 h 47"/>
                    <a:gd name="T6" fmla="*/ 20 w 24"/>
                    <a:gd name="T7" fmla="*/ 19 h 47"/>
                    <a:gd name="T8" fmla="*/ 4 w 24"/>
                    <a:gd name="T9" fmla="*/ 0 h 47"/>
                    <a:gd name="T10" fmla="*/ 3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3" y="22"/>
                      </a:moveTo>
                      <a:cubicBezTo>
                        <a:pt x="5" y="24"/>
                        <a:pt x="14" y="29"/>
                        <a:pt x="19" y="42"/>
                      </a:cubicBezTo>
                      <a:cubicBezTo>
                        <a:pt x="19" y="43"/>
                        <a:pt x="20" y="45"/>
                        <a:pt x="20" y="47"/>
                      </a:cubicBezTo>
                      <a:cubicBezTo>
                        <a:pt x="21" y="43"/>
                        <a:pt x="24" y="32"/>
                        <a:pt x="20" y="19"/>
                      </a:cubicBezTo>
                      <a:cubicBezTo>
                        <a:pt x="15" y="7"/>
                        <a:pt x="6" y="1"/>
                        <a:pt x="4" y="0"/>
                      </a:cubicBezTo>
                      <a:cubicBezTo>
                        <a:pt x="3" y="2"/>
                        <a:pt x="0" y="11"/>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57" name="Freeform 142"/>
                <p:cNvSpPr/>
                <p:nvPr/>
              </p:nvSpPr>
              <p:spPr bwMode="auto">
                <a:xfrm>
                  <a:off x="8661400" y="1149351"/>
                  <a:ext cx="127000" cy="101600"/>
                </a:xfrm>
                <a:custGeom>
                  <a:avLst/>
                  <a:gdLst>
                    <a:gd name="T0" fmla="*/ 28 w 39"/>
                    <a:gd name="T1" fmla="*/ 20 h 31"/>
                    <a:gd name="T2" fmla="*/ 3 w 39"/>
                    <a:gd name="T3" fmla="*/ 28 h 31"/>
                    <a:gd name="T4" fmla="*/ 0 w 39"/>
                    <a:gd name="T5" fmla="*/ 31 h 31"/>
                    <a:gd name="T6" fmla="*/ 15 w 39"/>
                    <a:gd name="T7" fmla="*/ 9 h 31"/>
                    <a:gd name="T8" fmla="*/ 39 w 39"/>
                    <a:gd name="T9" fmla="*/ 1 h 31"/>
                    <a:gd name="T10" fmla="*/ 28 w 39"/>
                    <a:gd name="T11" fmla="*/ 20 h 31"/>
                  </a:gdLst>
                  <a:ahLst/>
                  <a:cxnLst>
                    <a:cxn ang="0">
                      <a:pos x="T0" y="T1"/>
                    </a:cxn>
                    <a:cxn ang="0">
                      <a:pos x="T2" y="T3"/>
                    </a:cxn>
                    <a:cxn ang="0">
                      <a:pos x="T4" y="T5"/>
                    </a:cxn>
                    <a:cxn ang="0">
                      <a:pos x="T6" y="T7"/>
                    </a:cxn>
                    <a:cxn ang="0">
                      <a:pos x="T8" y="T9"/>
                    </a:cxn>
                    <a:cxn ang="0">
                      <a:pos x="T10" y="T11"/>
                    </a:cxn>
                  </a:cxnLst>
                  <a:rect l="0" t="0" r="r" b="b"/>
                  <a:pathLst>
                    <a:path w="39" h="31">
                      <a:moveTo>
                        <a:pt x="28" y="20"/>
                      </a:moveTo>
                      <a:cubicBezTo>
                        <a:pt x="25" y="20"/>
                        <a:pt x="14" y="20"/>
                        <a:pt x="3" y="28"/>
                      </a:cubicBezTo>
                      <a:cubicBezTo>
                        <a:pt x="2" y="29"/>
                        <a:pt x="1" y="30"/>
                        <a:pt x="0" y="31"/>
                      </a:cubicBezTo>
                      <a:cubicBezTo>
                        <a:pt x="0" y="28"/>
                        <a:pt x="4" y="17"/>
                        <a:pt x="15" y="9"/>
                      </a:cubicBezTo>
                      <a:cubicBezTo>
                        <a:pt x="25" y="0"/>
                        <a:pt x="36" y="0"/>
                        <a:pt x="39" y="1"/>
                      </a:cubicBezTo>
                      <a:cubicBezTo>
                        <a:pt x="38" y="3"/>
                        <a:pt x="35" y="12"/>
                        <a:pt x="2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58" name="Freeform 143"/>
                <p:cNvSpPr/>
                <p:nvPr/>
              </p:nvSpPr>
              <p:spPr bwMode="auto">
                <a:xfrm>
                  <a:off x="8607425" y="1085851"/>
                  <a:ext cx="65087" cy="157163"/>
                </a:xfrm>
                <a:custGeom>
                  <a:avLst/>
                  <a:gdLst>
                    <a:gd name="T0" fmla="*/ 1 w 20"/>
                    <a:gd name="T1" fmla="*/ 22 h 49"/>
                    <a:gd name="T2" fmla="*/ 12 w 20"/>
                    <a:gd name="T3" fmla="*/ 45 h 49"/>
                    <a:gd name="T4" fmla="*/ 13 w 20"/>
                    <a:gd name="T5" fmla="*/ 49 h 49"/>
                    <a:gd name="T6" fmla="*/ 18 w 20"/>
                    <a:gd name="T7" fmla="*/ 23 h 49"/>
                    <a:gd name="T8" fmla="*/ 6 w 20"/>
                    <a:gd name="T9" fmla="*/ 0 h 49"/>
                    <a:gd name="T10" fmla="*/ 1 w 20"/>
                    <a:gd name="T11" fmla="*/ 22 h 49"/>
                  </a:gdLst>
                  <a:ahLst/>
                  <a:cxnLst>
                    <a:cxn ang="0">
                      <a:pos x="T0" y="T1"/>
                    </a:cxn>
                    <a:cxn ang="0">
                      <a:pos x="T2" y="T3"/>
                    </a:cxn>
                    <a:cxn ang="0">
                      <a:pos x="T4" y="T5"/>
                    </a:cxn>
                    <a:cxn ang="0">
                      <a:pos x="T6" y="T7"/>
                    </a:cxn>
                    <a:cxn ang="0">
                      <a:pos x="T8" y="T9"/>
                    </a:cxn>
                    <a:cxn ang="0">
                      <a:pos x="T10" y="T11"/>
                    </a:cxn>
                  </a:cxnLst>
                  <a:rect l="0" t="0" r="r" b="b"/>
                  <a:pathLst>
                    <a:path w="20" h="49">
                      <a:moveTo>
                        <a:pt x="1" y="22"/>
                      </a:moveTo>
                      <a:cubicBezTo>
                        <a:pt x="3" y="24"/>
                        <a:pt x="11" y="31"/>
                        <a:pt x="12" y="45"/>
                      </a:cubicBezTo>
                      <a:cubicBezTo>
                        <a:pt x="12" y="46"/>
                        <a:pt x="13" y="48"/>
                        <a:pt x="13" y="49"/>
                      </a:cubicBezTo>
                      <a:cubicBezTo>
                        <a:pt x="14" y="47"/>
                        <a:pt x="20" y="36"/>
                        <a:pt x="18" y="23"/>
                      </a:cubicBezTo>
                      <a:cubicBezTo>
                        <a:pt x="16" y="10"/>
                        <a:pt x="8" y="2"/>
                        <a:pt x="6" y="0"/>
                      </a:cubicBezTo>
                      <a:cubicBezTo>
                        <a:pt x="5" y="3"/>
                        <a:pt x="0" y="11"/>
                        <a:pt x="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59" name="Freeform 144"/>
                <p:cNvSpPr/>
                <p:nvPr/>
              </p:nvSpPr>
              <p:spPr bwMode="auto">
                <a:xfrm>
                  <a:off x="8704263" y="1073151"/>
                  <a:ext cx="144462" cy="79375"/>
                </a:xfrm>
                <a:custGeom>
                  <a:avLst/>
                  <a:gdLst>
                    <a:gd name="T0" fmla="*/ 30 w 45"/>
                    <a:gd name="T1" fmla="*/ 20 h 25"/>
                    <a:gd name="T2" fmla="*/ 5 w 45"/>
                    <a:gd name="T3" fmla="*/ 23 h 25"/>
                    <a:gd name="T4" fmla="*/ 0 w 45"/>
                    <a:gd name="T5" fmla="*/ 25 h 25"/>
                    <a:gd name="T6" fmla="*/ 20 w 45"/>
                    <a:gd name="T7" fmla="*/ 6 h 25"/>
                    <a:gd name="T8" fmla="*/ 45 w 45"/>
                    <a:gd name="T9" fmla="*/ 3 h 25"/>
                    <a:gd name="T10" fmla="*/ 30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30" y="20"/>
                      </a:moveTo>
                      <a:cubicBezTo>
                        <a:pt x="27" y="19"/>
                        <a:pt x="17" y="17"/>
                        <a:pt x="5" y="23"/>
                      </a:cubicBezTo>
                      <a:cubicBezTo>
                        <a:pt x="3" y="23"/>
                        <a:pt x="2" y="24"/>
                        <a:pt x="0" y="25"/>
                      </a:cubicBezTo>
                      <a:cubicBezTo>
                        <a:pt x="2" y="22"/>
                        <a:pt x="8" y="12"/>
                        <a:pt x="20" y="6"/>
                      </a:cubicBezTo>
                      <a:cubicBezTo>
                        <a:pt x="32" y="0"/>
                        <a:pt x="42" y="3"/>
                        <a:pt x="45" y="3"/>
                      </a:cubicBezTo>
                      <a:cubicBezTo>
                        <a:pt x="44" y="6"/>
                        <a:pt x="39" y="14"/>
                        <a:pt x="3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60" name="Freeform 145"/>
                <p:cNvSpPr/>
                <p:nvPr/>
              </p:nvSpPr>
              <p:spPr bwMode="auto">
                <a:xfrm>
                  <a:off x="8675688" y="985838"/>
                  <a:ext cx="53975" cy="160338"/>
                </a:xfrm>
                <a:custGeom>
                  <a:avLst/>
                  <a:gdLst>
                    <a:gd name="T0" fmla="*/ 0 w 17"/>
                    <a:gd name="T1" fmla="*/ 20 h 50"/>
                    <a:gd name="T2" fmla="*/ 6 w 17"/>
                    <a:gd name="T3" fmla="*/ 45 h 50"/>
                    <a:gd name="T4" fmla="*/ 6 w 17"/>
                    <a:gd name="T5" fmla="*/ 50 h 50"/>
                    <a:gd name="T6" fmla="*/ 16 w 17"/>
                    <a:gd name="T7" fmla="*/ 25 h 50"/>
                    <a:gd name="T8" fmla="*/ 10 w 17"/>
                    <a:gd name="T9" fmla="*/ 0 h 50"/>
                    <a:gd name="T10" fmla="*/ 0 w 17"/>
                    <a:gd name="T11" fmla="*/ 20 h 50"/>
                  </a:gdLst>
                  <a:ahLst/>
                  <a:cxnLst>
                    <a:cxn ang="0">
                      <a:pos x="T0" y="T1"/>
                    </a:cxn>
                    <a:cxn ang="0">
                      <a:pos x="T2" y="T3"/>
                    </a:cxn>
                    <a:cxn ang="0">
                      <a:pos x="T4" y="T5"/>
                    </a:cxn>
                    <a:cxn ang="0">
                      <a:pos x="T6" y="T7"/>
                    </a:cxn>
                    <a:cxn ang="0">
                      <a:pos x="T8" y="T9"/>
                    </a:cxn>
                    <a:cxn ang="0">
                      <a:pos x="T10" y="T11"/>
                    </a:cxn>
                  </a:cxnLst>
                  <a:rect l="0" t="0" r="r" b="b"/>
                  <a:pathLst>
                    <a:path w="17" h="50">
                      <a:moveTo>
                        <a:pt x="0" y="20"/>
                      </a:moveTo>
                      <a:cubicBezTo>
                        <a:pt x="1" y="23"/>
                        <a:pt x="7" y="31"/>
                        <a:pt x="6" y="45"/>
                      </a:cubicBezTo>
                      <a:cubicBezTo>
                        <a:pt x="6" y="47"/>
                        <a:pt x="6" y="48"/>
                        <a:pt x="6" y="50"/>
                      </a:cubicBezTo>
                      <a:cubicBezTo>
                        <a:pt x="8" y="47"/>
                        <a:pt x="15" y="38"/>
                        <a:pt x="16" y="25"/>
                      </a:cubicBezTo>
                      <a:cubicBezTo>
                        <a:pt x="17" y="11"/>
                        <a:pt x="11" y="2"/>
                        <a:pt x="10" y="0"/>
                      </a:cubicBezTo>
                      <a:cubicBezTo>
                        <a:pt x="8" y="2"/>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61" name="Freeform 146"/>
                <p:cNvSpPr/>
                <p:nvPr/>
              </p:nvSpPr>
              <p:spPr bwMode="auto">
                <a:xfrm>
                  <a:off x="8769350" y="1011238"/>
                  <a:ext cx="153987" cy="61913"/>
                </a:xfrm>
                <a:custGeom>
                  <a:avLst/>
                  <a:gdLst>
                    <a:gd name="T0" fmla="*/ 30 w 48"/>
                    <a:gd name="T1" fmla="*/ 19 h 19"/>
                    <a:gd name="T2" fmla="*/ 5 w 48"/>
                    <a:gd name="T3" fmla="*/ 16 h 19"/>
                    <a:gd name="T4" fmla="*/ 0 w 48"/>
                    <a:gd name="T5" fmla="*/ 18 h 19"/>
                    <a:gd name="T6" fmla="*/ 23 w 48"/>
                    <a:gd name="T7" fmla="*/ 3 h 19"/>
                    <a:gd name="T8" fmla="*/ 48 w 48"/>
                    <a:gd name="T9" fmla="*/ 6 h 19"/>
                    <a:gd name="T10" fmla="*/ 30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30" y="19"/>
                      </a:moveTo>
                      <a:cubicBezTo>
                        <a:pt x="27" y="17"/>
                        <a:pt x="18" y="13"/>
                        <a:pt x="5" y="16"/>
                      </a:cubicBezTo>
                      <a:cubicBezTo>
                        <a:pt x="3" y="16"/>
                        <a:pt x="1" y="17"/>
                        <a:pt x="0" y="18"/>
                      </a:cubicBezTo>
                      <a:cubicBezTo>
                        <a:pt x="2" y="15"/>
                        <a:pt x="10" y="6"/>
                        <a:pt x="23" y="3"/>
                      </a:cubicBezTo>
                      <a:cubicBezTo>
                        <a:pt x="36" y="0"/>
                        <a:pt x="46" y="4"/>
                        <a:pt x="48" y="6"/>
                      </a:cubicBezTo>
                      <a:cubicBezTo>
                        <a:pt x="47" y="8"/>
                        <a:pt x="40" y="15"/>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62" name="Freeform 147"/>
                <p:cNvSpPr/>
                <p:nvPr/>
              </p:nvSpPr>
              <p:spPr bwMode="auto">
                <a:xfrm>
                  <a:off x="8758238" y="904876"/>
                  <a:ext cx="61912" cy="150813"/>
                </a:xfrm>
                <a:custGeom>
                  <a:avLst/>
                  <a:gdLst>
                    <a:gd name="T0" fmla="*/ 0 w 19"/>
                    <a:gd name="T1" fmla="*/ 17 h 47"/>
                    <a:gd name="T2" fmla="*/ 2 w 19"/>
                    <a:gd name="T3" fmla="*/ 43 h 47"/>
                    <a:gd name="T4" fmla="*/ 0 w 19"/>
                    <a:gd name="T5" fmla="*/ 47 h 47"/>
                    <a:gd name="T6" fmla="*/ 16 w 19"/>
                    <a:gd name="T7" fmla="*/ 25 h 47"/>
                    <a:gd name="T8" fmla="*/ 14 w 19"/>
                    <a:gd name="T9" fmla="*/ 0 h 47"/>
                    <a:gd name="T10" fmla="*/ 0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0" y="17"/>
                      </a:moveTo>
                      <a:cubicBezTo>
                        <a:pt x="1" y="20"/>
                        <a:pt x="5" y="30"/>
                        <a:pt x="2" y="43"/>
                      </a:cubicBezTo>
                      <a:cubicBezTo>
                        <a:pt x="1" y="44"/>
                        <a:pt x="1" y="46"/>
                        <a:pt x="0" y="47"/>
                      </a:cubicBezTo>
                      <a:cubicBezTo>
                        <a:pt x="3" y="45"/>
                        <a:pt x="12" y="38"/>
                        <a:pt x="16" y="25"/>
                      </a:cubicBezTo>
                      <a:cubicBezTo>
                        <a:pt x="19" y="12"/>
                        <a:pt x="15" y="2"/>
                        <a:pt x="14" y="0"/>
                      </a:cubicBezTo>
                      <a:cubicBezTo>
                        <a:pt x="12" y="1"/>
                        <a:pt x="5" y="7"/>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63" name="Freeform 148"/>
                <p:cNvSpPr/>
                <p:nvPr/>
              </p:nvSpPr>
              <p:spPr bwMode="auto">
                <a:xfrm>
                  <a:off x="8848725" y="965201"/>
                  <a:ext cx="161925" cy="55563"/>
                </a:xfrm>
                <a:custGeom>
                  <a:avLst/>
                  <a:gdLst>
                    <a:gd name="T0" fmla="*/ 29 w 50"/>
                    <a:gd name="T1" fmla="*/ 17 h 17"/>
                    <a:gd name="T2" fmla="*/ 5 w 50"/>
                    <a:gd name="T3" fmla="*/ 9 h 17"/>
                    <a:gd name="T4" fmla="*/ 0 w 50"/>
                    <a:gd name="T5" fmla="*/ 10 h 17"/>
                    <a:gd name="T6" fmla="*/ 25 w 50"/>
                    <a:gd name="T7" fmla="*/ 0 h 17"/>
                    <a:gd name="T8" fmla="*/ 50 w 50"/>
                    <a:gd name="T9" fmla="*/ 8 h 17"/>
                    <a:gd name="T10" fmla="*/ 29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9" y="17"/>
                      </a:moveTo>
                      <a:cubicBezTo>
                        <a:pt x="27" y="15"/>
                        <a:pt x="18" y="9"/>
                        <a:pt x="5" y="9"/>
                      </a:cubicBezTo>
                      <a:cubicBezTo>
                        <a:pt x="3" y="9"/>
                        <a:pt x="1" y="9"/>
                        <a:pt x="0" y="10"/>
                      </a:cubicBezTo>
                      <a:cubicBezTo>
                        <a:pt x="2" y="8"/>
                        <a:pt x="12" y="1"/>
                        <a:pt x="25" y="0"/>
                      </a:cubicBezTo>
                      <a:cubicBezTo>
                        <a:pt x="39" y="0"/>
                        <a:pt x="47" y="6"/>
                        <a:pt x="50" y="8"/>
                      </a:cubicBezTo>
                      <a:cubicBezTo>
                        <a:pt x="47" y="10"/>
                        <a:pt x="40" y="16"/>
                        <a:pt x="2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64" name="Freeform 149"/>
                <p:cNvSpPr/>
                <p:nvPr/>
              </p:nvSpPr>
              <p:spPr bwMode="auto">
                <a:xfrm>
                  <a:off x="8842375" y="842963"/>
                  <a:ext cx="84137" cy="142875"/>
                </a:xfrm>
                <a:custGeom>
                  <a:avLst/>
                  <a:gdLst>
                    <a:gd name="T0" fmla="*/ 6 w 26"/>
                    <a:gd name="T1" fmla="*/ 15 h 44"/>
                    <a:gd name="T2" fmla="*/ 2 w 26"/>
                    <a:gd name="T3" fmla="*/ 40 h 44"/>
                    <a:gd name="T4" fmla="*/ 0 w 26"/>
                    <a:gd name="T5" fmla="*/ 44 h 44"/>
                    <a:gd name="T6" fmla="*/ 19 w 26"/>
                    <a:gd name="T7" fmla="*/ 26 h 44"/>
                    <a:gd name="T8" fmla="*/ 23 w 26"/>
                    <a:gd name="T9" fmla="*/ 0 h 44"/>
                    <a:gd name="T10" fmla="*/ 6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6" y="15"/>
                      </a:moveTo>
                      <a:cubicBezTo>
                        <a:pt x="7" y="18"/>
                        <a:pt x="8" y="28"/>
                        <a:pt x="2" y="40"/>
                      </a:cubicBezTo>
                      <a:cubicBezTo>
                        <a:pt x="1" y="41"/>
                        <a:pt x="0" y="43"/>
                        <a:pt x="0" y="44"/>
                      </a:cubicBezTo>
                      <a:cubicBezTo>
                        <a:pt x="2" y="43"/>
                        <a:pt x="13" y="37"/>
                        <a:pt x="19" y="26"/>
                      </a:cubicBezTo>
                      <a:cubicBezTo>
                        <a:pt x="26" y="14"/>
                        <a:pt x="24" y="3"/>
                        <a:pt x="23" y="0"/>
                      </a:cubicBezTo>
                      <a:cubicBezTo>
                        <a:pt x="21" y="1"/>
                        <a:pt x="12" y="6"/>
                        <a:pt x="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65" name="Freeform 150"/>
                <p:cNvSpPr/>
                <p:nvPr/>
              </p:nvSpPr>
              <p:spPr bwMode="auto">
                <a:xfrm>
                  <a:off x="8842375" y="1831976"/>
                  <a:ext cx="236537" cy="109538"/>
                </a:xfrm>
                <a:custGeom>
                  <a:avLst/>
                  <a:gdLst>
                    <a:gd name="T0" fmla="*/ 1 w 73"/>
                    <a:gd name="T1" fmla="*/ 0 h 34"/>
                    <a:gd name="T2" fmla="*/ 73 w 73"/>
                    <a:gd name="T3" fmla="*/ 26 h 34"/>
                    <a:gd name="T4" fmla="*/ 72 w 73"/>
                    <a:gd name="T5" fmla="*/ 34 h 34"/>
                    <a:gd name="T6" fmla="*/ 0 w 73"/>
                    <a:gd name="T7" fmla="*/ 2 h 34"/>
                    <a:gd name="T8" fmla="*/ 1 w 73"/>
                    <a:gd name="T9" fmla="*/ 0 h 34"/>
                  </a:gdLst>
                  <a:ahLst/>
                  <a:cxnLst>
                    <a:cxn ang="0">
                      <a:pos x="T0" y="T1"/>
                    </a:cxn>
                    <a:cxn ang="0">
                      <a:pos x="T2" y="T3"/>
                    </a:cxn>
                    <a:cxn ang="0">
                      <a:pos x="T4" y="T5"/>
                    </a:cxn>
                    <a:cxn ang="0">
                      <a:pos x="T6" y="T7"/>
                    </a:cxn>
                    <a:cxn ang="0">
                      <a:pos x="T8" y="T9"/>
                    </a:cxn>
                  </a:cxnLst>
                  <a:rect l="0" t="0" r="r" b="b"/>
                  <a:pathLst>
                    <a:path w="73" h="34">
                      <a:moveTo>
                        <a:pt x="1" y="0"/>
                      </a:moveTo>
                      <a:cubicBezTo>
                        <a:pt x="23" y="15"/>
                        <a:pt x="48" y="23"/>
                        <a:pt x="73" y="26"/>
                      </a:cubicBezTo>
                      <a:cubicBezTo>
                        <a:pt x="72" y="34"/>
                        <a:pt x="72" y="34"/>
                        <a:pt x="72" y="34"/>
                      </a:cubicBezTo>
                      <a:cubicBezTo>
                        <a:pt x="45" y="29"/>
                        <a:pt x="21" y="18"/>
                        <a:pt x="0" y="2"/>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66" name="Freeform 151"/>
                <p:cNvSpPr/>
                <p:nvPr/>
              </p:nvSpPr>
              <p:spPr bwMode="auto">
                <a:xfrm>
                  <a:off x="8667750" y="1766888"/>
                  <a:ext cx="155575" cy="80963"/>
                </a:xfrm>
                <a:custGeom>
                  <a:avLst/>
                  <a:gdLst>
                    <a:gd name="T0" fmla="*/ 22 w 48"/>
                    <a:gd name="T1" fmla="*/ 21 h 25"/>
                    <a:gd name="T2" fmla="*/ 48 w 48"/>
                    <a:gd name="T3" fmla="*/ 20 h 25"/>
                    <a:gd name="T4" fmla="*/ 26 w 48"/>
                    <a:gd name="T5" fmla="*/ 4 h 25"/>
                    <a:gd name="T6" fmla="*/ 0 w 48"/>
                    <a:gd name="T7" fmla="*/ 5 h 25"/>
                    <a:gd name="T8" fmla="*/ 22 w 48"/>
                    <a:gd name="T9" fmla="*/ 21 h 25"/>
                  </a:gdLst>
                  <a:ahLst/>
                  <a:cxnLst>
                    <a:cxn ang="0">
                      <a:pos x="T0" y="T1"/>
                    </a:cxn>
                    <a:cxn ang="0">
                      <a:pos x="T2" y="T3"/>
                    </a:cxn>
                    <a:cxn ang="0">
                      <a:pos x="T4" y="T5"/>
                    </a:cxn>
                    <a:cxn ang="0">
                      <a:pos x="T6" y="T7"/>
                    </a:cxn>
                    <a:cxn ang="0">
                      <a:pos x="T8" y="T9"/>
                    </a:cxn>
                  </a:cxnLst>
                  <a:rect l="0" t="0" r="r" b="b"/>
                  <a:pathLst>
                    <a:path w="48" h="25">
                      <a:moveTo>
                        <a:pt x="22" y="21"/>
                      </a:moveTo>
                      <a:cubicBezTo>
                        <a:pt x="35" y="25"/>
                        <a:pt x="45" y="21"/>
                        <a:pt x="48" y="20"/>
                      </a:cubicBezTo>
                      <a:cubicBezTo>
                        <a:pt x="46" y="17"/>
                        <a:pt x="39" y="8"/>
                        <a:pt x="26" y="4"/>
                      </a:cubicBezTo>
                      <a:cubicBezTo>
                        <a:pt x="13" y="0"/>
                        <a:pt x="3" y="4"/>
                        <a:pt x="0" y="5"/>
                      </a:cubicBezTo>
                      <a:cubicBezTo>
                        <a:pt x="2" y="8"/>
                        <a:pt x="9" y="17"/>
                        <a:pt x="22"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67" name="Freeform 152"/>
                <p:cNvSpPr/>
                <p:nvPr/>
              </p:nvSpPr>
              <p:spPr bwMode="auto">
                <a:xfrm>
                  <a:off x="8775700" y="1666876"/>
                  <a:ext cx="76200" cy="155575"/>
                </a:xfrm>
                <a:custGeom>
                  <a:avLst/>
                  <a:gdLst>
                    <a:gd name="T0" fmla="*/ 20 w 24"/>
                    <a:gd name="T1" fmla="*/ 23 h 48"/>
                    <a:gd name="T2" fmla="*/ 18 w 24"/>
                    <a:gd name="T3" fmla="*/ 48 h 48"/>
                    <a:gd name="T4" fmla="*/ 3 w 24"/>
                    <a:gd name="T5" fmla="*/ 25 h 48"/>
                    <a:gd name="T6" fmla="*/ 6 w 24"/>
                    <a:gd name="T7" fmla="*/ 0 h 48"/>
                    <a:gd name="T8" fmla="*/ 20 w 24"/>
                    <a:gd name="T9" fmla="*/ 23 h 48"/>
                  </a:gdLst>
                  <a:ahLst/>
                  <a:cxnLst>
                    <a:cxn ang="0">
                      <a:pos x="T0" y="T1"/>
                    </a:cxn>
                    <a:cxn ang="0">
                      <a:pos x="T2" y="T3"/>
                    </a:cxn>
                    <a:cxn ang="0">
                      <a:pos x="T4" y="T5"/>
                    </a:cxn>
                    <a:cxn ang="0">
                      <a:pos x="T6" y="T7"/>
                    </a:cxn>
                    <a:cxn ang="0">
                      <a:pos x="T8" y="T9"/>
                    </a:cxn>
                  </a:cxnLst>
                  <a:rect l="0" t="0" r="r" b="b"/>
                  <a:pathLst>
                    <a:path w="24" h="48">
                      <a:moveTo>
                        <a:pt x="20" y="23"/>
                      </a:moveTo>
                      <a:cubicBezTo>
                        <a:pt x="24" y="36"/>
                        <a:pt x="19" y="46"/>
                        <a:pt x="18" y="48"/>
                      </a:cubicBezTo>
                      <a:cubicBezTo>
                        <a:pt x="15" y="46"/>
                        <a:pt x="6" y="38"/>
                        <a:pt x="3" y="25"/>
                      </a:cubicBezTo>
                      <a:cubicBezTo>
                        <a:pt x="0" y="12"/>
                        <a:pt x="5" y="2"/>
                        <a:pt x="6" y="0"/>
                      </a:cubicBezTo>
                      <a:cubicBezTo>
                        <a:pt x="8" y="2"/>
                        <a:pt x="17" y="9"/>
                        <a:pt x="2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768" name="Freeform 153"/>
                <p:cNvSpPr/>
                <p:nvPr/>
              </p:nvSpPr>
              <p:spPr bwMode="auto">
                <a:xfrm>
                  <a:off x="8913813" y="865188"/>
                  <a:ext cx="139700" cy="90488"/>
                </a:xfrm>
                <a:custGeom>
                  <a:avLst/>
                  <a:gdLst>
                    <a:gd name="T0" fmla="*/ 17 w 43"/>
                    <a:gd name="T1" fmla="*/ 7 h 28"/>
                    <a:gd name="T2" fmla="*/ 0 w 43"/>
                    <a:gd name="T3" fmla="*/ 26 h 28"/>
                    <a:gd name="T4" fmla="*/ 25 w 43"/>
                    <a:gd name="T5" fmla="*/ 21 h 28"/>
                    <a:gd name="T6" fmla="*/ 43 w 43"/>
                    <a:gd name="T7" fmla="*/ 2 h 28"/>
                    <a:gd name="T8" fmla="*/ 17 w 43"/>
                    <a:gd name="T9" fmla="*/ 7 h 28"/>
                  </a:gdLst>
                  <a:ahLst/>
                  <a:cxnLst>
                    <a:cxn ang="0">
                      <a:pos x="T0" y="T1"/>
                    </a:cxn>
                    <a:cxn ang="0">
                      <a:pos x="T2" y="T3"/>
                    </a:cxn>
                    <a:cxn ang="0">
                      <a:pos x="T4" y="T5"/>
                    </a:cxn>
                    <a:cxn ang="0">
                      <a:pos x="T6" y="T7"/>
                    </a:cxn>
                    <a:cxn ang="0">
                      <a:pos x="T8" y="T9"/>
                    </a:cxn>
                  </a:cxnLst>
                  <a:rect l="0" t="0" r="r" b="b"/>
                  <a:pathLst>
                    <a:path w="43" h="28">
                      <a:moveTo>
                        <a:pt x="17" y="7"/>
                      </a:moveTo>
                      <a:cubicBezTo>
                        <a:pt x="6" y="14"/>
                        <a:pt x="1" y="23"/>
                        <a:pt x="0" y="26"/>
                      </a:cubicBezTo>
                      <a:cubicBezTo>
                        <a:pt x="3" y="27"/>
                        <a:pt x="14" y="28"/>
                        <a:pt x="25" y="21"/>
                      </a:cubicBezTo>
                      <a:cubicBezTo>
                        <a:pt x="37" y="14"/>
                        <a:pt x="41" y="4"/>
                        <a:pt x="43" y="2"/>
                      </a:cubicBezTo>
                      <a:cubicBezTo>
                        <a:pt x="40" y="1"/>
                        <a:pt x="29" y="0"/>
                        <a:pt x="1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grpSp>
        </p:grpSp>
        <p:sp>
          <p:nvSpPr>
            <p:cNvPr id="744" name="矩形: 圆角 743"/>
            <p:cNvSpPr/>
            <p:nvPr/>
          </p:nvSpPr>
          <p:spPr>
            <a:xfrm>
              <a:off x="975550" y="2367724"/>
              <a:ext cx="1891243" cy="537821"/>
            </a:xfrm>
            <a:prstGeom prst="roundRect">
              <a:avLst/>
            </a:prstGeom>
            <a:noFill/>
            <a:ln>
              <a:gradFill>
                <a:gsLst>
                  <a:gs pos="0">
                    <a:srgbClr val="F1973B"/>
                  </a:gs>
                  <a:gs pos="100000">
                    <a:srgbClr val="EA551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ea typeface="HarmonyOS Sans SC Light" panose="00000400000000000000" pitchFamily="2" charset="-122"/>
                <a:sym typeface="+mn-lt"/>
              </a:endParaRPr>
            </a:p>
          </p:txBody>
        </p:sp>
      </p:grpSp>
      <p:grpSp>
        <p:nvGrpSpPr>
          <p:cNvPr id="793" name="组合 792"/>
          <p:cNvGrpSpPr/>
          <p:nvPr/>
        </p:nvGrpSpPr>
        <p:grpSpPr>
          <a:xfrm>
            <a:off x="965532" y="3105525"/>
            <a:ext cx="1891243" cy="1430972"/>
            <a:chOff x="975550" y="1474573"/>
            <a:chExt cx="1891243" cy="1430972"/>
          </a:xfrm>
        </p:grpSpPr>
        <p:grpSp>
          <p:nvGrpSpPr>
            <p:cNvPr id="941" name="组合 940"/>
            <p:cNvGrpSpPr/>
            <p:nvPr/>
          </p:nvGrpSpPr>
          <p:grpSpPr>
            <a:xfrm>
              <a:off x="1007379" y="1474573"/>
              <a:ext cx="1827584" cy="763150"/>
              <a:chOff x="1110431" y="1468524"/>
              <a:chExt cx="1570072" cy="757714"/>
            </a:xfrm>
          </p:grpSpPr>
          <p:grpSp>
            <p:nvGrpSpPr>
              <p:cNvPr id="943" name="组合 942"/>
              <p:cNvGrpSpPr/>
              <p:nvPr/>
            </p:nvGrpSpPr>
            <p:grpSpPr>
              <a:xfrm>
                <a:off x="2224951" y="1468524"/>
                <a:ext cx="455552" cy="757714"/>
                <a:chOff x="9207500" y="842963"/>
                <a:chExt cx="542925" cy="1098551"/>
              </a:xfrm>
              <a:gradFill>
                <a:gsLst>
                  <a:gs pos="0">
                    <a:srgbClr val="F1973B"/>
                  </a:gs>
                  <a:gs pos="95000">
                    <a:srgbClr val="EA5514"/>
                  </a:gs>
                </a:gsLst>
                <a:lin ang="5400000" scaled="1"/>
              </a:gradFill>
            </p:grpSpPr>
            <p:sp>
              <p:nvSpPr>
                <p:cNvPr id="967" name="Freeform 110"/>
                <p:cNvSpPr/>
                <p:nvPr/>
              </p:nvSpPr>
              <p:spPr bwMode="auto">
                <a:xfrm>
                  <a:off x="9507538" y="1592263"/>
                  <a:ext cx="58737" cy="158750"/>
                </a:xfrm>
                <a:custGeom>
                  <a:avLst/>
                  <a:gdLst>
                    <a:gd name="T0" fmla="*/ 0 w 18"/>
                    <a:gd name="T1" fmla="*/ 19 h 49"/>
                    <a:gd name="T2" fmla="*/ 5 w 18"/>
                    <a:gd name="T3" fmla="*/ 44 h 49"/>
                    <a:gd name="T4" fmla="*/ 5 w 18"/>
                    <a:gd name="T5" fmla="*/ 49 h 49"/>
                    <a:gd name="T6" fmla="*/ 17 w 18"/>
                    <a:gd name="T7" fmla="*/ 25 h 49"/>
                    <a:gd name="T8" fmla="*/ 11 w 18"/>
                    <a:gd name="T9" fmla="*/ 0 h 49"/>
                    <a:gd name="T10" fmla="*/ 0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0" y="19"/>
                      </a:moveTo>
                      <a:cubicBezTo>
                        <a:pt x="2" y="22"/>
                        <a:pt x="7" y="31"/>
                        <a:pt x="5" y="44"/>
                      </a:cubicBezTo>
                      <a:cubicBezTo>
                        <a:pt x="5" y="46"/>
                        <a:pt x="5" y="47"/>
                        <a:pt x="5" y="49"/>
                      </a:cubicBezTo>
                      <a:cubicBezTo>
                        <a:pt x="7" y="46"/>
                        <a:pt x="15" y="38"/>
                        <a:pt x="17" y="25"/>
                      </a:cubicBezTo>
                      <a:cubicBezTo>
                        <a:pt x="18" y="11"/>
                        <a:pt x="13" y="2"/>
                        <a:pt x="11" y="0"/>
                      </a:cubicBezTo>
                      <a:cubicBezTo>
                        <a:pt x="9" y="2"/>
                        <a:pt x="3" y="8"/>
                        <a:pt x="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68" name="Freeform 111"/>
                <p:cNvSpPr/>
                <p:nvPr/>
              </p:nvSpPr>
              <p:spPr bwMode="auto">
                <a:xfrm>
                  <a:off x="9534525" y="1685926"/>
                  <a:ext cx="147637" cy="71438"/>
                </a:xfrm>
                <a:custGeom>
                  <a:avLst/>
                  <a:gdLst>
                    <a:gd name="T0" fmla="*/ 30 w 46"/>
                    <a:gd name="T1" fmla="*/ 19 h 22"/>
                    <a:gd name="T2" fmla="*/ 4 w 46"/>
                    <a:gd name="T3" fmla="*/ 20 h 22"/>
                    <a:gd name="T4" fmla="*/ 0 w 46"/>
                    <a:gd name="T5" fmla="*/ 22 h 22"/>
                    <a:gd name="T6" fmla="*/ 20 w 46"/>
                    <a:gd name="T7" fmla="*/ 5 h 22"/>
                    <a:gd name="T8" fmla="*/ 46 w 46"/>
                    <a:gd name="T9" fmla="*/ 3 h 22"/>
                    <a:gd name="T10" fmla="*/ 30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30" y="19"/>
                      </a:moveTo>
                      <a:cubicBezTo>
                        <a:pt x="27" y="18"/>
                        <a:pt x="17" y="15"/>
                        <a:pt x="4" y="20"/>
                      </a:cubicBezTo>
                      <a:cubicBezTo>
                        <a:pt x="3" y="21"/>
                        <a:pt x="1" y="22"/>
                        <a:pt x="0" y="22"/>
                      </a:cubicBezTo>
                      <a:cubicBezTo>
                        <a:pt x="2" y="20"/>
                        <a:pt x="8" y="10"/>
                        <a:pt x="20" y="5"/>
                      </a:cubicBezTo>
                      <a:cubicBezTo>
                        <a:pt x="33" y="0"/>
                        <a:pt x="43" y="3"/>
                        <a:pt x="46" y="3"/>
                      </a:cubicBezTo>
                      <a:cubicBezTo>
                        <a:pt x="44" y="6"/>
                        <a:pt x="39" y="14"/>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69" name="Freeform 112"/>
                <p:cNvSpPr/>
                <p:nvPr/>
              </p:nvSpPr>
              <p:spPr bwMode="auto">
                <a:xfrm>
                  <a:off x="9550400" y="1501776"/>
                  <a:ext cx="57150" cy="161925"/>
                </a:xfrm>
                <a:custGeom>
                  <a:avLst/>
                  <a:gdLst>
                    <a:gd name="T0" fmla="*/ 0 w 18"/>
                    <a:gd name="T1" fmla="*/ 22 h 50"/>
                    <a:gd name="T2" fmla="*/ 11 w 18"/>
                    <a:gd name="T3" fmla="*/ 45 h 50"/>
                    <a:gd name="T4" fmla="*/ 11 w 18"/>
                    <a:gd name="T5" fmla="*/ 50 h 50"/>
                    <a:gd name="T6" fmla="*/ 17 w 18"/>
                    <a:gd name="T7" fmla="*/ 24 h 50"/>
                    <a:gd name="T8" fmla="*/ 7 w 18"/>
                    <a:gd name="T9" fmla="*/ 0 h 50"/>
                    <a:gd name="T10" fmla="*/ 0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0" y="22"/>
                      </a:moveTo>
                      <a:cubicBezTo>
                        <a:pt x="2" y="24"/>
                        <a:pt x="10" y="32"/>
                        <a:pt x="11" y="45"/>
                      </a:cubicBezTo>
                      <a:cubicBezTo>
                        <a:pt x="11" y="47"/>
                        <a:pt x="11" y="48"/>
                        <a:pt x="11" y="50"/>
                      </a:cubicBezTo>
                      <a:cubicBezTo>
                        <a:pt x="12" y="47"/>
                        <a:pt x="18" y="37"/>
                        <a:pt x="17" y="24"/>
                      </a:cubicBezTo>
                      <a:cubicBezTo>
                        <a:pt x="16" y="10"/>
                        <a:pt x="9" y="2"/>
                        <a:pt x="7" y="0"/>
                      </a:cubicBezTo>
                      <a:cubicBezTo>
                        <a:pt x="5" y="3"/>
                        <a:pt x="1" y="11"/>
                        <a:pt x="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70" name="Freeform 113"/>
                <p:cNvSpPr/>
                <p:nvPr/>
              </p:nvSpPr>
              <p:spPr bwMode="auto">
                <a:xfrm>
                  <a:off x="9598025" y="1576388"/>
                  <a:ext cx="133350" cy="93663"/>
                </a:xfrm>
                <a:custGeom>
                  <a:avLst/>
                  <a:gdLst>
                    <a:gd name="T0" fmla="*/ 28 w 41"/>
                    <a:gd name="T1" fmla="*/ 19 h 29"/>
                    <a:gd name="T2" fmla="*/ 3 w 41"/>
                    <a:gd name="T3" fmla="*/ 26 h 29"/>
                    <a:gd name="T4" fmla="*/ 0 w 41"/>
                    <a:gd name="T5" fmla="*/ 29 h 29"/>
                    <a:gd name="T6" fmla="*/ 16 w 41"/>
                    <a:gd name="T7" fmla="*/ 7 h 29"/>
                    <a:gd name="T8" fmla="*/ 41 w 41"/>
                    <a:gd name="T9" fmla="*/ 1 h 29"/>
                    <a:gd name="T10" fmla="*/ 28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28" y="19"/>
                      </a:moveTo>
                      <a:cubicBezTo>
                        <a:pt x="25" y="19"/>
                        <a:pt x="14" y="18"/>
                        <a:pt x="3" y="26"/>
                      </a:cubicBezTo>
                      <a:cubicBezTo>
                        <a:pt x="2" y="27"/>
                        <a:pt x="1" y="28"/>
                        <a:pt x="0" y="29"/>
                      </a:cubicBezTo>
                      <a:cubicBezTo>
                        <a:pt x="1" y="26"/>
                        <a:pt x="5" y="15"/>
                        <a:pt x="16" y="7"/>
                      </a:cubicBezTo>
                      <a:cubicBezTo>
                        <a:pt x="27" y="0"/>
                        <a:pt x="38" y="0"/>
                        <a:pt x="41" y="1"/>
                      </a:cubicBezTo>
                      <a:cubicBezTo>
                        <a:pt x="40" y="3"/>
                        <a:pt x="36" y="12"/>
                        <a:pt x="2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71" name="Freeform 114"/>
                <p:cNvSpPr/>
                <p:nvPr/>
              </p:nvSpPr>
              <p:spPr bwMode="auto">
                <a:xfrm>
                  <a:off x="9569450" y="1411288"/>
                  <a:ext cx="74612" cy="155575"/>
                </a:xfrm>
                <a:custGeom>
                  <a:avLst/>
                  <a:gdLst>
                    <a:gd name="T0" fmla="*/ 2 w 23"/>
                    <a:gd name="T1" fmla="*/ 22 h 48"/>
                    <a:gd name="T2" fmla="*/ 17 w 23"/>
                    <a:gd name="T3" fmla="*/ 43 h 48"/>
                    <a:gd name="T4" fmla="*/ 18 w 23"/>
                    <a:gd name="T5" fmla="*/ 48 h 48"/>
                    <a:gd name="T6" fmla="*/ 19 w 23"/>
                    <a:gd name="T7" fmla="*/ 21 h 48"/>
                    <a:gd name="T8" fmla="*/ 4 w 23"/>
                    <a:gd name="T9" fmla="*/ 0 h 48"/>
                    <a:gd name="T10" fmla="*/ 2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 y="22"/>
                      </a:moveTo>
                      <a:cubicBezTo>
                        <a:pt x="4" y="24"/>
                        <a:pt x="13" y="30"/>
                        <a:pt x="17" y="43"/>
                      </a:cubicBezTo>
                      <a:cubicBezTo>
                        <a:pt x="17" y="45"/>
                        <a:pt x="18" y="46"/>
                        <a:pt x="18" y="48"/>
                      </a:cubicBezTo>
                      <a:cubicBezTo>
                        <a:pt x="19" y="45"/>
                        <a:pt x="23" y="33"/>
                        <a:pt x="19" y="21"/>
                      </a:cubicBezTo>
                      <a:cubicBezTo>
                        <a:pt x="15" y="8"/>
                        <a:pt x="6" y="1"/>
                        <a:pt x="4" y="0"/>
                      </a:cubicBezTo>
                      <a:cubicBezTo>
                        <a:pt x="3" y="3"/>
                        <a:pt x="0" y="11"/>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72" name="Freeform 115"/>
                <p:cNvSpPr/>
                <p:nvPr/>
              </p:nvSpPr>
              <p:spPr bwMode="auto">
                <a:xfrm>
                  <a:off x="9640888" y="1454151"/>
                  <a:ext cx="109537" cy="115888"/>
                </a:xfrm>
                <a:custGeom>
                  <a:avLst/>
                  <a:gdLst>
                    <a:gd name="T0" fmla="*/ 26 w 34"/>
                    <a:gd name="T1" fmla="*/ 20 h 36"/>
                    <a:gd name="T2" fmla="*/ 3 w 34"/>
                    <a:gd name="T3" fmla="*/ 32 h 36"/>
                    <a:gd name="T4" fmla="*/ 0 w 34"/>
                    <a:gd name="T5" fmla="*/ 36 h 36"/>
                    <a:gd name="T6" fmla="*/ 11 w 34"/>
                    <a:gd name="T7" fmla="*/ 11 h 36"/>
                    <a:gd name="T8" fmla="*/ 34 w 34"/>
                    <a:gd name="T9" fmla="*/ 0 h 36"/>
                    <a:gd name="T10" fmla="*/ 26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26" y="20"/>
                      </a:moveTo>
                      <a:cubicBezTo>
                        <a:pt x="23" y="21"/>
                        <a:pt x="12" y="22"/>
                        <a:pt x="3" y="32"/>
                      </a:cubicBezTo>
                      <a:cubicBezTo>
                        <a:pt x="2" y="33"/>
                        <a:pt x="1" y="34"/>
                        <a:pt x="0" y="36"/>
                      </a:cubicBezTo>
                      <a:cubicBezTo>
                        <a:pt x="0" y="32"/>
                        <a:pt x="2" y="21"/>
                        <a:pt x="11" y="11"/>
                      </a:cubicBezTo>
                      <a:cubicBezTo>
                        <a:pt x="21" y="1"/>
                        <a:pt x="31" y="0"/>
                        <a:pt x="34" y="0"/>
                      </a:cubicBezTo>
                      <a:cubicBezTo>
                        <a:pt x="34" y="2"/>
                        <a:pt x="33" y="12"/>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73" name="Freeform 116"/>
                <p:cNvSpPr/>
                <p:nvPr/>
              </p:nvSpPr>
              <p:spPr bwMode="auto">
                <a:xfrm>
                  <a:off x="9566275" y="1317626"/>
                  <a:ext cx="87312" cy="142875"/>
                </a:xfrm>
                <a:custGeom>
                  <a:avLst/>
                  <a:gdLst>
                    <a:gd name="T0" fmla="*/ 4 w 27"/>
                    <a:gd name="T1" fmla="*/ 23 h 44"/>
                    <a:gd name="T2" fmla="*/ 23 w 27"/>
                    <a:gd name="T3" fmla="*/ 40 h 44"/>
                    <a:gd name="T4" fmla="*/ 25 w 27"/>
                    <a:gd name="T5" fmla="*/ 44 h 44"/>
                    <a:gd name="T6" fmla="*/ 21 w 27"/>
                    <a:gd name="T7" fmla="*/ 18 h 44"/>
                    <a:gd name="T8" fmla="*/ 2 w 27"/>
                    <a:gd name="T9" fmla="*/ 0 h 44"/>
                    <a:gd name="T10" fmla="*/ 4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4" y="23"/>
                      </a:moveTo>
                      <a:cubicBezTo>
                        <a:pt x="7" y="24"/>
                        <a:pt x="17" y="28"/>
                        <a:pt x="23" y="40"/>
                      </a:cubicBezTo>
                      <a:cubicBezTo>
                        <a:pt x="24" y="41"/>
                        <a:pt x="25" y="43"/>
                        <a:pt x="25" y="44"/>
                      </a:cubicBezTo>
                      <a:cubicBezTo>
                        <a:pt x="26" y="41"/>
                        <a:pt x="27" y="29"/>
                        <a:pt x="21" y="18"/>
                      </a:cubicBezTo>
                      <a:cubicBezTo>
                        <a:pt x="14" y="6"/>
                        <a:pt x="5" y="2"/>
                        <a:pt x="2" y="0"/>
                      </a:cubicBezTo>
                      <a:cubicBezTo>
                        <a:pt x="1" y="3"/>
                        <a:pt x="0" y="13"/>
                        <a:pt x="4"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74" name="Freeform 117"/>
                <p:cNvSpPr/>
                <p:nvPr/>
              </p:nvSpPr>
              <p:spPr bwMode="auto">
                <a:xfrm>
                  <a:off x="9659938" y="1323976"/>
                  <a:ext cx="87312" cy="136525"/>
                </a:xfrm>
                <a:custGeom>
                  <a:avLst/>
                  <a:gdLst>
                    <a:gd name="T0" fmla="*/ 23 w 27"/>
                    <a:gd name="T1" fmla="*/ 22 h 42"/>
                    <a:gd name="T2" fmla="*/ 3 w 27"/>
                    <a:gd name="T3" fmla="*/ 38 h 42"/>
                    <a:gd name="T4" fmla="*/ 1 w 27"/>
                    <a:gd name="T5" fmla="*/ 42 h 42"/>
                    <a:gd name="T6" fmla="*/ 7 w 27"/>
                    <a:gd name="T7" fmla="*/ 16 h 42"/>
                    <a:gd name="T8" fmla="*/ 27 w 27"/>
                    <a:gd name="T9" fmla="*/ 0 h 42"/>
                    <a:gd name="T10" fmla="*/ 23 w 27"/>
                    <a:gd name="T11" fmla="*/ 22 h 42"/>
                  </a:gdLst>
                  <a:ahLst/>
                  <a:cxnLst>
                    <a:cxn ang="0">
                      <a:pos x="T0" y="T1"/>
                    </a:cxn>
                    <a:cxn ang="0">
                      <a:pos x="T2" y="T3"/>
                    </a:cxn>
                    <a:cxn ang="0">
                      <a:pos x="T4" y="T5"/>
                    </a:cxn>
                    <a:cxn ang="0">
                      <a:pos x="T6" y="T7"/>
                    </a:cxn>
                    <a:cxn ang="0">
                      <a:pos x="T8" y="T9"/>
                    </a:cxn>
                    <a:cxn ang="0">
                      <a:pos x="T10" y="T11"/>
                    </a:cxn>
                  </a:cxnLst>
                  <a:rect l="0" t="0" r="r" b="b"/>
                  <a:pathLst>
                    <a:path w="27" h="42">
                      <a:moveTo>
                        <a:pt x="23" y="22"/>
                      </a:moveTo>
                      <a:cubicBezTo>
                        <a:pt x="20" y="23"/>
                        <a:pt x="10" y="27"/>
                        <a:pt x="3" y="38"/>
                      </a:cubicBezTo>
                      <a:cubicBezTo>
                        <a:pt x="2" y="40"/>
                        <a:pt x="1" y="41"/>
                        <a:pt x="1" y="42"/>
                      </a:cubicBezTo>
                      <a:cubicBezTo>
                        <a:pt x="0" y="39"/>
                        <a:pt x="0" y="27"/>
                        <a:pt x="7" y="16"/>
                      </a:cubicBezTo>
                      <a:cubicBezTo>
                        <a:pt x="14" y="5"/>
                        <a:pt x="24" y="1"/>
                        <a:pt x="27" y="0"/>
                      </a:cubicBezTo>
                      <a:cubicBezTo>
                        <a:pt x="27" y="3"/>
                        <a:pt x="27" y="12"/>
                        <a:pt x="2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75" name="Freeform 118"/>
                <p:cNvSpPr/>
                <p:nvPr/>
              </p:nvSpPr>
              <p:spPr bwMode="auto">
                <a:xfrm>
                  <a:off x="9544050" y="1230313"/>
                  <a:ext cx="103187" cy="123825"/>
                </a:xfrm>
                <a:custGeom>
                  <a:avLst/>
                  <a:gdLst>
                    <a:gd name="T0" fmla="*/ 7 w 32"/>
                    <a:gd name="T1" fmla="*/ 22 h 38"/>
                    <a:gd name="T2" fmla="*/ 29 w 32"/>
                    <a:gd name="T3" fmla="*/ 34 h 38"/>
                    <a:gd name="T4" fmla="*/ 32 w 32"/>
                    <a:gd name="T5" fmla="*/ 38 h 38"/>
                    <a:gd name="T6" fmla="*/ 22 w 32"/>
                    <a:gd name="T7" fmla="*/ 13 h 38"/>
                    <a:gd name="T8" fmla="*/ 0 w 32"/>
                    <a:gd name="T9" fmla="*/ 0 h 38"/>
                    <a:gd name="T10" fmla="*/ 7 w 32"/>
                    <a:gd name="T11" fmla="*/ 22 h 38"/>
                  </a:gdLst>
                  <a:ahLst/>
                  <a:cxnLst>
                    <a:cxn ang="0">
                      <a:pos x="T0" y="T1"/>
                    </a:cxn>
                    <a:cxn ang="0">
                      <a:pos x="T2" y="T3"/>
                    </a:cxn>
                    <a:cxn ang="0">
                      <a:pos x="T4" y="T5"/>
                    </a:cxn>
                    <a:cxn ang="0">
                      <a:pos x="T6" y="T7"/>
                    </a:cxn>
                    <a:cxn ang="0">
                      <a:pos x="T8" y="T9"/>
                    </a:cxn>
                    <a:cxn ang="0">
                      <a:pos x="T10" y="T11"/>
                    </a:cxn>
                  </a:cxnLst>
                  <a:rect l="0" t="0" r="r" b="b"/>
                  <a:pathLst>
                    <a:path w="32" h="38">
                      <a:moveTo>
                        <a:pt x="7" y="22"/>
                      </a:moveTo>
                      <a:cubicBezTo>
                        <a:pt x="10" y="22"/>
                        <a:pt x="20" y="24"/>
                        <a:pt x="29" y="34"/>
                      </a:cubicBezTo>
                      <a:cubicBezTo>
                        <a:pt x="30" y="36"/>
                        <a:pt x="31" y="37"/>
                        <a:pt x="32" y="38"/>
                      </a:cubicBezTo>
                      <a:cubicBezTo>
                        <a:pt x="32" y="35"/>
                        <a:pt x="31" y="23"/>
                        <a:pt x="22" y="13"/>
                      </a:cubicBezTo>
                      <a:cubicBezTo>
                        <a:pt x="13" y="3"/>
                        <a:pt x="3" y="1"/>
                        <a:pt x="0" y="0"/>
                      </a:cubicBezTo>
                      <a:cubicBezTo>
                        <a:pt x="0" y="3"/>
                        <a:pt x="1" y="12"/>
                        <a:pt x="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76" name="Freeform 119"/>
                <p:cNvSpPr/>
                <p:nvPr/>
              </p:nvSpPr>
              <p:spPr bwMode="auto">
                <a:xfrm>
                  <a:off x="9647238" y="1201738"/>
                  <a:ext cx="77787" cy="152400"/>
                </a:xfrm>
                <a:custGeom>
                  <a:avLst/>
                  <a:gdLst>
                    <a:gd name="T0" fmla="*/ 22 w 24"/>
                    <a:gd name="T1" fmla="*/ 22 h 47"/>
                    <a:gd name="T2" fmla="*/ 6 w 24"/>
                    <a:gd name="T3" fmla="*/ 42 h 47"/>
                    <a:gd name="T4" fmla="*/ 4 w 24"/>
                    <a:gd name="T5" fmla="*/ 47 h 47"/>
                    <a:gd name="T6" fmla="*/ 5 w 24"/>
                    <a:gd name="T7" fmla="*/ 19 h 47"/>
                    <a:gd name="T8" fmla="*/ 21 w 24"/>
                    <a:gd name="T9" fmla="*/ 0 h 47"/>
                    <a:gd name="T10" fmla="*/ 22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22" y="22"/>
                      </a:moveTo>
                      <a:cubicBezTo>
                        <a:pt x="19" y="24"/>
                        <a:pt x="10" y="29"/>
                        <a:pt x="6" y="42"/>
                      </a:cubicBezTo>
                      <a:cubicBezTo>
                        <a:pt x="5" y="43"/>
                        <a:pt x="5" y="45"/>
                        <a:pt x="4" y="47"/>
                      </a:cubicBezTo>
                      <a:cubicBezTo>
                        <a:pt x="3" y="43"/>
                        <a:pt x="0" y="32"/>
                        <a:pt x="5" y="19"/>
                      </a:cubicBezTo>
                      <a:cubicBezTo>
                        <a:pt x="9" y="7"/>
                        <a:pt x="18" y="1"/>
                        <a:pt x="21" y="0"/>
                      </a:cubicBezTo>
                      <a:cubicBezTo>
                        <a:pt x="22" y="2"/>
                        <a:pt x="24"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77" name="Freeform 120"/>
                <p:cNvSpPr/>
                <p:nvPr/>
              </p:nvSpPr>
              <p:spPr bwMode="auto">
                <a:xfrm>
                  <a:off x="9494838" y="1149351"/>
                  <a:ext cx="130175" cy="101600"/>
                </a:xfrm>
                <a:custGeom>
                  <a:avLst/>
                  <a:gdLst>
                    <a:gd name="T0" fmla="*/ 12 w 40"/>
                    <a:gd name="T1" fmla="*/ 20 h 31"/>
                    <a:gd name="T2" fmla="*/ 36 w 40"/>
                    <a:gd name="T3" fmla="*/ 28 h 31"/>
                    <a:gd name="T4" fmla="*/ 40 w 40"/>
                    <a:gd name="T5" fmla="*/ 31 h 31"/>
                    <a:gd name="T6" fmla="*/ 25 w 40"/>
                    <a:gd name="T7" fmla="*/ 9 h 31"/>
                    <a:gd name="T8" fmla="*/ 0 w 40"/>
                    <a:gd name="T9" fmla="*/ 1 h 31"/>
                    <a:gd name="T10" fmla="*/ 12 w 40"/>
                    <a:gd name="T11" fmla="*/ 20 h 31"/>
                  </a:gdLst>
                  <a:ahLst/>
                  <a:cxnLst>
                    <a:cxn ang="0">
                      <a:pos x="T0" y="T1"/>
                    </a:cxn>
                    <a:cxn ang="0">
                      <a:pos x="T2" y="T3"/>
                    </a:cxn>
                    <a:cxn ang="0">
                      <a:pos x="T4" y="T5"/>
                    </a:cxn>
                    <a:cxn ang="0">
                      <a:pos x="T6" y="T7"/>
                    </a:cxn>
                    <a:cxn ang="0">
                      <a:pos x="T8" y="T9"/>
                    </a:cxn>
                    <a:cxn ang="0">
                      <a:pos x="T10" y="T11"/>
                    </a:cxn>
                  </a:cxnLst>
                  <a:rect l="0" t="0" r="r" b="b"/>
                  <a:pathLst>
                    <a:path w="40" h="31">
                      <a:moveTo>
                        <a:pt x="12" y="20"/>
                      </a:moveTo>
                      <a:cubicBezTo>
                        <a:pt x="15" y="20"/>
                        <a:pt x="26" y="20"/>
                        <a:pt x="36" y="28"/>
                      </a:cubicBezTo>
                      <a:cubicBezTo>
                        <a:pt x="38" y="29"/>
                        <a:pt x="39" y="30"/>
                        <a:pt x="40" y="31"/>
                      </a:cubicBezTo>
                      <a:cubicBezTo>
                        <a:pt x="39" y="28"/>
                        <a:pt x="35" y="17"/>
                        <a:pt x="25" y="9"/>
                      </a:cubicBezTo>
                      <a:cubicBezTo>
                        <a:pt x="14" y="0"/>
                        <a:pt x="3" y="0"/>
                        <a:pt x="0" y="1"/>
                      </a:cubicBezTo>
                      <a:cubicBezTo>
                        <a:pt x="1" y="3"/>
                        <a:pt x="4" y="12"/>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78" name="Freeform 121"/>
                <p:cNvSpPr/>
                <p:nvPr/>
              </p:nvSpPr>
              <p:spPr bwMode="auto">
                <a:xfrm>
                  <a:off x="9613900" y="1085851"/>
                  <a:ext cx="61912" cy="157163"/>
                </a:xfrm>
                <a:custGeom>
                  <a:avLst/>
                  <a:gdLst>
                    <a:gd name="T0" fmla="*/ 19 w 19"/>
                    <a:gd name="T1" fmla="*/ 22 h 49"/>
                    <a:gd name="T2" fmla="*/ 7 w 19"/>
                    <a:gd name="T3" fmla="*/ 45 h 49"/>
                    <a:gd name="T4" fmla="*/ 7 w 19"/>
                    <a:gd name="T5" fmla="*/ 49 h 49"/>
                    <a:gd name="T6" fmla="*/ 2 w 19"/>
                    <a:gd name="T7" fmla="*/ 23 h 49"/>
                    <a:gd name="T8" fmla="*/ 13 w 19"/>
                    <a:gd name="T9" fmla="*/ 0 h 49"/>
                    <a:gd name="T10" fmla="*/ 19 w 19"/>
                    <a:gd name="T11" fmla="*/ 22 h 49"/>
                  </a:gdLst>
                  <a:ahLst/>
                  <a:cxnLst>
                    <a:cxn ang="0">
                      <a:pos x="T0" y="T1"/>
                    </a:cxn>
                    <a:cxn ang="0">
                      <a:pos x="T2" y="T3"/>
                    </a:cxn>
                    <a:cxn ang="0">
                      <a:pos x="T4" y="T5"/>
                    </a:cxn>
                    <a:cxn ang="0">
                      <a:pos x="T6" y="T7"/>
                    </a:cxn>
                    <a:cxn ang="0">
                      <a:pos x="T8" y="T9"/>
                    </a:cxn>
                    <a:cxn ang="0">
                      <a:pos x="T10" y="T11"/>
                    </a:cxn>
                  </a:cxnLst>
                  <a:rect l="0" t="0" r="r" b="b"/>
                  <a:pathLst>
                    <a:path w="19" h="49">
                      <a:moveTo>
                        <a:pt x="19" y="22"/>
                      </a:moveTo>
                      <a:cubicBezTo>
                        <a:pt x="17" y="24"/>
                        <a:pt x="9" y="31"/>
                        <a:pt x="7" y="45"/>
                      </a:cubicBezTo>
                      <a:cubicBezTo>
                        <a:pt x="7" y="46"/>
                        <a:pt x="7" y="48"/>
                        <a:pt x="7" y="49"/>
                      </a:cubicBezTo>
                      <a:cubicBezTo>
                        <a:pt x="5" y="47"/>
                        <a:pt x="0" y="36"/>
                        <a:pt x="2" y="23"/>
                      </a:cubicBezTo>
                      <a:cubicBezTo>
                        <a:pt x="3" y="10"/>
                        <a:pt x="11" y="2"/>
                        <a:pt x="13" y="0"/>
                      </a:cubicBezTo>
                      <a:cubicBezTo>
                        <a:pt x="15" y="3"/>
                        <a:pt x="19" y="11"/>
                        <a:pt x="19"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79" name="Freeform 122"/>
                <p:cNvSpPr/>
                <p:nvPr/>
              </p:nvSpPr>
              <p:spPr bwMode="auto">
                <a:xfrm>
                  <a:off x="9434513" y="1073151"/>
                  <a:ext cx="144462" cy="79375"/>
                </a:xfrm>
                <a:custGeom>
                  <a:avLst/>
                  <a:gdLst>
                    <a:gd name="T0" fmla="*/ 15 w 45"/>
                    <a:gd name="T1" fmla="*/ 20 h 25"/>
                    <a:gd name="T2" fmla="*/ 41 w 45"/>
                    <a:gd name="T3" fmla="*/ 23 h 25"/>
                    <a:gd name="T4" fmla="*/ 45 w 45"/>
                    <a:gd name="T5" fmla="*/ 25 h 25"/>
                    <a:gd name="T6" fmla="*/ 26 w 45"/>
                    <a:gd name="T7" fmla="*/ 6 h 25"/>
                    <a:gd name="T8" fmla="*/ 0 w 45"/>
                    <a:gd name="T9" fmla="*/ 3 h 25"/>
                    <a:gd name="T10" fmla="*/ 15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15" y="20"/>
                      </a:moveTo>
                      <a:cubicBezTo>
                        <a:pt x="18" y="19"/>
                        <a:pt x="29" y="17"/>
                        <a:pt x="41" y="23"/>
                      </a:cubicBezTo>
                      <a:cubicBezTo>
                        <a:pt x="42" y="23"/>
                        <a:pt x="44" y="24"/>
                        <a:pt x="45" y="25"/>
                      </a:cubicBezTo>
                      <a:cubicBezTo>
                        <a:pt x="44" y="22"/>
                        <a:pt x="38" y="12"/>
                        <a:pt x="26" y="6"/>
                      </a:cubicBezTo>
                      <a:cubicBezTo>
                        <a:pt x="14" y="0"/>
                        <a:pt x="3" y="3"/>
                        <a:pt x="0" y="3"/>
                      </a:cubicBezTo>
                      <a:cubicBezTo>
                        <a:pt x="2" y="6"/>
                        <a:pt x="6" y="14"/>
                        <a:pt x="1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80" name="Freeform 123"/>
                <p:cNvSpPr/>
                <p:nvPr/>
              </p:nvSpPr>
              <p:spPr bwMode="auto">
                <a:xfrm>
                  <a:off x="9553575" y="985838"/>
                  <a:ext cx="57150" cy="160338"/>
                </a:xfrm>
                <a:custGeom>
                  <a:avLst/>
                  <a:gdLst>
                    <a:gd name="T0" fmla="*/ 18 w 18"/>
                    <a:gd name="T1" fmla="*/ 20 h 50"/>
                    <a:gd name="T2" fmla="*/ 11 w 18"/>
                    <a:gd name="T3" fmla="*/ 45 h 50"/>
                    <a:gd name="T4" fmla="*/ 12 w 18"/>
                    <a:gd name="T5" fmla="*/ 50 h 50"/>
                    <a:gd name="T6" fmla="*/ 1 w 18"/>
                    <a:gd name="T7" fmla="*/ 25 h 50"/>
                    <a:gd name="T8" fmla="*/ 8 w 18"/>
                    <a:gd name="T9" fmla="*/ 0 h 50"/>
                    <a:gd name="T10" fmla="*/ 18 w 18"/>
                    <a:gd name="T11" fmla="*/ 20 h 50"/>
                  </a:gdLst>
                  <a:ahLst/>
                  <a:cxnLst>
                    <a:cxn ang="0">
                      <a:pos x="T0" y="T1"/>
                    </a:cxn>
                    <a:cxn ang="0">
                      <a:pos x="T2" y="T3"/>
                    </a:cxn>
                    <a:cxn ang="0">
                      <a:pos x="T4" y="T5"/>
                    </a:cxn>
                    <a:cxn ang="0">
                      <a:pos x="T6" y="T7"/>
                    </a:cxn>
                    <a:cxn ang="0">
                      <a:pos x="T8" y="T9"/>
                    </a:cxn>
                    <a:cxn ang="0">
                      <a:pos x="T10" y="T11"/>
                    </a:cxn>
                  </a:cxnLst>
                  <a:rect l="0" t="0" r="r" b="b"/>
                  <a:pathLst>
                    <a:path w="18" h="50">
                      <a:moveTo>
                        <a:pt x="18" y="20"/>
                      </a:moveTo>
                      <a:cubicBezTo>
                        <a:pt x="16" y="23"/>
                        <a:pt x="10" y="31"/>
                        <a:pt x="11" y="45"/>
                      </a:cubicBezTo>
                      <a:cubicBezTo>
                        <a:pt x="11" y="47"/>
                        <a:pt x="11" y="48"/>
                        <a:pt x="12" y="50"/>
                      </a:cubicBezTo>
                      <a:cubicBezTo>
                        <a:pt x="9" y="47"/>
                        <a:pt x="2" y="38"/>
                        <a:pt x="1" y="25"/>
                      </a:cubicBezTo>
                      <a:cubicBezTo>
                        <a:pt x="0" y="11"/>
                        <a:pt x="6" y="2"/>
                        <a:pt x="8" y="0"/>
                      </a:cubicBezTo>
                      <a:cubicBezTo>
                        <a:pt x="10" y="2"/>
                        <a:pt x="16" y="9"/>
                        <a:pt x="1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81" name="Freeform 124"/>
                <p:cNvSpPr/>
                <p:nvPr/>
              </p:nvSpPr>
              <p:spPr bwMode="auto">
                <a:xfrm>
                  <a:off x="9359900" y="1011238"/>
                  <a:ext cx="153987" cy="61913"/>
                </a:xfrm>
                <a:custGeom>
                  <a:avLst/>
                  <a:gdLst>
                    <a:gd name="T0" fmla="*/ 18 w 48"/>
                    <a:gd name="T1" fmla="*/ 19 h 19"/>
                    <a:gd name="T2" fmla="*/ 44 w 48"/>
                    <a:gd name="T3" fmla="*/ 16 h 19"/>
                    <a:gd name="T4" fmla="*/ 48 w 48"/>
                    <a:gd name="T5" fmla="*/ 18 h 19"/>
                    <a:gd name="T6" fmla="*/ 26 w 48"/>
                    <a:gd name="T7" fmla="*/ 3 h 19"/>
                    <a:gd name="T8" fmla="*/ 0 w 48"/>
                    <a:gd name="T9" fmla="*/ 6 h 19"/>
                    <a:gd name="T10" fmla="*/ 18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18" y="19"/>
                      </a:moveTo>
                      <a:cubicBezTo>
                        <a:pt x="21" y="17"/>
                        <a:pt x="31" y="13"/>
                        <a:pt x="44" y="16"/>
                      </a:cubicBezTo>
                      <a:cubicBezTo>
                        <a:pt x="45" y="16"/>
                        <a:pt x="47" y="17"/>
                        <a:pt x="48" y="18"/>
                      </a:cubicBezTo>
                      <a:cubicBezTo>
                        <a:pt x="46" y="15"/>
                        <a:pt x="39" y="6"/>
                        <a:pt x="26" y="3"/>
                      </a:cubicBezTo>
                      <a:cubicBezTo>
                        <a:pt x="12" y="0"/>
                        <a:pt x="3" y="4"/>
                        <a:pt x="0" y="6"/>
                      </a:cubicBezTo>
                      <a:cubicBezTo>
                        <a:pt x="2" y="8"/>
                        <a:pt x="8" y="15"/>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82" name="Freeform 125"/>
                <p:cNvSpPr/>
                <p:nvPr/>
              </p:nvSpPr>
              <p:spPr bwMode="auto">
                <a:xfrm>
                  <a:off x="9463088" y="904876"/>
                  <a:ext cx="61912" cy="150813"/>
                </a:xfrm>
                <a:custGeom>
                  <a:avLst/>
                  <a:gdLst>
                    <a:gd name="T0" fmla="*/ 19 w 19"/>
                    <a:gd name="T1" fmla="*/ 17 h 47"/>
                    <a:gd name="T2" fmla="*/ 18 w 19"/>
                    <a:gd name="T3" fmla="*/ 43 h 47"/>
                    <a:gd name="T4" fmla="*/ 19 w 19"/>
                    <a:gd name="T5" fmla="*/ 47 h 47"/>
                    <a:gd name="T6" fmla="*/ 4 w 19"/>
                    <a:gd name="T7" fmla="*/ 25 h 47"/>
                    <a:gd name="T8" fmla="*/ 5 w 19"/>
                    <a:gd name="T9" fmla="*/ 0 h 47"/>
                    <a:gd name="T10" fmla="*/ 19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19" y="17"/>
                      </a:moveTo>
                      <a:cubicBezTo>
                        <a:pt x="18" y="20"/>
                        <a:pt x="14" y="30"/>
                        <a:pt x="18" y="43"/>
                      </a:cubicBezTo>
                      <a:cubicBezTo>
                        <a:pt x="18" y="44"/>
                        <a:pt x="19" y="46"/>
                        <a:pt x="19" y="47"/>
                      </a:cubicBezTo>
                      <a:cubicBezTo>
                        <a:pt x="17" y="45"/>
                        <a:pt x="8" y="38"/>
                        <a:pt x="4" y="25"/>
                      </a:cubicBezTo>
                      <a:cubicBezTo>
                        <a:pt x="0" y="12"/>
                        <a:pt x="4" y="2"/>
                        <a:pt x="5" y="0"/>
                      </a:cubicBezTo>
                      <a:cubicBezTo>
                        <a:pt x="8" y="1"/>
                        <a:pt x="15" y="7"/>
                        <a:pt x="1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83" name="Freeform 126"/>
                <p:cNvSpPr/>
                <p:nvPr/>
              </p:nvSpPr>
              <p:spPr bwMode="auto">
                <a:xfrm>
                  <a:off x="9275763" y="965201"/>
                  <a:ext cx="161925" cy="55563"/>
                </a:xfrm>
                <a:custGeom>
                  <a:avLst/>
                  <a:gdLst>
                    <a:gd name="T0" fmla="*/ 21 w 50"/>
                    <a:gd name="T1" fmla="*/ 17 h 17"/>
                    <a:gd name="T2" fmla="*/ 45 w 50"/>
                    <a:gd name="T3" fmla="*/ 9 h 17"/>
                    <a:gd name="T4" fmla="*/ 50 w 50"/>
                    <a:gd name="T5" fmla="*/ 10 h 17"/>
                    <a:gd name="T6" fmla="*/ 24 w 50"/>
                    <a:gd name="T7" fmla="*/ 0 h 17"/>
                    <a:gd name="T8" fmla="*/ 0 w 50"/>
                    <a:gd name="T9" fmla="*/ 8 h 17"/>
                    <a:gd name="T10" fmla="*/ 21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1" y="17"/>
                      </a:moveTo>
                      <a:cubicBezTo>
                        <a:pt x="23" y="15"/>
                        <a:pt x="31" y="9"/>
                        <a:pt x="45" y="9"/>
                      </a:cubicBezTo>
                      <a:cubicBezTo>
                        <a:pt x="47" y="9"/>
                        <a:pt x="48" y="9"/>
                        <a:pt x="50" y="10"/>
                      </a:cubicBezTo>
                      <a:cubicBezTo>
                        <a:pt x="47" y="8"/>
                        <a:pt x="38" y="1"/>
                        <a:pt x="24" y="0"/>
                      </a:cubicBezTo>
                      <a:cubicBezTo>
                        <a:pt x="11" y="0"/>
                        <a:pt x="2" y="6"/>
                        <a:pt x="0" y="8"/>
                      </a:cubicBezTo>
                      <a:cubicBezTo>
                        <a:pt x="2" y="10"/>
                        <a:pt x="10" y="16"/>
                        <a:pt x="2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84" name="Freeform 127"/>
                <p:cNvSpPr/>
                <p:nvPr/>
              </p:nvSpPr>
              <p:spPr bwMode="auto">
                <a:xfrm>
                  <a:off x="9359900" y="842963"/>
                  <a:ext cx="84137" cy="142875"/>
                </a:xfrm>
                <a:custGeom>
                  <a:avLst/>
                  <a:gdLst>
                    <a:gd name="T0" fmla="*/ 19 w 26"/>
                    <a:gd name="T1" fmla="*/ 15 h 44"/>
                    <a:gd name="T2" fmla="*/ 23 w 26"/>
                    <a:gd name="T3" fmla="*/ 40 h 44"/>
                    <a:gd name="T4" fmla="*/ 26 w 26"/>
                    <a:gd name="T5" fmla="*/ 44 h 44"/>
                    <a:gd name="T6" fmla="*/ 6 w 26"/>
                    <a:gd name="T7" fmla="*/ 26 h 44"/>
                    <a:gd name="T8" fmla="*/ 2 w 26"/>
                    <a:gd name="T9" fmla="*/ 0 h 44"/>
                    <a:gd name="T10" fmla="*/ 19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19" y="15"/>
                      </a:moveTo>
                      <a:cubicBezTo>
                        <a:pt x="19" y="18"/>
                        <a:pt x="17" y="28"/>
                        <a:pt x="23" y="40"/>
                      </a:cubicBezTo>
                      <a:cubicBezTo>
                        <a:pt x="24" y="41"/>
                        <a:pt x="25" y="43"/>
                        <a:pt x="26" y="44"/>
                      </a:cubicBezTo>
                      <a:cubicBezTo>
                        <a:pt x="23" y="43"/>
                        <a:pt x="12" y="37"/>
                        <a:pt x="6" y="26"/>
                      </a:cubicBezTo>
                      <a:cubicBezTo>
                        <a:pt x="0" y="14"/>
                        <a:pt x="2" y="3"/>
                        <a:pt x="2" y="0"/>
                      </a:cubicBezTo>
                      <a:cubicBezTo>
                        <a:pt x="5" y="1"/>
                        <a:pt x="13" y="6"/>
                        <a:pt x="1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85" name="Freeform 128"/>
                <p:cNvSpPr/>
                <p:nvPr/>
              </p:nvSpPr>
              <p:spPr bwMode="auto">
                <a:xfrm>
                  <a:off x="9207500" y="1831976"/>
                  <a:ext cx="233362" cy="109538"/>
                </a:xfrm>
                <a:custGeom>
                  <a:avLst/>
                  <a:gdLst>
                    <a:gd name="T0" fmla="*/ 72 w 72"/>
                    <a:gd name="T1" fmla="*/ 2 h 34"/>
                    <a:gd name="T2" fmla="*/ 1 w 72"/>
                    <a:gd name="T3" fmla="*/ 34 h 34"/>
                    <a:gd name="T4" fmla="*/ 0 w 72"/>
                    <a:gd name="T5" fmla="*/ 26 h 34"/>
                    <a:gd name="T6" fmla="*/ 71 w 72"/>
                    <a:gd name="T7" fmla="*/ 0 h 34"/>
                    <a:gd name="T8" fmla="*/ 72 w 72"/>
                    <a:gd name="T9" fmla="*/ 2 h 34"/>
                  </a:gdLst>
                  <a:ahLst/>
                  <a:cxnLst>
                    <a:cxn ang="0">
                      <a:pos x="T0" y="T1"/>
                    </a:cxn>
                    <a:cxn ang="0">
                      <a:pos x="T2" y="T3"/>
                    </a:cxn>
                    <a:cxn ang="0">
                      <a:pos x="T4" y="T5"/>
                    </a:cxn>
                    <a:cxn ang="0">
                      <a:pos x="T6" y="T7"/>
                    </a:cxn>
                    <a:cxn ang="0">
                      <a:pos x="T8" y="T9"/>
                    </a:cxn>
                  </a:cxnLst>
                  <a:rect l="0" t="0" r="r" b="b"/>
                  <a:pathLst>
                    <a:path w="72" h="34">
                      <a:moveTo>
                        <a:pt x="72" y="2"/>
                      </a:moveTo>
                      <a:cubicBezTo>
                        <a:pt x="52" y="18"/>
                        <a:pt x="27" y="29"/>
                        <a:pt x="1" y="34"/>
                      </a:cubicBezTo>
                      <a:cubicBezTo>
                        <a:pt x="0" y="26"/>
                        <a:pt x="0" y="26"/>
                        <a:pt x="0" y="26"/>
                      </a:cubicBezTo>
                      <a:cubicBezTo>
                        <a:pt x="25" y="23"/>
                        <a:pt x="50" y="15"/>
                        <a:pt x="71" y="0"/>
                      </a:cubicBezTo>
                      <a:lnTo>
                        <a:pt x="7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86" name="Freeform 129"/>
                <p:cNvSpPr/>
                <p:nvPr/>
              </p:nvSpPr>
              <p:spPr bwMode="auto">
                <a:xfrm>
                  <a:off x="9459913" y="1766888"/>
                  <a:ext cx="153987" cy="80963"/>
                </a:xfrm>
                <a:custGeom>
                  <a:avLst/>
                  <a:gdLst>
                    <a:gd name="T0" fmla="*/ 26 w 48"/>
                    <a:gd name="T1" fmla="*/ 21 h 25"/>
                    <a:gd name="T2" fmla="*/ 0 w 48"/>
                    <a:gd name="T3" fmla="*/ 20 h 25"/>
                    <a:gd name="T4" fmla="*/ 23 w 48"/>
                    <a:gd name="T5" fmla="*/ 4 h 25"/>
                    <a:gd name="T6" fmla="*/ 48 w 48"/>
                    <a:gd name="T7" fmla="*/ 6 h 25"/>
                    <a:gd name="T8" fmla="*/ 26 w 48"/>
                    <a:gd name="T9" fmla="*/ 21 h 25"/>
                  </a:gdLst>
                  <a:ahLst/>
                  <a:cxnLst>
                    <a:cxn ang="0">
                      <a:pos x="T0" y="T1"/>
                    </a:cxn>
                    <a:cxn ang="0">
                      <a:pos x="T2" y="T3"/>
                    </a:cxn>
                    <a:cxn ang="0">
                      <a:pos x="T4" y="T5"/>
                    </a:cxn>
                    <a:cxn ang="0">
                      <a:pos x="T6" y="T7"/>
                    </a:cxn>
                    <a:cxn ang="0">
                      <a:pos x="T8" y="T9"/>
                    </a:cxn>
                  </a:cxnLst>
                  <a:rect l="0" t="0" r="r" b="b"/>
                  <a:pathLst>
                    <a:path w="48" h="25">
                      <a:moveTo>
                        <a:pt x="26" y="21"/>
                      </a:moveTo>
                      <a:cubicBezTo>
                        <a:pt x="13" y="25"/>
                        <a:pt x="3" y="21"/>
                        <a:pt x="0" y="20"/>
                      </a:cubicBezTo>
                      <a:cubicBezTo>
                        <a:pt x="2" y="17"/>
                        <a:pt x="10" y="8"/>
                        <a:pt x="23" y="4"/>
                      </a:cubicBezTo>
                      <a:cubicBezTo>
                        <a:pt x="36" y="0"/>
                        <a:pt x="46" y="4"/>
                        <a:pt x="48" y="6"/>
                      </a:cubicBezTo>
                      <a:cubicBezTo>
                        <a:pt x="46" y="8"/>
                        <a:pt x="39" y="17"/>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87" name="Freeform 130"/>
                <p:cNvSpPr/>
                <p:nvPr/>
              </p:nvSpPr>
              <p:spPr bwMode="auto">
                <a:xfrm>
                  <a:off x="9434513" y="1663701"/>
                  <a:ext cx="73025" cy="158750"/>
                </a:xfrm>
                <a:custGeom>
                  <a:avLst/>
                  <a:gdLst>
                    <a:gd name="T0" fmla="*/ 3 w 23"/>
                    <a:gd name="T1" fmla="*/ 23 h 49"/>
                    <a:gd name="T2" fmla="*/ 6 w 23"/>
                    <a:gd name="T3" fmla="*/ 49 h 49"/>
                    <a:gd name="T4" fmla="*/ 20 w 23"/>
                    <a:gd name="T5" fmla="*/ 26 h 49"/>
                    <a:gd name="T6" fmla="*/ 18 w 23"/>
                    <a:gd name="T7" fmla="*/ 0 h 49"/>
                    <a:gd name="T8" fmla="*/ 3 w 23"/>
                    <a:gd name="T9" fmla="*/ 23 h 49"/>
                  </a:gdLst>
                  <a:ahLst/>
                  <a:cxnLst>
                    <a:cxn ang="0">
                      <a:pos x="T0" y="T1"/>
                    </a:cxn>
                    <a:cxn ang="0">
                      <a:pos x="T2" y="T3"/>
                    </a:cxn>
                    <a:cxn ang="0">
                      <a:pos x="T4" y="T5"/>
                    </a:cxn>
                    <a:cxn ang="0">
                      <a:pos x="T6" y="T7"/>
                    </a:cxn>
                    <a:cxn ang="0">
                      <a:pos x="T8" y="T9"/>
                    </a:cxn>
                  </a:cxnLst>
                  <a:rect l="0" t="0" r="r" b="b"/>
                  <a:pathLst>
                    <a:path w="23" h="49">
                      <a:moveTo>
                        <a:pt x="3" y="23"/>
                      </a:moveTo>
                      <a:cubicBezTo>
                        <a:pt x="0" y="37"/>
                        <a:pt x="4" y="46"/>
                        <a:pt x="6" y="49"/>
                      </a:cubicBezTo>
                      <a:cubicBezTo>
                        <a:pt x="8" y="47"/>
                        <a:pt x="17" y="39"/>
                        <a:pt x="20" y="26"/>
                      </a:cubicBezTo>
                      <a:cubicBezTo>
                        <a:pt x="23" y="13"/>
                        <a:pt x="19" y="3"/>
                        <a:pt x="18" y="0"/>
                      </a:cubicBezTo>
                      <a:cubicBezTo>
                        <a:pt x="15" y="3"/>
                        <a:pt x="6" y="10"/>
                        <a:pt x="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88" name="Freeform 131"/>
                <p:cNvSpPr/>
                <p:nvPr/>
              </p:nvSpPr>
              <p:spPr bwMode="auto">
                <a:xfrm>
                  <a:off x="9232900" y="865188"/>
                  <a:ext cx="136525" cy="90488"/>
                </a:xfrm>
                <a:custGeom>
                  <a:avLst/>
                  <a:gdLst>
                    <a:gd name="T0" fmla="*/ 25 w 42"/>
                    <a:gd name="T1" fmla="*/ 7 h 28"/>
                    <a:gd name="T2" fmla="*/ 42 w 42"/>
                    <a:gd name="T3" fmla="*/ 26 h 28"/>
                    <a:gd name="T4" fmla="*/ 17 w 42"/>
                    <a:gd name="T5" fmla="*/ 21 h 28"/>
                    <a:gd name="T6" fmla="*/ 0 w 42"/>
                    <a:gd name="T7" fmla="*/ 2 h 28"/>
                    <a:gd name="T8" fmla="*/ 25 w 42"/>
                    <a:gd name="T9" fmla="*/ 7 h 28"/>
                  </a:gdLst>
                  <a:ahLst/>
                  <a:cxnLst>
                    <a:cxn ang="0">
                      <a:pos x="T0" y="T1"/>
                    </a:cxn>
                    <a:cxn ang="0">
                      <a:pos x="T2" y="T3"/>
                    </a:cxn>
                    <a:cxn ang="0">
                      <a:pos x="T4" y="T5"/>
                    </a:cxn>
                    <a:cxn ang="0">
                      <a:pos x="T6" y="T7"/>
                    </a:cxn>
                    <a:cxn ang="0">
                      <a:pos x="T8" y="T9"/>
                    </a:cxn>
                  </a:cxnLst>
                  <a:rect l="0" t="0" r="r" b="b"/>
                  <a:pathLst>
                    <a:path w="42" h="28">
                      <a:moveTo>
                        <a:pt x="25" y="7"/>
                      </a:moveTo>
                      <a:cubicBezTo>
                        <a:pt x="37" y="14"/>
                        <a:pt x="41" y="23"/>
                        <a:pt x="42" y="26"/>
                      </a:cubicBezTo>
                      <a:cubicBezTo>
                        <a:pt x="39" y="27"/>
                        <a:pt x="28" y="28"/>
                        <a:pt x="17" y="21"/>
                      </a:cubicBezTo>
                      <a:cubicBezTo>
                        <a:pt x="6" y="14"/>
                        <a:pt x="1" y="4"/>
                        <a:pt x="0" y="2"/>
                      </a:cubicBezTo>
                      <a:cubicBezTo>
                        <a:pt x="3" y="1"/>
                        <a:pt x="14" y="0"/>
                        <a:pt x="2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grpSp>
          <p:grpSp>
            <p:nvGrpSpPr>
              <p:cNvPr id="944" name="组合 943"/>
              <p:cNvGrpSpPr/>
              <p:nvPr/>
            </p:nvGrpSpPr>
            <p:grpSpPr>
              <a:xfrm>
                <a:off x="1110431" y="1468524"/>
                <a:ext cx="458217" cy="757714"/>
                <a:chOff x="8532813" y="842963"/>
                <a:chExt cx="546099" cy="1098551"/>
              </a:xfrm>
              <a:gradFill>
                <a:gsLst>
                  <a:gs pos="0">
                    <a:srgbClr val="F1973B"/>
                  </a:gs>
                  <a:gs pos="95000">
                    <a:srgbClr val="EA5514"/>
                  </a:gs>
                </a:gsLst>
                <a:lin ang="5400000" scaled="1"/>
              </a:gradFill>
            </p:grpSpPr>
            <p:sp>
              <p:nvSpPr>
                <p:cNvPr id="945" name="Freeform 132"/>
                <p:cNvSpPr/>
                <p:nvPr/>
              </p:nvSpPr>
              <p:spPr bwMode="auto">
                <a:xfrm>
                  <a:off x="8716963" y="1592263"/>
                  <a:ext cx="58737" cy="158750"/>
                </a:xfrm>
                <a:custGeom>
                  <a:avLst/>
                  <a:gdLst>
                    <a:gd name="T0" fmla="*/ 18 w 18"/>
                    <a:gd name="T1" fmla="*/ 19 h 49"/>
                    <a:gd name="T2" fmla="*/ 13 w 18"/>
                    <a:gd name="T3" fmla="*/ 44 h 49"/>
                    <a:gd name="T4" fmla="*/ 14 w 18"/>
                    <a:gd name="T5" fmla="*/ 49 h 49"/>
                    <a:gd name="T6" fmla="*/ 2 w 18"/>
                    <a:gd name="T7" fmla="*/ 25 h 49"/>
                    <a:gd name="T8" fmla="*/ 7 w 18"/>
                    <a:gd name="T9" fmla="*/ 0 h 49"/>
                    <a:gd name="T10" fmla="*/ 18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18" y="19"/>
                      </a:moveTo>
                      <a:cubicBezTo>
                        <a:pt x="17" y="22"/>
                        <a:pt x="11" y="31"/>
                        <a:pt x="13" y="44"/>
                      </a:cubicBezTo>
                      <a:cubicBezTo>
                        <a:pt x="13" y="46"/>
                        <a:pt x="13" y="47"/>
                        <a:pt x="14" y="49"/>
                      </a:cubicBezTo>
                      <a:cubicBezTo>
                        <a:pt x="12" y="46"/>
                        <a:pt x="4" y="38"/>
                        <a:pt x="2" y="25"/>
                      </a:cubicBezTo>
                      <a:cubicBezTo>
                        <a:pt x="0" y="11"/>
                        <a:pt x="6" y="2"/>
                        <a:pt x="7" y="0"/>
                      </a:cubicBezTo>
                      <a:cubicBezTo>
                        <a:pt x="9" y="2"/>
                        <a:pt x="15" y="8"/>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46" name="Freeform 133"/>
                <p:cNvSpPr/>
                <p:nvPr/>
              </p:nvSpPr>
              <p:spPr bwMode="auto">
                <a:xfrm>
                  <a:off x="8601075" y="1685926"/>
                  <a:ext cx="147637" cy="71438"/>
                </a:xfrm>
                <a:custGeom>
                  <a:avLst/>
                  <a:gdLst>
                    <a:gd name="T0" fmla="*/ 17 w 46"/>
                    <a:gd name="T1" fmla="*/ 19 h 22"/>
                    <a:gd name="T2" fmla="*/ 42 w 46"/>
                    <a:gd name="T3" fmla="*/ 20 h 22"/>
                    <a:gd name="T4" fmla="*/ 46 w 46"/>
                    <a:gd name="T5" fmla="*/ 22 h 22"/>
                    <a:gd name="T6" fmla="*/ 26 w 46"/>
                    <a:gd name="T7" fmla="*/ 5 h 22"/>
                    <a:gd name="T8" fmla="*/ 0 w 46"/>
                    <a:gd name="T9" fmla="*/ 3 h 22"/>
                    <a:gd name="T10" fmla="*/ 17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17" y="19"/>
                      </a:moveTo>
                      <a:cubicBezTo>
                        <a:pt x="19" y="18"/>
                        <a:pt x="30" y="15"/>
                        <a:pt x="42" y="20"/>
                      </a:cubicBezTo>
                      <a:cubicBezTo>
                        <a:pt x="44" y="21"/>
                        <a:pt x="45" y="22"/>
                        <a:pt x="46" y="22"/>
                      </a:cubicBezTo>
                      <a:cubicBezTo>
                        <a:pt x="45" y="20"/>
                        <a:pt x="38" y="10"/>
                        <a:pt x="26" y="5"/>
                      </a:cubicBezTo>
                      <a:cubicBezTo>
                        <a:pt x="14" y="0"/>
                        <a:pt x="3" y="3"/>
                        <a:pt x="0" y="3"/>
                      </a:cubicBezTo>
                      <a:cubicBezTo>
                        <a:pt x="2" y="6"/>
                        <a:pt x="7" y="14"/>
                        <a:pt x="17"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47" name="Freeform 134"/>
                <p:cNvSpPr/>
                <p:nvPr/>
              </p:nvSpPr>
              <p:spPr bwMode="auto">
                <a:xfrm>
                  <a:off x="8675688" y="1501776"/>
                  <a:ext cx="57150" cy="161925"/>
                </a:xfrm>
                <a:custGeom>
                  <a:avLst/>
                  <a:gdLst>
                    <a:gd name="T0" fmla="*/ 18 w 18"/>
                    <a:gd name="T1" fmla="*/ 22 h 50"/>
                    <a:gd name="T2" fmla="*/ 8 w 18"/>
                    <a:gd name="T3" fmla="*/ 45 h 50"/>
                    <a:gd name="T4" fmla="*/ 8 w 18"/>
                    <a:gd name="T5" fmla="*/ 50 h 50"/>
                    <a:gd name="T6" fmla="*/ 1 w 18"/>
                    <a:gd name="T7" fmla="*/ 24 h 50"/>
                    <a:gd name="T8" fmla="*/ 11 w 18"/>
                    <a:gd name="T9" fmla="*/ 0 h 50"/>
                    <a:gd name="T10" fmla="*/ 18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18" y="22"/>
                      </a:moveTo>
                      <a:cubicBezTo>
                        <a:pt x="16" y="24"/>
                        <a:pt x="9" y="32"/>
                        <a:pt x="8" y="45"/>
                      </a:cubicBezTo>
                      <a:cubicBezTo>
                        <a:pt x="8" y="47"/>
                        <a:pt x="8" y="48"/>
                        <a:pt x="8" y="50"/>
                      </a:cubicBezTo>
                      <a:cubicBezTo>
                        <a:pt x="6" y="47"/>
                        <a:pt x="0" y="37"/>
                        <a:pt x="1" y="24"/>
                      </a:cubicBezTo>
                      <a:cubicBezTo>
                        <a:pt x="2" y="10"/>
                        <a:pt x="9" y="2"/>
                        <a:pt x="11" y="0"/>
                      </a:cubicBezTo>
                      <a:cubicBezTo>
                        <a:pt x="13" y="3"/>
                        <a:pt x="18" y="11"/>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48" name="Freeform 135"/>
                <p:cNvSpPr/>
                <p:nvPr/>
              </p:nvSpPr>
              <p:spPr bwMode="auto">
                <a:xfrm>
                  <a:off x="8555038" y="1576388"/>
                  <a:ext cx="133350" cy="93663"/>
                </a:xfrm>
                <a:custGeom>
                  <a:avLst/>
                  <a:gdLst>
                    <a:gd name="T0" fmla="*/ 12 w 41"/>
                    <a:gd name="T1" fmla="*/ 19 h 29"/>
                    <a:gd name="T2" fmla="*/ 37 w 41"/>
                    <a:gd name="T3" fmla="*/ 26 h 29"/>
                    <a:gd name="T4" fmla="*/ 41 w 41"/>
                    <a:gd name="T5" fmla="*/ 29 h 29"/>
                    <a:gd name="T6" fmla="*/ 25 w 41"/>
                    <a:gd name="T7" fmla="*/ 7 h 29"/>
                    <a:gd name="T8" fmla="*/ 0 w 41"/>
                    <a:gd name="T9" fmla="*/ 1 h 29"/>
                    <a:gd name="T10" fmla="*/ 12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12" y="19"/>
                      </a:moveTo>
                      <a:cubicBezTo>
                        <a:pt x="15" y="19"/>
                        <a:pt x="26" y="18"/>
                        <a:pt x="37" y="26"/>
                      </a:cubicBezTo>
                      <a:cubicBezTo>
                        <a:pt x="38" y="27"/>
                        <a:pt x="40" y="28"/>
                        <a:pt x="41" y="29"/>
                      </a:cubicBezTo>
                      <a:cubicBezTo>
                        <a:pt x="40" y="26"/>
                        <a:pt x="36" y="15"/>
                        <a:pt x="25" y="7"/>
                      </a:cubicBezTo>
                      <a:cubicBezTo>
                        <a:pt x="14" y="0"/>
                        <a:pt x="3" y="0"/>
                        <a:pt x="0" y="1"/>
                      </a:cubicBezTo>
                      <a:cubicBezTo>
                        <a:pt x="1" y="3"/>
                        <a:pt x="4" y="12"/>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49" name="Freeform 136"/>
                <p:cNvSpPr/>
                <p:nvPr/>
              </p:nvSpPr>
              <p:spPr bwMode="auto">
                <a:xfrm>
                  <a:off x="8642350" y="1411288"/>
                  <a:ext cx="74612" cy="155575"/>
                </a:xfrm>
                <a:custGeom>
                  <a:avLst/>
                  <a:gdLst>
                    <a:gd name="T0" fmla="*/ 21 w 23"/>
                    <a:gd name="T1" fmla="*/ 22 h 48"/>
                    <a:gd name="T2" fmla="*/ 6 w 23"/>
                    <a:gd name="T3" fmla="*/ 43 h 48"/>
                    <a:gd name="T4" fmla="*/ 5 w 23"/>
                    <a:gd name="T5" fmla="*/ 48 h 48"/>
                    <a:gd name="T6" fmla="*/ 3 w 23"/>
                    <a:gd name="T7" fmla="*/ 21 h 48"/>
                    <a:gd name="T8" fmla="*/ 19 w 23"/>
                    <a:gd name="T9" fmla="*/ 0 h 48"/>
                    <a:gd name="T10" fmla="*/ 21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1" y="22"/>
                      </a:moveTo>
                      <a:cubicBezTo>
                        <a:pt x="18" y="24"/>
                        <a:pt x="9" y="30"/>
                        <a:pt x="6" y="43"/>
                      </a:cubicBezTo>
                      <a:cubicBezTo>
                        <a:pt x="5" y="45"/>
                        <a:pt x="5" y="46"/>
                        <a:pt x="5" y="48"/>
                      </a:cubicBezTo>
                      <a:cubicBezTo>
                        <a:pt x="3" y="45"/>
                        <a:pt x="0" y="33"/>
                        <a:pt x="3" y="21"/>
                      </a:cubicBezTo>
                      <a:cubicBezTo>
                        <a:pt x="7" y="8"/>
                        <a:pt x="16" y="1"/>
                        <a:pt x="19" y="0"/>
                      </a:cubicBezTo>
                      <a:cubicBezTo>
                        <a:pt x="20" y="3"/>
                        <a:pt x="23" y="11"/>
                        <a:pt x="2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50" name="Freeform 137"/>
                <p:cNvSpPr/>
                <p:nvPr/>
              </p:nvSpPr>
              <p:spPr bwMode="auto">
                <a:xfrm>
                  <a:off x="8532813" y="1454151"/>
                  <a:ext cx="109537" cy="115888"/>
                </a:xfrm>
                <a:custGeom>
                  <a:avLst/>
                  <a:gdLst>
                    <a:gd name="T0" fmla="*/ 8 w 34"/>
                    <a:gd name="T1" fmla="*/ 20 h 36"/>
                    <a:gd name="T2" fmla="*/ 31 w 34"/>
                    <a:gd name="T3" fmla="*/ 32 h 36"/>
                    <a:gd name="T4" fmla="*/ 34 w 34"/>
                    <a:gd name="T5" fmla="*/ 36 h 36"/>
                    <a:gd name="T6" fmla="*/ 23 w 34"/>
                    <a:gd name="T7" fmla="*/ 11 h 36"/>
                    <a:gd name="T8" fmla="*/ 0 w 34"/>
                    <a:gd name="T9" fmla="*/ 0 h 36"/>
                    <a:gd name="T10" fmla="*/ 8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8" y="20"/>
                      </a:moveTo>
                      <a:cubicBezTo>
                        <a:pt x="11" y="21"/>
                        <a:pt x="22" y="22"/>
                        <a:pt x="31" y="32"/>
                      </a:cubicBezTo>
                      <a:cubicBezTo>
                        <a:pt x="32" y="33"/>
                        <a:pt x="34" y="34"/>
                        <a:pt x="34" y="36"/>
                      </a:cubicBezTo>
                      <a:cubicBezTo>
                        <a:pt x="34" y="32"/>
                        <a:pt x="32" y="21"/>
                        <a:pt x="23" y="11"/>
                      </a:cubicBezTo>
                      <a:cubicBezTo>
                        <a:pt x="14" y="1"/>
                        <a:pt x="3" y="0"/>
                        <a:pt x="0" y="0"/>
                      </a:cubicBezTo>
                      <a:cubicBezTo>
                        <a:pt x="0" y="2"/>
                        <a:pt x="2" y="12"/>
                        <a:pt x="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51" name="Freeform 138"/>
                <p:cNvSpPr/>
                <p:nvPr/>
              </p:nvSpPr>
              <p:spPr bwMode="auto">
                <a:xfrm>
                  <a:off x="8629650" y="1317626"/>
                  <a:ext cx="87312" cy="142875"/>
                </a:xfrm>
                <a:custGeom>
                  <a:avLst/>
                  <a:gdLst>
                    <a:gd name="T0" fmla="*/ 23 w 27"/>
                    <a:gd name="T1" fmla="*/ 23 h 44"/>
                    <a:gd name="T2" fmla="*/ 4 w 27"/>
                    <a:gd name="T3" fmla="*/ 40 h 44"/>
                    <a:gd name="T4" fmla="*/ 2 w 27"/>
                    <a:gd name="T5" fmla="*/ 44 h 44"/>
                    <a:gd name="T6" fmla="*/ 7 w 27"/>
                    <a:gd name="T7" fmla="*/ 18 h 44"/>
                    <a:gd name="T8" fmla="*/ 26 w 27"/>
                    <a:gd name="T9" fmla="*/ 0 h 44"/>
                    <a:gd name="T10" fmla="*/ 23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23" y="23"/>
                      </a:moveTo>
                      <a:cubicBezTo>
                        <a:pt x="20" y="24"/>
                        <a:pt x="10" y="28"/>
                        <a:pt x="4" y="40"/>
                      </a:cubicBezTo>
                      <a:cubicBezTo>
                        <a:pt x="3" y="41"/>
                        <a:pt x="3" y="43"/>
                        <a:pt x="2" y="44"/>
                      </a:cubicBezTo>
                      <a:cubicBezTo>
                        <a:pt x="2" y="41"/>
                        <a:pt x="0" y="29"/>
                        <a:pt x="7" y="18"/>
                      </a:cubicBezTo>
                      <a:cubicBezTo>
                        <a:pt x="13" y="6"/>
                        <a:pt x="23" y="2"/>
                        <a:pt x="26" y="0"/>
                      </a:cubicBezTo>
                      <a:cubicBezTo>
                        <a:pt x="26" y="3"/>
                        <a:pt x="27" y="13"/>
                        <a:pt x="2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52" name="Freeform 139"/>
                <p:cNvSpPr/>
                <p:nvPr/>
              </p:nvSpPr>
              <p:spPr bwMode="auto">
                <a:xfrm>
                  <a:off x="8535988" y="1323976"/>
                  <a:ext cx="90487" cy="136525"/>
                </a:xfrm>
                <a:custGeom>
                  <a:avLst/>
                  <a:gdLst>
                    <a:gd name="T0" fmla="*/ 5 w 28"/>
                    <a:gd name="T1" fmla="*/ 22 h 42"/>
                    <a:gd name="T2" fmla="*/ 25 w 28"/>
                    <a:gd name="T3" fmla="*/ 38 h 42"/>
                    <a:gd name="T4" fmla="*/ 27 w 28"/>
                    <a:gd name="T5" fmla="*/ 42 h 42"/>
                    <a:gd name="T6" fmla="*/ 21 w 28"/>
                    <a:gd name="T7" fmla="*/ 16 h 42"/>
                    <a:gd name="T8" fmla="*/ 1 w 28"/>
                    <a:gd name="T9" fmla="*/ 0 h 42"/>
                    <a:gd name="T10" fmla="*/ 5 w 28"/>
                    <a:gd name="T11" fmla="*/ 22 h 42"/>
                  </a:gdLst>
                  <a:ahLst/>
                  <a:cxnLst>
                    <a:cxn ang="0">
                      <a:pos x="T0" y="T1"/>
                    </a:cxn>
                    <a:cxn ang="0">
                      <a:pos x="T2" y="T3"/>
                    </a:cxn>
                    <a:cxn ang="0">
                      <a:pos x="T4" y="T5"/>
                    </a:cxn>
                    <a:cxn ang="0">
                      <a:pos x="T6" y="T7"/>
                    </a:cxn>
                    <a:cxn ang="0">
                      <a:pos x="T8" y="T9"/>
                    </a:cxn>
                    <a:cxn ang="0">
                      <a:pos x="T10" y="T11"/>
                    </a:cxn>
                  </a:cxnLst>
                  <a:rect l="0" t="0" r="r" b="b"/>
                  <a:pathLst>
                    <a:path w="28" h="42">
                      <a:moveTo>
                        <a:pt x="5" y="22"/>
                      </a:moveTo>
                      <a:cubicBezTo>
                        <a:pt x="7" y="23"/>
                        <a:pt x="17" y="27"/>
                        <a:pt x="25" y="38"/>
                      </a:cubicBezTo>
                      <a:cubicBezTo>
                        <a:pt x="25" y="40"/>
                        <a:pt x="26" y="41"/>
                        <a:pt x="27" y="42"/>
                      </a:cubicBezTo>
                      <a:cubicBezTo>
                        <a:pt x="27" y="39"/>
                        <a:pt x="28" y="27"/>
                        <a:pt x="21" y="16"/>
                      </a:cubicBezTo>
                      <a:cubicBezTo>
                        <a:pt x="14" y="5"/>
                        <a:pt x="4" y="1"/>
                        <a:pt x="1" y="0"/>
                      </a:cubicBezTo>
                      <a:cubicBezTo>
                        <a:pt x="0" y="3"/>
                        <a:pt x="0" y="12"/>
                        <a:pt x="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53" name="Freeform 140"/>
                <p:cNvSpPr/>
                <p:nvPr/>
              </p:nvSpPr>
              <p:spPr bwMode="auto">
                <a:xfrm>
                  <a:off x="8636000" y="1230313"/>
                  <a:ext cx="106362" cy="123825"/>
                </a:xfrm>
                <a:custGeom>
                  <a:avLst/>
                  <a:gdLst>
                    <a:gd name="T0" fmla="*/ 25 w 33"/>
                    <a:gd name="T1" fmla="*/ 22 h 38"/>
                    <a:gd name="T2" fmla="*/ 3 w 33"/>
                    <a:gd name="T3" fmla="*/ 34 h 38"/>
                    <a:gd name="T4" fmla="*/ 0 w 33"/>
                    <a:gd name="T5" fmla="*/ 38 h 38"/>
                    <a:gd name="T6" fmla="*/ 10 w 33"/>
                    <a:gd name="T7" fmla="*/ 13 h 38"/>
                    <a:gd name="T8" fmla="*/ 33 w 33"/>
                    <a:gd name="T9" fmla="*/ 0 h 38"/>
                    <a:gd name="T10" fmla="*/ 25 w 33"/>
                    <a:gd name="T11" fmla="*/ 22 h 38"/>
                  </a:gdLst>
                  <a:ahLst/>
                  <a:cxnLst>
                    <a:cxn ang="0">
                      <a:pos x="T0" y="T1"/>
                    </a:cxn>
                    <a:cxn ang="0">
                      <a:pos x="T2" y="T3"/>
                    </a:cxn>
                    <a:cxn ang="0">
                      <a:pos x="T4" y="T5"/>
                    </a:cxn>
                    <a:cxn ang="0">
                      <a:pos x="T6" y="T7"/>
                    </a:cxn>
                    <a:cxn ang="0">
                      <a:pos x="T8" y="T9"/>
                    </a:cxn>
                    <a:cxn ang="0">
                      <a:pos x="T10" y="T11"/>
                    </a:cxn>
                  </a:cxnLst>
                  <a:rect l="0" t="0" r="r" b="b"/>
                  <a:pathLst>
                    <a:path w="33" h="38">
                      <a:moveTo>
                        <a:pt x="25" y="22"/>
                      </a:moveTo>
                      <a:cubicBezTo>
                        <a:pt x="23" y="22"/>
                        <a:pt x="12" y="24"/>
                        <a:pt x="3" y="34"/>
                      </a:cubicBezTo>
                      <a:cubicBezTo>
                        <a:pt x="2" y="36"/>
                        <a:pt x="1" y="37"/>
                        <a:pt x="0" y="38"/>
                      </a:cubicBezTo>
                      <a:cubicBezTo>
                        <a:pt x="1" y="35"/>
                        <a:pt x="2" y="23"/>
                        <a:pt x="10" y="13"/>
                      </a:cubicBezTo>
                      <a:cubicBezTo>
                        <a:pt x="19" y="3"/>
                        <a:pt x="30" y="1"/>
                        <a:pt x="33" y="0"/>
                      </a:cubicBezTo>
                      <a:cubicBezTo>
                        <a:pt x="32" y="3"/>
                        <a:pt x="32" y="12"/>
                        <a:pt x="2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54" name="Freeform 141"/>
                <p:cNvSpPr/>
                <p:nvPr/>
              </p:nvSpPr>
              <p:spPr bwMode="auto">
                <a:xfrm>
                  <a:off x="8558213" y="1201738"/>
                  <a:ext cx="77787" cy="152400"/>
                </a:xfrm>
                <a:custGeom>
                  <a:avLst/>
                  <a:gdLst>
                    <a:gd name="T0" fmla="*/ 3 w 24"/>
                    <a:gd name="T1" fmla="*/ 22 h 47"/>
                    <a:gd name="T2" fmla="*/ 19 w 24"/>
                    <a:gd name="T3" fmla="*/ 42 h 47"/>
                    <a:gd name="T4" fmla="*/ 20 w 24"/>
                    <a:gd name="T5" fmla="*/ 47 h 47"/>
                    <a:gd name="T6" fmla="*/ 20 w 24"/>
                    <a:gd name="T7" fmla="*/ 19 h 47"/>
                    <a:gd name="T8" fmla="*/ 4 w 24"/>
                    <a:gd name="T9" fmla="*/ 0 h 47"/>
                    <a:gd name="T10" fmla="*/ 3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3" y="22"/>
                      </a:moveTo>
                      <a:cubicBezTo>
                        <a:pt x="5" y="24"/>
                        <a:pt x="14" y="29"/>
                        <a:pt x="19" y="42"/>
                      </a:cubicBezTo>
                      <a:cubicBezTo>
                        <a:pt x="19" y="43"/>
                        <a:pt x="20" y="45"/>
                        <a:pt x="20" y="47"/>
                      </a:cubicBezTo>
                      <a:cubicBezTo>
                        <a:pt x="21" y="43"/>
                        <a:pt x="24" y="32"/>
                        <a:pt x="20" y="19"/>
                      </a:cubicBezTo>
                      <a:cubicBezTo>
                        <a:pt x="15" y="7"/>
                        <a:pt x="6" y="1"/>
                        <a:pt x="4" y="0"/>
                      </a:cubicBezTo>
                      <a:cubicBezTo>
                        <a:pt x="3" y="2"/>
                        <a:pt x="0" y="11"/>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55" name="Freeform 142"/>
                <p:cNvSpPr/>
                <p:nvPr/>
              </p:nvSpPr>
              <p:spPr bwMode="auto">
                <a:xfrm>
                  <a:off x="8661400" y="1149351"/>
                  <a:ext cx="127000" cy="101600"/>
                </a:xfrm>
                <a:custGeom>
                  <a:avLst/>
                  <a:gdLst>
                    <a:gd name="T0" fmla="*/ 28 w 39"/>
                    <a:gd name="T1" fmla="*/ 20 h 31"/>
                    <a:gd name="T2" fmla="*/ 3 w 39"/>
                    <a:gd name="T3" fmla="*/ 28 h 31"/>
                    <a:gd name="T4" fmla="*/ 0 w 39"/>
                    <a:gd name="T5" fmla="*/ 31 h 31"/>
                    <a:gd name="T6" fmla="*/ 15 w 39"/>
                    <a:gd name="T7" fmla="*/ 9 h 31"/>
                    <a:gd name="T8" fmla="*/ 39 w 39"/>
                    <a:gd name="T9" fmla="*/ 1 h 31"/>
                    <a:gd name="T10" fmla="*/ 28 w 39"/>
                    <a:gd name="T11" fmla="*/ 20 h 31"/>
                  </a:gdLst>
                  <a:ahLst/>
                  <a:cxnLst>
                    <a:cxn ang="0">
                      <a:pos x="T0" y="T1"/>
                    </a:cxn>
                    <a:cxn ang="0">
                      <a:pos x="T2" y="T3"/>
                    </a:cxn>
                    <a:cxn ang="0">
                      <a:pos x="T4" y="T5"/>
                    </a:cxn>
                    <a:cxn ang="0">
                      <a:pos x="T6" y="T7"/>
                    </a:cxn>
                    <a:cxn ang="0">
                      <a:pos x="T8" y="T9"/>
                    </a:cxn>
                    <a:cxn ang="0">
                      <a:pos x="T10" y="T11"/>
                    </a:cxn>
                  </a:cxnLst>
                  <a:rect l="0" t="0" r="r" b="b"/>
                  <a:pathLst>
                    <a:path w="39" h="31">
                      <a:moveTo>
                        <a:pt x="28" y="20"/>
                      </a:moveTo>
                      <a:cubicBezTo>
                        <a:pt x="25" y="20"/>
                        <a:pt x="14" y="20"/>
                        <a:pt x="3" y="28"/>
                      </a:cubicBezTo>
                      <a:cubicBezTo>
                        <a:pt x="2" y="29"/>
                        <a:pt x="1" y="30"/>
                        <a:pt x="0" y="31"/>
                      </a:cubicBezTo>
                      <a:cubicBezTo>
                        <a:pt x="0" y="28"/>
                        <a:pt x="4" y="17"/>
                        <a:pt x="15" y="9"/>
                      </a:cubicBezTo>
                      <a:cubicBezTo>
                        <a:pt x="25" y="0"/>
                        <a:pt x="36" y="0"/>
                        <a:pt x="39" y="1"/>
                      </a:cubicBezTo>
                      <a:cubicBezTo>
                        <a:pt x="38" y="3"/>
                        <a:pt x="35" y="12"/>
                        <a:pt x="2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56" name="Freeform 143"/>
                <p:cNvSpPr/>
                <p:nvPr/>
              </p:nvSpPr>
              <p:spPr bwMode="auto">
                <a:xfrm>
                  <a:off x="8607425" y="1085851"/>
                  <a:ext cx="65087" cy="157163"/>
                </a:xfrm>
                <a:custGeom>
                  <a:avLst/>
                  <a:gdLst>
                    <a:gd name="T0" fmla="*/ 1 w 20"/>
                    <a:gd name="T1" fmla="*/ 22 h 49"/>
                    <a:gd name="T2" fmla="*/ 12 w 20"/>
                    <a:gd name="T3" fmla="*/ 45 h 49"/>
                    <a:gd name="T4" fmla="*/ 13 w 20"/>
                    <a:gd name="T5" fmla="*/ 49 h 49"/>
                    <a:gd name="T6" fmla="*/ 18 w 20"/>
                    <a:gd name="T7" fmla="*/ 23 h 49"/>
                    <a:gd name="T8" fmla="*/ 6 w 20"/>
                    <a:gd name="T9" fmla="*/ 0 h 49"/>
                    <a:gd name="T10" fmla="*/ 1 w 20"/>
                    <a:gd name="T11" fmla="*/ 22 h 49"/>
                  </a:gdLst>
                  <a:ahLst/>
                  <a:cxnLst>
                    <a:cxn ang="0">
                      <a:pos x="T0" y="T1"/>
                    </a:cxn>
                    <a:cxn ang="0">
                      <a:pos x="T2" y="T3"/>
                    </a:cxn>
                    <a:cxn ang="0">
                      <a:pos x="T4" y="T5"/>
                    </a:cxn>
                    <a:cxn ang="0">
                      <a:pos x="T6" y="T7"/>
                    </a:cxn>
                    <a:cxn ang="0">
                      <a:pos x="T8" y="T9"/>
                    </a:cxn>
                    <a:cxn ang="0">
                      <a:pos x="T10" y="T11"/>
                    </a:cxn>
                  </a:cxnLst>
                  <a:rect l="0" t="0" r="r" b="b"/>
                  <a:pathLst>
                    <a:path w="20" h="49">
                      <a:moveTo>
                        <a:pt x="1" y="22"/>
                      </a:moveTo>
                      <a:cubicBezTo>
                        <a:pt x="3" y="24"/>
                        <a:pt x="11" y="31"/>
                        <a:pt x="12" y="45"/>
                      </a:cubicBezTo>
                      <a:cubicBezTo>
                        <a:pt x="12" y="46"/>
                        <a:pt x="13" y="48"/>
                        <a:pt x="13" y="49"/>
                      </a:cubicBezTo>
                      <a:cubicBezTo>
                        <a:pt x="14" y="47"/>
                        <a:pt x="20" y="36"/>
                        <a:pt x="18" y="23"/>
                      </a:cubicBezTo>
                      <a:cubicBezTo>
                        <a:pt x="16" y="10"/>
                        <a:pt x="8" y="2"/>
                        <a:pt x="6" y="0"/>
                      </a:cubicBezTo>
                      <a:cubicBezTo>
                        <a:pt x="5" y="3"/>
                        <a:pt x="0" y="11"/>
                        <a:pt x="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57" name="Freeform 144"/>
                <p:cNvSpPr/>
                <p:nvPr/>
              </p:nvSpPr>
              <p:spPr bwMode="auto">
                <a:xfrm>
                  <a:off x="8704263" y="1073151"/>
                  <a:ext cx="144462" cy="79375"/>
                </a:xfrm>
                <a:custGeom>
                  <a:avLst/>
                  <a:gdLst>
                    <a:gd name="T0" fmla="*/ 30 w 45"/>
                    <a:gd name="T1" fmla="*/ 20 h 25"/>
                    <a:gd name="T2" fmla="*/ 5 w 45"/>
                    <a:gd name="T3" fmla="*/ 23 h 25"/>
                    <a:gd name="T4" fmla="*/ 0 w 45"/>
                    <a:gd name="T5" fmla="*/ 25 h 25"/>
                    <a:gd name="T6" fmla="*/ 20 w 45"/>
                    <a:gd name="T7" fmla="*/ 6 h 25"/>
                    <a:gd name="T8" fmla="*/ 45 w 45"/>
                    <a:gd name="T9" fmla="*/ 3 h 25"/>
                    <a:gd name="T10" fmla="*/ 30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30" y="20"/>
                      </a:moveTo>
                      <a:cubicBezTo>
                        <a:pt x="27" y="19"/>
                        <a:pt x="17" y="17"/>
                        <a:pt x="5" y="23"/>
                      </a:cubicBezTo>
                      <a:cubicBezTo>
                        <a:pt x="3" y="23"/>
                        <a:pt x="2" y="24"/>
                        <a:pt x="0" y="25"/>
                      </a:cubicBezTo>
                      <a:cubicBezTo>
                        <a:pt x="2" y="22"/>
                        <a:pt x="8" y="12"/>
                        <a:pt x="20" y="6"/>
                      </a:cubicBezTo>
                      <a:cubicBezTo>
                        <a:pt x="32" y="0"/>
                        <a:pt x="42" y="3"/>
                        <a:pt x="45" y="3"/>
                      </a:cubicBezTo>
                      <a:cubicBezTo>
                        <a:pt x="44" y="6"/>
                        <a:pt x="39" y="14"/>
                        <a:pt x="3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58" name="Freeform 145"/>
                <p:cNvSpPr/>
                <p:nvPr/>
              </p:nvSpPr>
              <p:spPr bwMode="auto">
                <a:xfrm>
                  <a:off x="8675688" y="985838"/>
                  <a:ext cx="53975" cy="160338"/>
                </a:xfrm>
                <a:custGeom>
                  <a:avLst/>
                  <a:gdLst>
                    <a:gd name="T0" fmla="*/ 0 w 17"/>
                    <a:gd name="T1" fmla="*/ 20 h 50"/>
                    <a:gd name="T2" fmla="*/ 6 w 17"/>
                    <a:gd name="T3" fmla="*/ 45 h 50"/>
                    <a:gd name="T4" fmla="*/ 6 w 17"/>
                    <a:gd name="T5" fmla="*/ 50 h 50"/>
                    <a:gd name="T6" fmla="*/ 16 w 17"/>
                    <a:gd name="T7" fmla="*/ 25 h 50"/>
                    <a:gd name="T8" fmla="*/ 10 w 17"/>
                    <a:gd name="T9" fmla="*/ 0 h 50"/>
                    <a:gd name="T10" fmla="*/ 0 w 17"/>
                    <a:gd name="T11" fmla="*/ 20 h 50"/>
                  </a:gdLst>
                  <a:ahLst/>
                  <a:cxnLst>
                    <a:cxn ang="0">
                      <a:pos x="T0" y="T1"/>
                    </a:cxn>
                    <a:cxn ang="0">
                      <a:pos x="T2" y="T3"/>
                    </a:cxn>
                    <a:cxn ang="0">
                      <a:pos x="T4" y="T5"/>
                    </a:cxn>
                    <a:cxn ang="0">
                      <a:pos x="T6" y="T7"/>
                    </a:cxn>
                    <a:cxn ang="0">
                      <a:pos x="T8" y="T9"/>
                    </a:cxn>
                    <a:cxn ang="0">
                      <a:pos x="T10" y="T11"/>
                    </a:cxn>
                  </a:cxnLst>
                  <a:rect l="0" t="0" r="r" b="b"/>
                  <a:pathLst>
                    <a:path w="17" h="50">
                      <a:moveTo>
                        <a:pt x="0" y="20"/>
                      </a:moveTo>
                      <a:cubicBezTo>
                        <a:pt x="1" y="23"/>
                        <a:pt x="7" y="31"/>
                        <a:pt x="6" y="45"/>
                      </a:cubicBezTo>
                      <a:cubicBezTo>
                        <a:pt x="6" y="47"/>
                        <a:pt x="6" y="48"/>
                        <a:pt x="6" y="50"/>
                      </a:cubicBezTo>
                      <a:cubicBezTo>
                        <a:pt x="8" y="47"/>
                        <a:pt x="15" y="38"/>
                        <a:pt x="16" y="25"/>
                      </a:cubicBezTo>
                      <a:cubicBezTo>
                        <a:pt x="17" y="11"/>
                        <a:pt x="11" y="2"/>
                        <a:pt x="10" y="0"/>
                      </a:cubicBezTo>
                      <a:cubicBezTo>
                        <a:pt x="8" y="2"/>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59" name="Freeform 146"/>
                <p:cNvSpPr/>
                <p:nvPr/>
              </p:nvSpPr>
              <p:spPr bwMode="auto">
                <a:xfrm>
                  <a:off x="8769350" y="1011238"/>
                  <a:ext cx="153987" cy="61913"/>
                </a:xfrm>
                <a:custGeom>
                  <a:avLst/>
                  <a:gdLst>
                    <a:gd name="T0" fmla="*/ 30 w 48"/>
                    <a:gd name="T1" fmla="*/ 19 h 19"/>
                    <a:gd name="T2" fmla="*/ 5 w 48"/>
                    <a:gd name="T3" fmla="*/ 16 h 19"/>
                    <a:gd name="T4" fmla="*/ 0 w 48"/>
                    <a:gd name="T5" fmla="*/ 18 h 19"/>
                    <a:gd name="T6" fmla="*/ 23 w 48"/>
                    <a:gd name="T7" fmla="*/ 3 h 19"/>
                    <a:gd name="T8" fmla="*/ 48 w 48"/>
                    <a:gd name="T9" fmla="*/ 6 h 19"/>
                    <a:gd name="T10" fmla="*/ 30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30" y="19"/>
                      </a:moveTo>
                      <a:cubicBezTo>
                        <a:pt x="27" y="17"/>
                        <a:pt x="18" y="13"/>
                        <a:pt x="5" y="16"/>
                      </a:cubicBezTo>
                      <a:cubicBezTo>
                        <a:pt x="3" y="16"/>
                        <a:pt x="1" y="17"/>
                        <a:pt x="0" y="18"/>
                      </a:cubicBezTo>
                      <a:cubicBezTo>
                        <a:pt x="2" y="15"/>
                        <a:pt x="10" y="6"/>
                        <a:pt x="23" y="3"/>
                      </a:cubicBezTo>
                      <a:cubicBezTo>
                        <a:pt x="36" y="0"/>
                        <a:pt x="46" y="4"/>
                        <a:pt x="48" y="6"/>
                      </a:cubicBezTo>
                      <a:cubicBezTo>
                        <a:pt x="47" y="8"/>
                        <a:pt x="40" y="15"/>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60" name="Freeform 147"/>
                <p:cNvSpPr/>
                <p:nvPr/>
              </p:nvSpPr>
              <p:spPr bwMode="auto">
                <a:xfrm>
                  <a:off x="8758238" y="904876"/>
                  <a:ext cx="61912" cy="150813"/>
                </a:xfrm>
                <a:custGeom>
                  <a:avLst/>
                  <a:gdLst>
                    <a:gd name="T0" fmla="*/ 0 w 19"/>
                    <a:gd name="T1" fmla="*/ 17 h 47"/>
                    <a:gd name="T2" fmla="*/ 2 w 19"/>
                    <a:gd name="T3" fmla="*/ 43 h 47"/>
                    <a:gd name="T4" fmla="*/ 0 w 19"/>
                    <a:gd name="T5" fmla="*/ 47 h 47"/>
                    <a:gd name="T6" fmla="*/ 16 w 19"/>
                    <a:gd name="T7" fmla="*/ 25 h 47"/>
                    <a:gd name="T8" fmla="*/ 14 w 19"/>
                    <a:gd name="T9" fmla="*/ 0 h 47"/>
                    <a:gd name="T10" fmla="*/ 0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0" y="17"/>
                      </a:moveTo>
                      <a:cubicBezTo>
                        <a:pt x="1" y="20"/>
                        <a:pt x="5" y="30"/>
                        <a:pt x="2" y="43"/>
                      </a:cubicBezTo>
                      <a:cubicBezTo>
                        <a:pt x="1" y="44"/>
                        <a:pt x="1" y="46"/>
                        <a:pt x="0" y="47"/>
                      </a:cubicBezTo>
                      <a:cubicBezTo>
                        <a:pt x="3" y="45"/>
                        <a:pt x="12" y="38"/>
                        <a:pt x="16" y="25"/>
                      </a:cubicBezTo>
                      <a:cubicBezTo>
                        <a:pt x="19" y="12"/>
                        <a:pt x="15" y="2"/>
                        <a:pt x="14" y="0"/>
                      </a:cubicBezTo>
                      <a:cubicBezTo>
                        <a:pt x="12" y="1"/>
                        <a:pt x="5" y="7"/>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61" name="Freeform 148"/>
                <p:cNvSpPr/>
                <p:nvPr/>
              </p:nvSpPr>
              <p:spPr bwMode="auto">
                <a:xfrm>
                  <a:off x="8848725" y="965201"/>
                  <a:ext cx="161925" cy="55563"/>
                </a:xfrm>
                <a:custGeom>
                  <a:avLst/>
                  <a:gdLst>
                    <a:gd name="T0" fmla="*/ 29 w 50"/>
                    <a:gd name="T1" fmla="*/ 17 h 17"/>
                    <a:gd name="T2" fmla="*/ 5 w 50"/>
                    <a:gd name="T3" fmla="*/ 9 h 17"/>
                    <a:gd name="T4" fmla="*/ 0 w 50"/>
                    <a:gd name="T5" fmla="*/ 10 h 17"/>
                    <a:gd name="T6" fmla="*/ 25 w 50"/>
                    <a:gd name="T7" fmla="*/ 0 h 17"/>
                    <a:gd name="T8" fmla="*/ 50 w 50"/>
                    <a:gd name="T9" fmla="*/ 8 h 17"/>
                    <a:gd name="T10" fmla="*/ 29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9" y="17"/>
                      </a:moveTo>
                      <a:cubicBezTo>
                        <a:pt x="27" y="15"/>
                        <a:pt x="18" y="9"/>
                        <a:pt x="5" y="9"/>
                      </a:cubicBezTo>
                      <a:cubicBezTo>
                        <a:pt x="3" y="9"/>
                        <a:pt x="1" y="9"/>
                        <a:pt x="0" y="10"/>
                      </a:cubicBezTo>
                      <a:cubicBezTo>
                        <a:pt x="2" y="8"/>
                        <a:pt x="12" y="1"/>
                        <a:pt x="25" y="0"/>
                      </a:cubicBezTo>
                      <a:cubicBezTo>
                        <a:pt x="39" y="0"/>
                        <a:pt x="47" y="6"/>
                        <a:pt x="50" y="8"/>
                      </a:cubicBezTo>
                      <a:cubicBezTo>
                        <a:pt x="47" y="10"/>
                        <a:pt x="40" y="16"/>
                        <a:pt x="2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62" name="Freeform 149"/>
                <p:cNvSpPr/>
                <p:nvPr/>
              </p:nvSpPr>
              <p:spPr bwMode="auto">
                <a:xfrm>
                  <a:off x="8842375" y="842963"/>
                  <a:ext cx="84137" cy="142875"/>
                </a:xfrm>
                <a:custGeom>
                  <a:avLst/>
                  <a:gdLst>
                    <a:gd name="T0" fmla="*/ 6 w 26"/>
                    <a:gd name="T1" fmla="*/ 15 h 44"/>
                    <a:gd name="T2" fmla="*/ 2 w 26"/>
                    <a:gd name="T3" fmla="*/ 40 h 44"/>
                    <a:gd name="T4" fmla="*/ 0 w 26"/>
                    <a:gd name="T5" fmla="*/ 44 h 44"/>
                    <a:gd name="T6" fmla="*/ 19 w 26"/>
                    <a:gd name="T7" fmla="*/ 26 h 44"/>
                    <a:gd name="T8" fmla="*/ 23 w 26"/>
                    <a:gd name="T9" fmla="*/ 0 h 44"/>
                    <a:gd name="T10" fmla="*/ 6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6" y="15"/>
                      </a:moveTo>
                      <a:cubicBezTo>
                        <a:pt x="7" y="18"/>
                        <a:pt x="8" y="28"/>
                        <a:pt x="2" y="40"/>
                      </a:cubicBezTo>
                      <a:cubicBezTo>
                        <a:pt x="1" y="41"/>
                        <a:pt x="0" y="43"/>
                        <a:pt x="0" y="44"/>
                      </a:cubicBezTo>
                      <a:cubicBezTo>
                        <a:pt x="2" y="43"/>
                        <a:pt x="13" y="37"/>
                        <a:pt x="19" y="26"/>
                      </a:cubicBezTo>
                      <a:cubicBezTo>
                        <a:pt x="26" y="14"/>
                        <a:pt x="24" y="3"/>
                        <a:pt x="23" y="0"/>
                      </a:cubicBezTo>
                      <a:cubicBezTo>
                        <a:pt x="21" y="1"/>
                        <a:pt x="12" y="6"/>
                        <a:pt x="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63" name="Freeform 150"/>
                <p:cNvSpPr/>
                <p:nvPr/>
              </p:nvSpPr>
              <p:spPr bwMode="auto">
                <a:xfrm>
                  <a:off x="8842375" y="1831976"/>
                  <a:ext cx="236537" cy="109538"/>
                </a:xfrm>
                <a:custGeom>
                  <a:avLst/>
                  <a:gdLst>
                    <a:gd name="T0" fmla="*/ 1 w 73"/>
                    <a:gd name="T1" fmla="*/ 0 h 34"/>
                    <a:gd name="T2" fmla="*/ 73 w 73"/>
                    <a:gd name="T3" fmla="*/ 26 h 34"/>
                    <a:gd name="T4" fmla="*/ 72 w 73"/>
                    <a:gd name="T5" fmla="*/ 34 h 34"/>
                    <a:gd name="T6" fmla="*/ 0 w 73"/>
                    <a:gd name="T7" fmla="*/ 2 h 34"/>
                    <a:gd name="T8" fmla="*/ 1 w 73"/>
                    <a:gd name="T9" fmla="*/ 0 h 34"/>
                  </a:gdLst>
                  <a:ahLst/>
                  <a:cxnLst>
                    <a:cxn ang="0">
                      <a:pos x="T0" y="T1"/>
                    </a:cxn>
                    <a:cxn ang="0">
                      <a:pos x="T2" y="T3"/>
                    </a:cxn>
                    <a:cxn ang="0">
                      <a:pos x="T4" y="T5"/>
                    </a:cxn>
                    <a:cxn ang="0">
                      <a:pos x="T6" y="T7"/>
                    </a:cxn>
                    <a:cxn ang="0">
                      <a:pos x="T8" y="T9"/>
                    </a:cxn>
                  </a:cxnLst>
                  <a:rect l="0" t="0" r="r" b="b"/>
                  <a:pathLst>
                    <a:path w="73" h="34">
                      <a:moveTo>
                        <a:pt x="1" y="0"/>
                      </a:moveTo>
                      <a:cubicBezTo>
                        <a:pt x="23" y="15"/>
                        <a:pt x="48" y="23"/>
                        <a:pt x="73" y="26"/>
                      </a:cubicBezTo>
                      <a:cubicBezTo>
                        <a:pt x="72" y="34"/>
                        <a:pt x="72" y="34"/>
                        <a:pt x="72" y="34"/>
                      </a:cubicBezTo>
                      <a:cubicBezTo>
                        <a:pt x="45" y="29"/>
                        <a:pt x="21" y="18"/>
                        <a:pt x="0" y="2"/>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64" name="Freeform 151"/>
                <p:cNvSpPr/>
                <p:nvPr/>
              </p:nvSpPr>
              <p:spPr bwMode="auto">
                <a:xfrm>
                  <a:off x="8667750" y="1766888"/>
                  <a:ext cx="155575" cy="80963"/>
                </a:xfrm>
                <a:custGeom>
                  <a:avLst/>
                  <a:gdLst>
                    <a:gd name="T0" fmla="*/ 22 w 48"/>
                    <a:gd name="T1" fmla="*/ 21 h 25"/>
                    <a:gd name="T2" fmla="*/ 48 w 48"/>
                    <a:gd name="T3" fmla="*/ 20 h 25"/>
                    <a:gd name="T4" fmla="*/ 26 w 48"/>
                    <a:gd name="T5" fmla="*/ 4 h 25"/>
                    <a:gd name="T6" fmla="*/ 0 w 48"/>
                    <a:gd name="T7" fmla="*/ 5 h 25"/>
                    <a:gd name="T8" fmla="*/ 22 w 48"/>
                    <a:gd name="T9" fmla="*/ 21 h 25"/>
                  </a:gdLst>
                  <a:ahLst/>
                  <a:cxnLst>
                    <a:cxn ang="0">
                      <a:pos x="T0" y="T1"/>
                    </a:cxn>
                    <a:cxn ang="0">
                      <a:pos x="T2" y="T3"/>
                    </a:cxn>
                    <a:cxn ang="0">
                      <a:pos x="T4" y="T5"/>
                    </a:cxn>
                    <a:cxn ang="0">
                      <a:pos x="T6" y="T7"/>
                    </a:cxn>
                    <a:cxn ang="0">
                      <a:pos x="T8" y="T9"/>
                    </a:cxn>
                  </a:cxnLst>
                  <a:rect l="0" t="0" r="r" b="b"/>
                  <a:pathLst>
                    <a:path w="48" h="25">
                      <a:moveTo>
                        <a:pt x="22" y="21"/>
                      </a:moveTo>
                      <a:cubicBezTo>
                        <a:pt x="35" y="25"/>
                        <a:pt x="45" y="21"/>
                        <a:pt x="48" y="20"/>
                      </a:cubicBezTo>
                      <a:cubicBezTo>
                        <a:pt x="46" y="17"/>
                        <a:pt x="39" y="8"/>
                        <a:pt x="26" y="4"/>
                      </a:cubicBezTo>
                      <a:cubicBezTo>
                        <a:pt x="13" y="0"/>
                        <a:pt x="3" y="4"/>
                        <a:pt x="0" y="5"/>
                      </a:cubicBezTo>
                      <a:cubicBezTo>
                        <a:pt x="2" y="8"/>
                        <a:pt x="9" y="17"/>
                        <a:pt x="22"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65" name="Freeform 152"/>
                <p:cNvSpPr/>
                <p:nvPr/>
              </p:nvSpPr>
              <p:spPr bwMode="auto">
                <a:xfrm>
                  <a:off x="8775700" y="1666876"/>
                  <a:ext cx="76200" cy="155575"/>
                </a:xfrm>
                <a:custGeom>
                  <a:avLst/>
                  <a:gdLst>
                    <a:gd name="T0" fmla="*/ 20 w 24"/>
                    <a:gd name="T1" fmla="*/ 23 h 48"/>
                    <a:gd name="T2" fmla="*/ 18 w 24"/>
                    <a:gd name="T3" fmla="*/ 48 h 48"/>
                    <a:gd name="T4" fmla="*/ 3 w 24"/>
                    <a:gd name="T5" fmla="*/ 25 h 48"/>
                    <a:gd name="T6" fmla="*/ 6 w 24"/>
                    <a:gd name="T7" fmla="*/ 0 h 48"/>
                    <a:gd name="T8" fmla="*/ 20 w 24"/>
                    <a:gd name="T9" fmla="*/ 23 h 48"/>
                  </a:gdLst>
                  <a:ahLst/>
                  <a:cxnLst>
                    <a:cxn ang="0">
                      <a:pos x="T0" y="T1"/>
                    </a:cxn>
                    <a:cxn ang="0">
                      <a:pos x="T2" y="T3"/>
                    </a:cxn>
                    <a:cxn ang="0">
                      <a:pos x="T4" y="T5"/>
                    </a:cxn>
                    <a:cxn ang="0">
                      <a:pos x="T6" y="T7"/>
                    </a:cxn>
                    <a:cxn ang="0">
                      <a:pos x="T8" y="T9"/>
                    </a:cxn>
                  </a:cxnLst>
                  <a:rect l="0" t="0" r="r" b="b"/>
                  <a:pathLst>
                    <a:path w="24" h="48">
                      <a:moveTo>
                        <a:pt x="20" y="23"/>
                      </a:moveTo>
                      <a:cubicBezTo>
                        <a:pt x="24" y="36"/>
                        <a:pt x="19" y="46"/>
                        <a:pt x="18" y="48"/>
                      </a:cubicBezTo>
                      <a:cubicBezTo>
                        <a:pt x="15" y="46"/>
                        <a:pt x="6" y="38"/>
                        <a:pt x="3" y="25"/>
                      </a:cubicBezTo>
                      <a:cubicBezTo>
                        <a:pt x="0" y="12"/>
                        <a:pt x="5" y="2"/>
                        <a:pt x="6" y="0"/>
                      </a:cubicBezTo>
                      <a:cubicBezTo>
                        <a:pt x="8" y="2"/>
                        <a:pt x="17" y="9"/>
                        <a:pt x="2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66" name="Freeform 153"/>
                <p:cNvSpPr/>
                <p:nvPr/>
              </p:nvSpPr>
              <p:spPr bwMode="auto">
                <a:xfrm>
                  <a:off x="8913813" y="865188"/>
                  <a:ext cx="139700" cy="90488"/>
                </a:xfrm>
                <a:custGeom>
                  <a:avLst/>
                  <a:gdLst>
                    <a:gd name="T0" fmla="*/ 17 w 43"/>
                    <a:gd name="T1" fmla="*/ 7 h 28"/>
                    <a:gd name="T2" fmla="*/ 0 w 43"/>
                    <a:gd name="T3" fmla="*/ 26 h 28"/>
                    <a:gd name="T4" fmla="*/ 25 w 43"/>
                    <a:gd name="T5" fmla="*/ 21 h 28"/>
                    <a:gd name="T6" fmla="*/ 43 w 43"/>
                    <a:gd name="T7" fmla="*/ 2 h 28"/>
                    <a:gd name="T8" fmla="*/ 17 w 43"/>
                    <a:gd name="T9" fmla="*/ 7 h 28"/>
                  </a:gdLst>
                  <a:ahLst/>
                  <a:cxnLst>
                    <a:cxn ang="0">
                      <a:pos x="T0" y="T1"/>
                    </a:cxn>
                    <a:cxn ang="0">
                      <a:pos x="T2" y="T3"/>
                    </a:cxn>
                    <a:cxn ang="0">
                      <a:pos x="T4" y="T5"/>
                    </a:cxn>
                    <a:cxn ang="0">
                      <a:pos x="T6" y="T7"/>
                    </a:cxn>
                    <a:cxn ang="0">
                      <a:pos x="T8" y="T9"/>
                    </a:cxn>
                  </a:cxnLst>
                  <a:rect l="0" t="0" r="r" b="b"/>
                  <a:pathLst>
                    <a:path w="43" h="28">
                      <a:moveTo>
                        <a:pt x="17" y="7"/>
                      </a:moveTo>
                      <a:cubicBezTo>
                        <a:pt x="6" y="14"/>
                        <a:pt x="1" y="23"/>
                        <a:pt x="0" y="26"/>
                      </a:cubicBezTo>
                      <a:cubicBezTo>
                        <a:pt x="3" y="27"/>
                        <a:pt x="14" y="28"/>
                        <a:pt x="25" y="21"/>
                      </a:cubicBezTo>
                      <a:cubicBezTo>
                        <a:pt x="37" y="14"/>
                        <a:pt x="41" y="4"/>
                        <a:pt x="43" y="2"/>
                      </a:cubicBezTo>
                      <a:cubicBezTo>
                        <a:pt x="40" y="1"/>
                        <a:pt x="29" y="0"/>
                        <a:pt x="1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grpSp>
        </p:grpSp>
        <p:sp>
          <p:nvSpPr>
            <p:cNvPr id="942" name="矩形: 圆角 941"/>
            <p:cNvSpPr/>
            <p:nvPr/>
          </p:nvSpPr>
          <p:spPr>
            <a:xfrm>
              <a:off x="975550" y="2367724"/>
              <a:ext cx="1891243" cy="537821"/>
            </a:xfrm>
            <a:prstGeom prst="roundRect">
              <a:avLst/>
            </a:prstGeom>
            <a:noFill/>
            <a:ln>
              <a:gradFill>
                <a:gsLst>
                  <a:gs pos="0">
                    <a:srgbClr val="F1973B"/>
                  </a:gs>
                  <a:gs pos="100000">
                    <a:srgbClr val="EA551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ea typeface="HarmonyOS Sans SC Light" panose="00000400000000000000" pitchFamily="2" charset="-122"/>
                <a:sym typeface="+mn-lt"/>
              </a:endParaRPr>
            </a:p>
          </p:txBody>
        </p:sp>
      </p:grpSp>
      <p:grpSp>
        <p:nvGrpSpPr>
          <p:cNvPr id="794" name="组合 793"/>
          <p:cNvGrpSpPr/>
          <p:nvPr/>
        </p:nvGrpSpPr>
        <p:grpSpPr>
          <a:xfrm>
            <a:off x="3751307" y="3105525"/>
            <a:ext cx="1891243" cy="1430972"/>
            <a:chOff x="975550" y="1474573"/>
            <a:chExt cx="1891243" cy="1430972"/>
          </a:xfrm>
        </p:grpSpPr>
        <p:grpSp>
          <p:nvGrpSpPr>
            <p:cNvPr id="893" name="组合 892"/>
            <p:cNvGrpSpPr/>
            <p:nvPr/>
          </p:nvGrpSpPr>
          <p:grpSpPr>
            <a:xfrm>
              <a:off x="1007379" y="1474573"/>
              <a:ext cx="1827584" cy="763150"/>
              <a:chOff x="1110431" y="1468524"/>
              <a:chExt cx="1570072" cy="757714"/>
            </a:xfrm>
          </p:grpSpPr>
          <p:grpSp>
            <p:nvGrpSpPr>
              <p:cNvPr id="895" name="组合 894"/>
              <p:cNvGrpSpPr/>
              <p:nvPr/>
            </p:nvGrpSpPr>
            <p:grpSpPr>
              <a:xfrm>
                <a:off x="2224951" y="1468524"/>
                <a:ext cx="455552" cy="757714"/>
                <a:chOff x="9207500" y="842963"/>
                <a:chExt cx="542925" cy="1098551"/>
              </a:xfrm>
              <a:gradFill>
                <a:gsLst>
                  <a:gs pos="0">
                    <a:srgbClr val="F1973B"/>
                  </a:gs>
                  <a:gs pos="95000">
                    <a:srgbClr val="EA5514"/>
                  </a:gs>
                </a:gsLst>
                <a:lin ang="5400000" scaled="1"/>
              </a:gradFill>
            </p:grpSpPr>
            <p:sp>
              <p:nvSpPr>
                <p:cNvPr id="919" name="Freeform 110"/>
                <p:cNvSpPr/>
                <p:nvPr/>
              </p:nvSpPr>
              <p:spPr bwMode="auto">
                <a:xfrm>
                  <a:off x="9507538" y="1592263"/>
                  <a:ext cx="58737" cy="158750"/>
                </a:xfrm>
                <a:custGeom>
                  <a:avLst/>
                  <a:gdLst>
                    <a:gd name="T0" fmla="*/ 0 w 18"/>
                    <a:gd name="T1" fmla="*/ 19 h 49"/>
                    <a:gd name="T2" fmla="*/ 5 w 18"/>
                    <a:gd name="T3" fmla="*/ 44 h 49"/>
                    <a:gd name="T4" fmla="*/ 5 w 18"/>
                    <a:gd name="T5" fmla="*/ 49 h 49"/>
                    <a:gd name="T6" fmla="*/ 17 w 18"/>
                    <a:gd name="T7" fmla="*/ 25 h 49"/>
                    <a:gd name="T8" fmla="*/ 11 w 18"/>
                    <a:gd name="T9" fmla="*/ 0 h 49"/>
                    <a:gd name="T10" fmla="*/ 0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0" y="19"/>
                      </a:moveTo>
                      <a:cubicBezTo>
                        <a:pt x="2" y="22"/>
                        <a:pt x="7" y="31"/>
                        <a:pt x="5" y="44"/>
                      </a:cubicBezTo>
                      <a:cubicBezTo>
                        <a:pt x="5" y="46"/>
                        <a:pt x="5" y="47"/>
                        <a:pt x="5" y="49"/>
                      </a:cubicBezTo>
                      <a:cubicBezTo>
                        <a:pt x="7" y="46"/>
                        <a:pt x="15" y="38"/>
                        <a:pt x="17" y="25"/>
                      </a:cubicBezTo>
                      <a:cubicBezTo>
                        <a:pt x="18" y="11"/>
                        <a:pt x="13" y="2"/>
                        <a:pt x="11" y="0"/>
                      </a:cubicBezTo>
                      <a:cubicBezTo>
                        <a:pt x="9" y="2"/>
                        <a:pt x="3" y="8"/>
                        <a:pt x="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20" name="Freeform 111"/>
                <p:cNvSpPr/>
                <p:nvPr/>
              </p:nvSpPr>
              <p:spPr bwMode="auto">
                <a:xfrm>
                  <a:off x="9534525" y="1685926"/>
                  <a:ext cx="147637" cy="71438"/>
                </a:xfrm>
                <a:custGeom>
                  <a:avLst/>
                  <a:gdLst>
                    <a:gd name="T0" fmla="*/ 30 w 46"/>
                    <a:gd name="T1" fmla="*/ 19 h 22"/>
                    <a:gd name="T2" fmla="*/ 4 w 46"/>
                    <a:gd name="T3" fmla="*/ 20 h 22"/>
                    <a:gd name="T4" fmla="*/ 0 w 46"/>
                    <a:gd name="T5" fmla="*/ 22 h 22"/>
                    <a:gd name="T6" fmla="*/ 20 w 46"/>
                    <a:gd name="T7" fmla="*/ 5 h 22"/>
                    <a:gd name="T8" fmla="*/ 46 w 46"/>
                    <a:gd name="T9" fmla="*/ 3 h 22"/>
                    <a:gd name="T10" fmla="*/ 30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30" y="19"/>
                      </a:moveTo>
                      <a:cubicBezTo>
                        <a:pt x="27" y="18"/>
                        <a:pt x="17" y="15"/>
                        <a:pt x="4" y="20"/>
                      </a:cubicBezTo>
                      <a:cubicBezTo>
                        <a:pt x="3" y="21"/>
                        <a:pt x="1" y="22"/>
                        <a:pt x="0" y="22"/>
                      </a:cubicBezTo>
                      <a:cubicBezTo>
                        <a:pt x="2" y="20"/>
                        <a:pt x="8" y="10"/>
                        <a:pt x="20" y="5"/>
                      </a:cubicBezTo>
                      <a:cubicBezTo>
                        <a:pt x="33" y="0"/>
                        <a:pt x="43" y="3"/>
                        <a:pt x="46" y="3"/>
                      </a:cubicBezTo>
                      <a:cubicBezTo>
                        <a:pt x="44" y="6"/>
                        <a:pt x="39" y="14"/>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21" name="Freeform 112"/>
                <p:cNvSpPr/>
                <p:nvPr/>
              </p:nvSpPr>
              <p:spPr bwMode="auto">
                <a:xfrm>
                  <a:off x="9550400" y="1501776"/>
                  <a:ext cx="57150" cy="161925"/>
                </a:xfrm>
                <a:custGeom>
                  <a:avLst/>
                  <a:gdLst>
                    <a:gd name="T0" fmla="*/ 0 w 18"/>
                    <a:gd name="T1" fmla="*/ 22 h 50"/>
                    <a:gd name="T2" fmla="*/ 11 w 18"/>
                    <a:gd name="T3" fmla="*/ 45 h 50"/>
                    <a:gd name="T4" fmla="*/ 11 w 18"/>
                    <a:gd name="T5" fmla="*/ 50 h 50"/>
                    <a:gd name="T6" fmla="*/ 17 w 18"/>
                    <a:gd name="T7" fmla="*/ 24 h 50"/>
                    <a:gd name="T8" fmla="*/ 7 w 18"/>
                    <a:gd name="T9" fmla="*/ 0 h 50"/>
                    <a:gd name="T10" fmla="*/ 0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0" y="22"/>
                      </a:moveTo>
                      <a:cubicBezTo>
                        <a:pt x="2" y="24"/>
                        <a:pt x="10" y="32"/>
                        <a:pt x="11" y="45"/>
                      </a:cubicBezTo>
                      <a:cubicBezTo>
                        <a:pt x="11" y="47"/>
                        <a:pt x="11" y="48"/>
                        <a:pt x="11" y="50"/>
                      </a:cubicBezTo>
                      <a:cubicBezTo>
                        <a:pt x="12" y="47"/>
                        <a:pt x="18" y="37"/>
                        <a:pt x="17" y="24"/>
                      </a:cubicBezTo>
                      <a:cubicBezTo>
                        <a:pt x="16" y="10"/>
                        <a:pt x="9" y="2"/>
                        <a:pt x="7" y="0"/>
                      </a:cubicBezTo>
                      <a:cubicBezTo>
                        <a:pt x="5" y="3"/>
                        <a:pt x="1" y="11"/>
                        <a:pt x="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22" name="Freeform 113"/>
                <p:cNvSpPr/>
                <p:nvPr/>
              </p:nvSpPr>
              <p:spPr bwMode="auto">
                <a:xfrm>
                  <a:off x="9598025" y="1576388"/>
                  <a:ext cx="133350" cy="93663"/>
                </a:xfrm>
                <a:custGeom>
                  <a:avLst/>
                  <a:gdLst>
                    <a:gd name="T0" fmla="*/ 28 w 41"/>
                    <a:gd name="T1" fmla="*/ 19 h 29"/>
                    <a:gd name="T2" fmla="*/ 3 w 41"/>
                    <a:gd name="T3" fmla="*/ 26 h 29"/>
                    <a:gd name="T4" fmla="*/ 0 w 41"/>
                    <a:gd name="T5" fmla="*/ 29 h 29"/>
                    <a:gd name="T6" fmla="*/ 16 w 41"/>
                    <a:gd name="T7" fmla="*/ 7 h 29"/>
                    <a:gd name="T8" fmla="*/ 41 w 41"/>
                    <a:gd name="T9" fmla="*/ 1 h 29"/>
                    <a:gd name="T10" fmla="*/ 28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28" y="19"/>
                      </a:moveTo>
                      <a:cubicBezTo>
                        <a:pt x="25" y="19"/>
                        <a:pt x="14" y="18"/>
                        <a:pt x="3" y="26"/>
                      </a:cubicBezTo>
                      <a:cubicBezTo>
                        <a:pt x="2" y="27"/>
                        <a:pt x="1" y="28"/>
                        <a:pt x="0" y="29"/>
                      </a:cubicBezTo>
                      <a:cubicBezTo>
                        <a:pt x="1" y="26"/>
                        <a:pt x="5" y="15"/>
                        <a:pt x="16" y="7"/>
                      </a:cubicBezTo>
                      <a:cubicBezTo>
                        <a:pt x="27" y="0"/>
                        <a:pt x="38" y="0"/>
                        <a:pt x="41" y="1"/>
                      </a:cubicBezTo>
                      <a:cubicBezTo>
                        <a:pt x="40" y="3"/>
                        <a:pt x="36" y="12"/>
                        <a:pt x="2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23" name="Freeform 114"/>
                <p:cNvSpPr/>
                <p:nvPr/>
              </p:nvSpPr>
              <p:spPr bwMode="auto">
                <a:xfrm>
                  <a:off x="9569450" y="1411288"/>
                  <a:ext cx="74612" cy="155575"/>
                </a:xfrm>
                <a:custGeom>
                  <a:avLst/>
                  <a:gdLst>
                    <a:gd name="T0" fmla="*/ 2 w 23"/>
                    <a:gd name="T1" fmla="*/ 22 h 48"/>
                    <a:gd name="T2" fmla="*/ 17 w 23"/>
                    <a:gd name="T3" fmla="*/ 43 h 48"/>
                    <a:gd name="T4" fmla="*/ 18 w 23"/>
                    <a:gd name="T5" fmla="*/ 48 h 48"/>
                    <a:gd name="T6" fmla="*/ 19 w 23"/>
                    <a:gd name="T7" fmla="*/ 21 h 48"/>
                    <a:gd name="T8" fmla="*/ 4 w 23"/>
                    <a:gd name="T9" fmla="*/ 0 h 48"/>
                    <a:gd name="T10" fmla="*/ 2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 y="22"/>
                      </a:moveTo>
                      <a:cubicBezTo>
                        <a:pt x="4" y="24"/>
                        <a:pt x="13" y="30"/>
                        <a:pt x="17" y="43"/>
                      </a:cubicBezTo>
                      <a:cubicBezTo>
                        <a:pt x="17" y="45"/>
                        <a:pt x="18" y="46"/>
                        <a:pt x="18" y="48"/>
                      </a:cubicBezTo>
                      <a:cubicBezTo>
                        <a:pt x="19" y="45"/>
                        <a:pt x="23" y="33"/>
                        <a:pt x="19" y="21"/>
                      </a:cubicBezTo>
                      <a:cubicBezTo>
                        <a:pt x="15" y="8"/>
                        <a:pt x="6" y="1"/>
                        <a:pt x="4" y="0"/>
                      </a:cubicBezTo>
                      <a:cubicBezTo>
                        <a:pt x="3" y="3"/>
                        <a:pt x="0" y="11"/>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24" name="Freeform 115"/>
                <p:cNvSpPr/>
                <p:nvPr/>
              </p:nvSpPr>
              <p:spPr bwMode="auto">
                <a:xfrm>
                  <a:off x="9640888" y="1454151"/>
                  <a:ext cx="109537" cy="115888"/>
                </a:xfrm>
                <a:custGeom>
                  <a:avLst/>
                  <a:gdLst>
                    <a:gd name="T0" fmla="*/ 26 w 34"/>
                    <a:gd name="T1" fmla="*/ 20 h 36"/>
                    <a:gd name="T2" fmla="*/ 3 w 34"/>
                    <a:gd name="T3" fmla="*/ 32 h 36"/>
                    <a:gd name="T4" fmla="*/ 0 w 34"/>
                    <a:gd name="T5" fmla="*/ 36 h 36"/>
                    <a:gd name="T6" fmla="*/ 11 w 34"/>
                    <a:gd name="T7" fmla="*/ 11 h 36"/>
                    <a:gd name="T8" fmla="*/ 34 w 34"/>
                    <a:gd name="T9" fmla="*/ 0 h 36"/>
                    <a:gd name="T10" fmla="*/ 26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26" y="20"/>
                      </a:moveTo>
                      <a:cubicBezTo>
                        <a:pt x="23" y="21"/>
                        <a:pt x="12" y="22"/>
                        <a:pt x="3" y="32"/>
                      </a:cubicBezTo>
                      <a:cubicBezTo>
                        <a:pt x="2" y="33"/>
                        <a:pt x="1" y="34"/>
                        <a:pt x="0" y="36"/>
                      </a:cubicBezTo>
                      <a:cubicBezTo>
                        <a:pt x="0" y="32"/>
                        <a:pt x="2" y="21"/>
                        <a:pt x="11" y="11"/>
                      </a:cubicBezTo>
                      <a:cubicBezTo>
                        <a:pt x="21" y="1"/>
                        <a:pt x="31" y="0"/>
                        <a:pt x="34" y="0"/>
                      </a:cubicBezTo>
                      <a:cubicBezTo>
                        <a:pt x="34" y="2"/>
                        <a:pt x="33" y="12"/>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25" name="Freeform 116"/>
                <p:cNvSpPr/>
                <p:nvPr/>
              </p:nvSpPr>
              <p:spPr bwMode="auto">
                <a:xfrm>
                  <a:off x="9566275" y="1317626"/>
                  <a:ext cx="87312" cy="142875"/>
                </a:xfrm>
                <a:custGeom>
                  <a:avLst/>
                  <a:gdLst>
                    <a:gd name="T0" fmla="*/ 4 w 27"/>
                    <a:gd name="T1" fmla="*/ 23 h 44"/>
                    <a:gd name="T2" fmla="*/ 23 w 27"/>
                    <a:gd name="T3" fmla="*/ 40 h 44"/>
                    <a:gd name="T4" fmla="*/ 25 w 27"/>
                    <a:gd name="T5" fmla="*/ 44 h 44"/>
                    <a:gd name="T6" fmla="*/ 21 w 27"/>
                    <a:gd name="T7" fmla="*/ 18 h 44"/>
                    <a:gd name="T8" fmla="*/ 2 w 27"/>
                    <a:gd name="T9" fmla="*/ 0 h 44"/>
                    <a:gd name="T10" fmla="*/ 4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4" y="23"/>
                      </a:moveTo>
                      <a:cubicBezTo>
                        <a:pt x="7" y="24"/>
                        <a:pt x="17" y="28"/>
                        <a:pt x="23" y="40"/>
                      </a:cubicBezTo>
                      <a:cubicBezTo>
                        <a:pt x="24" y="41"/>
                        <a:pt x="25" y="43"/>
                        <a:pt x="25" y="44"/>
                      </a:cubicBezTo>
                      <a:cubicBezTo>
                        <a:pt x="26" y="41"/>
                        <a:pt x="27" y="29"/>
                        <a:pt x="21" y="18"/>
                      </a:cubicBezTo>
                      <a:cubicBezTo>
                        <a:pt x="14" y="6"/>
                        <a:pt x="5" y="2"/>
                        <a:pt x="2" y="0"/>
                      </a:cubicBezTo>
                      <a:cubicBezTo>
                        <a:pt x="1" y="3"/>
                        <a:pt x="0" y="13"/>
                        <a:pt x="4"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26" name="Freeform 117"/>
                <p:cNvSpPr/>
                <p:nvPr/>
              </p:nvSpPr>
              <p:spPr bwMode="auto">
                <a:xfrm>
                  <a:off x="9659938" y="1323976"/>
                  <a:ext cx="87312" cy="136525"/>
                </a:xfrm>
                <a:custGeom>
                  <a:avLst/>
                  <a:gdLst>
                    <a:gd name="T0" fmla="*/ 23 w 27"/>
                    <a:gd name="T1" fmla="*/ 22 h 42"/>
                    <a:gd name="T2" fmla="*/ 3 w 27"/>
                    <a:gd name="T3" fmla="*/ 38 h 42"/>
                    <a:gd name="T4" fmla="*/ 1 w 27"/>
                    <a:gd name="T5" fmla="*/ 42 h 42"/>
                    <a:gd name="T6" fmla="*/ 7 w 27"/>
                    <a:gd name="T7" fmla="*/ 16 h 42"/>
                    <a:gd name="T8" fmla="*/ 27 w 27"/>
                    <a:gd name="T9" fmla="*/ 0 h 42"/>
                    <a:gd name="T10" fmla="*/ 23 w 27"/>
                    <a:gd name="T11" fmla="*/ 22 h 42"/>
                  </a:gdLst>
                  <a:ahLst/>
                  <a:cxnLst>
                    <a:cxn ang="0">
                      <a:pos x="T0" y="T1"/>
                    </a:cxn>
                    <a:cxn ang="0">
                      <a:pos x="T2" y="T3"/>
                    </a:cxn>
                    <a:cxn ang="0">
                      <a:pos x="T4" y="T5"/>
                    </a:cxn>
                    <a:cxn ang="0">
                      <a:pos x="T6" y="T7"/>
                    </a:cxn>
                    <a:cxn ang="0">
                      <a:pos x="T8" y="T9"/>
                    </a:cxn>
                    <a:cxn ang="0">
                      <a:pos x="T10" y="T11"/>
                    </a:cxn>
                  </a:cxnLst>
                  <a:rect l="0" t="0" r="r" b="b"/>
                  <a:pathLst>
                    <a:path w="27" h="42">
                      <a:moveTo>
                        <a:pt x="23" y="22"/>
                      </a:moveTo>
                      <a:cubicBezTo>
                        <a:pt x="20" y="23"/>
                        <a:pt x="10" y="27"/>
                        <a:pt x="3" y="38"/>
                      </a:cubicBezTo>
                      <a:cubicBezTo>
                        <a:pt x="2" y="40"/>
                        <a:pt x="1" y="41"/>
                        <a:pt x="1" y="42"/>
                      </a:cubicBezTo>
                      <a:cubicBezTo>
                        <a:pt x="0" y="39"/>
                        <a:pt x="0" y="27"/>
                        <a:pt x="7" y="16"/>
                      </a:cubicBezTo>
                      <a:cubicBezTo>
                        <a:pt x="14" y="5"/>
                        <a:pt x="24" y="1"/>
                        <a:pt x="27" y="0"/>
                      </a:cubicBezTo>
                      <a:cubicBezTo>
                        <a:pt x="27" y="3"/>
                        <a:pt x="27" y="12"/>
                        <a:pt x="2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27" name="Freeform 118"/>
                <p:cNvSpPr/>
                <p:nvPr/>
              </p:nvSpPr>
              <p:spPr bwMode="auto">
                <a:xfrm>
                  <a:off x="9544050" y="1230313"/>
                  <a:ext cx="103187" cy="123825"/>
                </a:xfrm>
                <a:custGeom>
                  <a:avLst/>
                  <a:gdLst>
                    <a:gd name="T0" fmla="*/ 7 w 32"/>
                    <a:gd name="T1" fmla="*/ 22 h 38"/>
                    <a:gd name="T2" fmla="*/ 29 w 32"/>
                    <a:gd name="T3" fmla="*/ 34 h 38"/>
                    <a:gd name="T4" fmla="*/ 32 w 32"/>
                    <a:gd name="T5" fmla="*/ 38 h 38"/>
                    <a:gd name="T6" fmla="*/ 22 w 32"/>
                    <a:gd name="T7" fmla="*/ 13 h 38"/>
                    <a:gd name="T8" fmla="*/ 0 w 32"/>
                    <a:gd name="T9" fmla="*/ 0 h 38"/>
                    <a:gd name="T10" fmla="*/ 7 w 32"/>
                    <a:gd name="T11" fmla="*/ 22 h 38"/>
                  </a:gdLst>
                  <a:ahLst/>
                  <a:cxnLst>
                    <a:cxn ang="0">
                      <a:pos x="T0" y="T1"/>
                    </a:cxn>
                    <a:cxn ang="0">
                      <a:pos x="T2" y="T3"/>
                    </a:cxn>
                    <a:cxn ang="0">
                      <a:pos x="T4" y="T5"/>
                    </a:cxn>
                    <a:cxn ang="0">
                      <a:pos x="T6" y="T7"/>
                    </a:cxn>
                    <a:cxn ang="0">
                      <a:pos x="T8" y="T9"/>
                    </a:cxn>
                    <a:cxn ang="0">
                      <a:pos x="T10" y="T11"/>
                    </a:cxn>
                  </a:cxnLst>
                  <a:rect l="0" t="0" r="r" b="b"/>
                  <a:pathLst>
                    <a:path w="32" h="38">
                      <a:moveTo>
                        <a:pt x="7" y="22"/>
                      </a:moveTo>
                      <a:cubicBezTo>
                        <a:pt x="10" y="22"/>
                        <a:pt x="20" y="24"/>
                        <a:pt x="29" y="34"/>
                      </a:cubicBezTo>
                      <a:cubicBezTo>
                        <a:pt x="30" y="36"/>
                        <a:pt x="31" y="37"/>
                        <a:pt x="32" y="38"/>
                      </a:cubicBezTo>
                      <a:cubicBezTo>
                        <a:pt x="32" y="35"/>
                        <a:pt x="31" y="23"/>
                        <a:pt x="22" y="13"/>
                      </a:cubicBezTo>
                      <a:cubicBezTo>
                        <a:pt x="13" y="3"/>
                        <a:pt x="3" y="1"/>
                        <a:pt x="0" y="0"/>
                      </a:cubicBezTo>
                      <a:cubicBezTo>
                        <a:pt x="0" y="3"/>
                        <a:pt x="1" y="12"/>
                        <a:pt x="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28" name="Freeform 119"/>
                <p:cNvSpPr/>
                <p:nvPr/>
              </p:nvSpPr>
              <p:spPr bwMode="auto">
                <a:xfrm>
                  <a:off x="9647238" y="1201738"/>
                  <a:ext cx="77787" cy="152400"/>
                </a:xfrm>
                <a:custGeom>
                  <a:avLst/>
                  <a:gdLst>
                    <a:gd name="T0" fmla="*/ 22 w 24"/>
                    <a:gd name="T1" fmla="*/ 22 h 47"/>
                    <a:gd name="T2" fmla="*/ 6 w 24"/>
                    <a:gd name="T3" fmla="*/ 42 h 47"/>
                    <a:gd name="T4" fmla="*/ 4 w 24"/>
                    <a:gd name="T5" fmla="*/ 47 h 47"/>
                    <a:gd name="T6" fmla="*/ 5 w 24"/>
                    <a:gd name="T7" fmla="*/ 19 h 47"/>
                    <a:gd name="T8" fmla="*/ 21 w 24"/>
                    <a:gd name="T9" fmla="*/ 0 h 47"/>
                    <a:gd name="T10" fmla="*/ 22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22" y="22"/>
                      </a:moveTo>
                      <a:cubicBezTo>
                        <a:pt x="19" y="24"/>
                        <a:pt x="10" y="29"/>
                        <a:pt x="6" y="42"/>
                      </a:cubicBezTo>
                      <a:cubicBezTo>
                        <a:pt x="5" y="43"/>
                        <a:pt x="5" y="45"/>
                        <a:pt x="4" y="47"/>
                      </a:cubicBezTo>
                      <a:cubicBezTo>
                        <a:pt x="3" y="43"/>
                        <a:pt x="0" y="32"/>
                        <a:pt x="5" y="19"/>
                      </a:cubicBezTo>
                      <a:cubicBezTo>
                        <a:pt x="9" y="7"/>
                        <a:pt x="18" y="1"/>
                        <a:pt x="21" y="0"/>
                      </a:cubicBezTo>
                      <a:cubicBezTo>
                        <a:pt x="22" y="2"/>
                        <a:pt x="24"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29" name="Freeform 120"/>
                <p:cNvSpPr/>
                <p:nvPr/>
              </p:nvSpPr>
              <p:spPr bwMode="auto">
                <a:xfrm>
                  <a:off x="9494838" y="1149351"/>
                  <a:ext cx="130175" cy="101600"/>
                </a:xfrm>
                <a:custGeom>
                  <a:avLst/>
                  <a:gdLst>
                    <a:gd name="T0" fmla="*/ 12 w 40"/>
                    <a:gd name="T1" fmla="*/ 20 h 31"/>
                    <a:gd name="T2" fmla="*/ 36 w 40"/>
                    <a:gd name="T3" fmla="*/ 28 h 31"/>
                    <a:gd name="T4" fmla="*/ 40 w 40"/>
                    <a:gd name="T5" fmla="*/ 31 h 31"/>
                    <a:gd name="T6" fmla="*/ 25 w 40"/>
                    <a:gd name="T7" fmla="*/ 9 h 31"/>
                    <a:gd name="T8" fmla="*/ 0 w 40"/>
                    <a:gd name="T9" fmla="*/ 1 h 31"/>
                    <a:gd name="T10" fmla="*/ 12 w 40"/>
                    <a:gd name="T11" fmla="*/ 20 h 31"/>
                  </a:gdLst>
                  <a:ahLst/>
                  <a:cxnLst>
                    <a:cxn ang="0">
                      <a:pos x="T0" y="T1"/>
                    </a:cxn>
                    <a:cxn ang="0">
                      <a:pos x="T2" y="T3"/>
                    </a:cxn>
                    <a:cxn ang="0">
                      <a:pos x="T4" y="T5"/>
                    </a:cxn>
                    <a:cxn ang="0">
                      <a:pos x="T6" y="T7"/>
                    </a:cxn>
                    <a:cxn ang="0">
                      <a:pos x="T8" y="T9"/>
                    </a:cxn>
                    <a:cxn ang="0">
                      <a:pos x="T10" y="T11"/>
                    </a:cxn>
                  </a:cxnLst>
                  <a:rect l="0" t="0" r="r" b="b"/>
                  <a:pathLst>
                    <a:path w="40" h="31">
                      <a:moveTo>
                        <a:pt x="12" y="20"/>
                      </a:moveTo>
                      <a:cubicBezTo>
                        <a:pt x="15" y="20"/>
                        <a:pt x="26" y="20"/>
                        <a:pt x="36" y="28"/>
                      </a:cubicBezTo>
                      <a:cubicBezTo>
                        <a:pt x="38" y="29"/>
                        <a:pt x="39" y="30"/>
                        <a:pt x="40" y="31"/>
                      </a:cubicBezTo>
                      <a:cubicBezTo>
                        <a:pt x="39" y="28"/>
                        <a:pt x="35" y="17"/>
                        <a:pt x="25" y="9"/>
                      </a:cubicBezTo>
                      <a:cubicBezTo>
                        <a:pt x="14" y="0"/>
                        <a:pt x="3" y="0"/>
                        <a:pt x="0" y="1"/>
                      </a:cubicBezTo>
                      <a:cubicBezTo>
                        <a:pt x="1" y="3"/>
                        <a:pt x="4" y="12"/>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30" name="Freeform 121"/>
                <p:cNvSpPr/>
                <p:nvPr/>
              </p:nvSpPr>
              <p:spPr bwMode="auto">
                <a:xfrm>
                  <a:off x="9613900" y="1085851"/>
                  <a:ext cx="61912" cy="157163"/>
                </a:xfrm>
                <a:custGeom>
                  <a:avLst/>
                  <a:gdLst>
                    <a:gd name="T0" fmla="*/ 19 w 19"/>
                    <a:gd name="T1" fmla="*/ 22 h 49"/>
                    <a:gd name="T2" fmla="*/ 7 w 19"/>
                    <a:gd name="T3" fmla="*/ 45 h 49"/>
                    <a:gd name="T4" fmla="*/ 7 w 19"/>
                    <a:gd name="T5" fmla="*/ 49 h 49"/>
                    <a:gd name="T6" fmla="*/ 2 w 19"/>
                    <a:gd name="T7" fmla="*/ 23 h 49"/>
                    <a:gd name="T8" fmla="*/ 13 w 19"/>
                    <a:gd name="T9" fmla="*/ 0 h 49"/>
                    <a:gd name="T10" fmla="*/ 19 w 19"/>
                    <a:gd name="T11" fmla="*/ 22 h 49"/>
                  </a:gdLst>
                  <a:ahLst/>
                  <a:cxnLst>
                    <a:cxn ang="0">
                      <a:pos x="T0" y="T1"/>
                    </a:cxn>
                    <a:cxn ang="0">
                      <a:pos x="T2" y="T3"/>
                    </a:cxn>
                    <a:cxn ang="0">
                      <a:pos x="T4" y="T5"/>
                    </a:cxn>
                    <a:cxn ang="0">
                      <a:pos x="T6" y="T7"/>
                    </a:cxn>
                    <a:cxn ang="0">
                      <a:pos x="T8" y="T9"/>
                    </a:cxn>
                    <a:cxn ang="0">
                      <a:pos x="T10" y="T11"/>
                    </a:cxn>
                  </a:cxnLst>
                  <a:rect l="0" t="0" r="r" b="b"/>
                  <a:pathLst>
                    <a:path w="19" h="49">
                      <a:moveTo>
                        <a:pt x="19" y="22"/>
                      </a:moveTo>
                      <a:cubicBezTo>
                        <a:pt x="17" y="24"/>
                        <a:pt x="9" y="31"/>
                        <a:pt x="7" y="45"/>
                      </a:cubicBezTo>
                      <a:cubicBezTo>
                        <a:pt x="7" y="46"/>
                        <a:pt x="7" y="48"/>
                        <a:pt x="7" y="49"/>
                      </a:cubicBezTo>
                      <a:cubicBezTo>
                        <a:pt x="5" y="47"/>
                        <a:pt x="0" y="36"/>
                        <a:pt x="2" y="23"/>
                      </a:cubicBezTo>
                      <a:cubicBezTo>
                        <a:pt x="3" y="10"/>
                        <a:pt x="11" y="2"/>
                        <a:pt x="13" y="0"/>
                      </a:cubicBezTo>
                      <a:cubicBezTo>
                        <a:pt x="15" y="3"/>
                        <a:pt x="19" y="11"/>
                        <a:pt x="19"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31" name="Freeform 122"/>
                <p:cNvSpPr/>
                <p:nvPr/>
              </p:nvSpPr>
              <p:spPr bwMode="auto">
                <a:xfrm>
                  <a:off x="9434513" y="1073151"/>
                  <a:ext cx="144462" cy="79375"/>
                </a:xfrm>
                <a:custGeom>
                  <a:avLst/>
                  <a:gdLst>
                    <a:gd name="T0" fmla="*/ 15 w 45"/>
                    <a:gd name="T1" fmla="*/ 20 h 25"/>
                    <a:gd name="T2" fmla="*/ 41 w 45"/>
                    <a:gd name="T3" fmla="*/ 23 h 25"/>
                    <a:gd name="T4" fmla="*/ 45 w 45"/>
                    <a:gd name="T5" fmla="*/ 25 h 25"/>
                    <a:gd name="T6" fmla="*/ 26 w 45"/>
                    <a:gd name="T7" fmla="*/ 6 h 25"/>
                    <a:gd name="T8" fmla="*/ 0 w 45"/>
                    <a:gd name="T9" fmla="*/ 3 h 25"/>
                    <a:gd name="T10" fmla="*/ 15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15" y="20"/>
                      </a:moveTo>
                      <a:cubicBezTo>
                        <a:pt x="18" y="19"/>
                        <a:pt x="29" y="17"/>
                        <a:pt x="41" y="23"/>
                      </a:cubicBezTo>
                      <a:cubicBezTo>
                        <a:pt x="42" y="23"/>
                        <a:pt x="44" y="24"/>
                        <a:pt x="45" y="25"/>
                      </a:cubicBezTo>
                      <a:cubicBezTo>
                        <a:pt x="44" y="22"/>
                        <a:pt x="38" y="12"/>
                        <a:pt x="26" y="6"/>
                      </a:cubicBezTo>
                      <a:cubicBezTo>
                        <a:pt x="14" y="0"/>
                        <a:pt x="3" y="3"/>
                        <a:pt x="0" y="3"/>
                      </a:cubicBezTo>
                      <a:cubicBezTo>
                        <a:pt x="2" y="6"/>
                        <a:pt x="6" y="14"/>
                        <a:pt x="1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32" name="Freeform 123"/>
                <p:cNvSpPr/>
                <p:nvPr/>
              </p:nvSpPr>
              <p:spPr bwMode="auto">
                <a:xfrm>
                  <a:off x="9553575" y="985838"/>
                  <a:ext cx="57150" cy="160338"/>
                </a:xfrm>
                <a:custGeom>
                  <a:avLst/>
                  <a:gdLst>
                    <a:gd name="T0" fmla="*/ 18 w 18"/>
                    <a:gd name="T1" fmla="*/ 20 h 50"/>
                    <a:gd name="T2" fmla="*/ 11 w 18"/>
                    <a:gd name="T3" fmla="*/ 45 h 50"/>
                    <a:gd name="T4" fmla="*/ 12 w 18"/>
                    <a:gd name="T5" fmla="*/ 50 h 50"/>
                    <a:gd name="T6" fmla="*/ 1 w 18"/>
                    <a:gd name="T7" fmla="*/ 25 h 50"/>
                    <a:gd name="T8" fmla="*/ 8 w 18"/>
                    <a:gd name="T9" fmla="*/ 0 h 50"/>
                    <a:gd name="T10" fmla="*/ 18 w 18"/>
                    <a:gd name="T11" fmla="*/ 20 h 50"/>
                  </a:gdLst>
                  <a:ahLst/>
                  <a:cxnLst>
                    <a:cxn ang="0">
                      <a:pos x="T0" y="T1"/>
                    </a:cxn>
                    <a:cxn ang="0">
                      <a:pos x="T2" y="T3"/>
                    </a:cxn>
                    <a:cxn ang="0">
                      <a:pos x="T4" y="T5"/>
                    </a:cxn>
                    <a:cxn ang="0">
                      <a:pos x="T6" y="T7"/>
                    </a:cxn>
                    <a:cxn ang="0">
                      <a:pos x="T8" y="T9"/>
                    </a:cxn>
                    <a:cxn ang="0">
                      <a:pos x="T10" y="T11"/>
                    </a:cxn>
                  </a:cxnLst>
                  <a:rect l="0" t="0" r="r" b="b"/>
                  <a:pathLst>
                    <a:path w="18" h="50">
                      <a:moveTo>
                        <a:pt x="18" y="20"/>
                      </a:moveTo>
                      <a:cubicBezTo>
                        <a:pt x="16" y="23"/>
                        <a:pt x="10" y="31"/>
                        <a:pt x="11" y="45"/>
                      </a:cubicBezTo>
                      <a:cubicBezTo>
                        <a:pt x="11" y="47"/>
                        <a:pt x="11" y="48"/>
                        <a:pt x="12" y="50"/>
                      </a:cubicBezTo>
                      <a:cubicBezTo>
                        <a:pt x="9" y="47"/>
                        <a:pt x="2" y="38"/>
                        <a:pt x="1" y="25"/>
                      </a:cubicBezTo>
                      <a:cubicBezTo>
                        <a:pt x="0" y="11"/>
                        <a:pt x="6" y="2"/>
                        <a:pt x="8" y="0"/>
                      </a:cubicBezTo>
                      <a:cubicBezTo>
                        <a:pt x="10" y="2"/>
                        <a:pt x="16" y="9"/>
                        <a:pt x="1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33" name="Freeform 124"/>
                <p:cNvSpPr/>
                <p:nvPr/>
              </p:nvSpPr>
              <p:spPr bwMode="auto">
                <a:xfrm>
                  <a:off x="9359900" y="1011238"/>
                  <a:ext cx="153987" cy="61913"/>
                </a:xfrm>
                <a:custGeom>
                  <a:avLst/>
                  <a:gdLst>
                    <a:gd name="T0" fmla="*/ 18 w 48"/>
                    <a:gd name="T1" fmla="*/ 19 h 19"/>
                    <a:gd name="T2" fmla="*/ 44 w 48"/>
                    <a:gd name="T3" fmla="*/ 16 h 19"/>
                    <a:gd name="T4" fmla="*/ 48 w 48"/>
                    <a:gd name="T5" fmla="*/ 18 h 19"/>
                    <a:gd name="T6" fmla="*/ 26 w 48"/>
                    <a:gd name="T7" fmla="*/ 3 h 19"/>
                    <a:gd name="T8" fmla="*/ 0 w 48"/>
                    <a:gd name="T9" fmla="*/ 6 h 19"/>
                    <a:gd name="T10" fmla="*/ 18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18" y="19"/>
                      </a:moveTo>
                      <a:cubicBezTo>
                        <a:pt x="21" y="17"/>
                        <a:pt x="31" y="13"/>
                        <a:pt x="44" y="16"/>
                      </a:cubicBezTo>
                      <a:cubicBezTo>
                        <a:pt x="45" y="16"/>
                        <a:pt x="47" y="17"/>
                        <a:pt x="48" y="18"/>
                      </a:cubicBezTo>
                      <a:cubicBezTo>
                        <a:pt x="46" y="15"/>
                        <a:pt x="39" y="6"/>
                        <a:pt x="26" y="3"/>
                      </a:cubicBezTo>
                      <a:cubicBezTo>
                        <a:pt x="12" y="0"/>
                        <a:pt x="3" y="4"/>
                        <a:pt x="0" y="6"/>
                      </a:cubicBezTo>
                      <a:cubicBezTo>
                        <a:pt x="2" y="8"/>
                        <a:pt x="8" y="15"/>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34" name="Freeform 125"/>
                <p:cNvSpPr/>
                <p:nvPr/>
              </p:nvSpPr>
              <p:spPr bwMode="auto">
                <a:xfrm>
                  <a:off x="9463088" y="904876"/>
                  <a:ext cx="61912" cy="150813"/>
                </a:xfrm>
                <a:custGeom>
                  <a:avLst/>
                  <a:gdLst>
                    <a:gd name="T0" fmla="*/ 19 w 19"/>
                    <a:gd name="T1" fmla="*/ 17 h 47"/>
                    <a:gd name="T2" fmla="*/ 18 w 19"/>
                    <a:gd name="T3" fmla="*/ 43 h 47"/>
                    <a:gd name="T4" fmla="*/ 19 w 19"/>
                    <a:gd name="T5" fmla="*/ 47 h 47"/>
                    <a:gd name="T6" fmla="*/ 4 w 19"/>
                    <a:gd name="T7" fmla="*/ 25 h 47"/>
                    <a:gd name="T8" fmla="*/ 5 w 19"/>
                    <a:gd name="T9" fmla="*/ 0 h 47"/>
                    <a:gd name="T10" fmla="*/ 19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19" y="17"/>
                      </a:moveTo>
                      <a:cubicBezTo>
                        <a:pt x="18" y="20"/>
                        <a:pt x="14" y="30"/>
                        <a:pt x="18" y="43"/>
                      </a:cubicBezTo>
                      <a:cubicBezTo>
                        <a:pt x="18" y="44"/>
                        <a:pt x="19" y="46"/>
                        <a:pt x="19" y="47"/>
                      </a:cubicBezTo>
                      <a:cubicBezTo>
                        <a:pt x="17" y="45"/>
                        <a:pt x="8" y="38"/>
                        <a:pt x="4" y="25"/>
                      </a:cubicBezTo>
                      <a:cubicBezTo>
                        <a:pt x="0" y="12"/>
                        <a:pt x="4" y="2"/>
                        <a:pt x="5" y="0"/>
                      </a:cubicBezTo>
                      <a:cubicBezTo>
                        <a:pt x="8" y="1"/>
                        <a:pt x="15" y="7"/>
                        <a:pt x="1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35" name="Freeform 126"/>
                <p:cNvSpPr/>
                <p:nvPr/>
              </p:nvSpPr>
              <p:spPr bwMode="auto">
                <a:xfrm>
                  <a:off x="9275763" y="965201"/>
                  <a:ext cx="161925" cy="55563"/>
                </a:xfrm>
                <a:custGeom>
                  <a:avLst/>
                  <a:gdLst>
                    <a:gd name="T0" fmla="*/ 21 w 50"/>
                    <a:gd name="T1" fmla="*/ 17 h 17"/>
                    <a:gd name="T2" fmla="*/ 45 w 50"/>
                    <a:gd name="T3" fmla="*/ 9 h 17"/>
                    <a:gd name="T4" fmla="*/ 50 w 50"/>
                    <a:gd name="T5" fmla="*/ 10 h 17"/>
                    <a:gd name="T6" fmla="*/ 24 w 50"/>
                    <a:gd name="T7" fmla="*/ 0 h 17"/>
                    <a:gd name="T8" fmla="*/ 0 w 50"/>
                    <a:gd name="T9" fmla="*/ 8 h 17"/>
                    <a:gd name="T10" fmla="*/ 21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1" y="17"/>
                      </a:moveTo>
                      <a:cubicBezTo>
                        <a:pt x="23" y="15"/>
                        <a:pt x="31" y="9"/>
                        <a:pt x="45" y="9"/>
                      </a:cubicBezTo>
                      <a:cubicBezTo>
                        <a:pt x="47" y="9"/>
                        <a:pt x="48" y="9"/>
                        <a:pt x="50" y="10"/>
                      </a:cubicBezTo>
                      <a:cubicBezTo>
                        <a:pt x="47" y="8"/>
                        <a:pt x="38" y="1"/>
                        <a:pt x="24" y="0"/>
                      </a:cubicBezTo>
                      <a:cubicBezTo>
                        <a:pt x="11" y="0"/>
                        <a:pt x="2" y="6"/>
                        <a:pt x="0" y="8"/>
                      </a:cubicBezTo>
                      <a:cubicBezTo>
                        <a:pt x="2" y="10"/>
                        <a:pt x="10" y="16"/>
                        <a:pt x="2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36" name="Freeform 127"/>
                <p:cNvSpPr/>
                <p:nvPr/>
              </p:nvSpPr>
              <p:spPr bwMode="auto">
                <a:xfrm>
                  <a:off x="9359900" y="842963"/>
                  <a:ext cx="84137" cy="142875"/>
                </a:xfrm>
                <a:custGeom>
                  <a:avLst/>
                  <a:gdLst>
                    <a:gd name="T0" fmla="*/ 19 w 26"/>
                    <a:gd name="T1" fmla="*/ 15 h 44"/>
                    <a:gd name="T2" fmla="*/ 23 w 26"/>
                    <a:gd name="T3" fmla="*/ 40 h 44"/>
                    <a:gd name="T4" fmla="*/ 26 w 26"/>
                    <a:gd name="T5" fmla="*/ 44 h 44"/>
                    <a:gd name="T6" fmla="*/ 6 w 26"/>
                    <a:gd name="T7" fmla="*/ 26 h 44"/>
                    <a:gd name="T8" fmla="*/ 2 w 26"/>
                    <a:gd name="T9" fmla="*/ 0 h 44"/>
                    <a:gd name="T10" fmla="*/ 19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19" y="15"/>
                      </a:moveTo>
                      <a:cubicBezTo>
                        <a:pt x="19" y="18"/>
                        <a:pt x="17" y="28"/>
                        <a:pt x="23" y="40"/>
                      </a:cubicBezTo>
                      <a:cubicBezTo>
                        <a:pt x="24" y="41"/>
                        <a:pt x="25" y="43"/>
                        <a:pt x="26" y="44"/>
                      </a:cubicBezTo>
                      <a:cubicBezTo>
                        <a:pt x="23" y="43"/>
                        <a:pt x="12" y="37"/>
                        <a:pt x="6" y="26"/>
                      </a:cubicBezTo>
                      <a:cubicBezTo>
                        <a:pt x="0" y="14"/>
                        <a:pt x="2" y="3"/>
                        <a:pt x="2" y="0"/>
                      </a:cubicBezTo>
                      <a:cubicBezTo>
                        <a:pt x="5" y="1"/>
                        <a:pt x="13" y="6"/>
                        <a:pt x="1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37" name="Freeform 128"/>
                <p:cNvSpPr/>
                <p:nvPr/>
              </p:nvSpPr>
              <p:spPr bwMode="auto">
                <a:xfrm>
                  <a:off x="9207500" y="1831976"/>
                  <a:ext cx="233362" cy="109538"/>
                </a:xfrm>
                <a:custGeom>
                  <a:avLst/>
                  <a:gdLst>
                    <a:gd name="T0" fmla="*/ 72 w 72"/>
                    <a:gd name="T1" fmla="*/ 2 h 34"/>
                    <a:gd name="T2" fmla="*/ 1 w 72"/>
                    <a:gd name="T3" fmla="*/ 34 h 34"/>
                    <a:gd name="T4" fmla="*/ 0 w 72"/>
                    <a:gd name="T5" fmla="*/ 26 h 34"/>
                    <a:gd name="T6" fmla="*/ 71 w 72"/>
                    <a:gd name="T7" fmla="*/ 0 h 34"/>
                    <a:gd name="T8" fmla="*/ 72 w 72"/>
                    <a:gd name="T9" fmla="*/ 2 h 34"/>
                  </a:gdLst>
                  <a:ahLst/>
                  <a:cxnLst>
                    <a:cxn ang="0">
                      <a:pos x="T0" y="T1"/>
                    </a:cxn>
                    <a:cxn ang="0">
                      <a:pos x="T2" y="T3"/>
                    </a:cxn>
                    <a:cxn ang="0">
                      <a:pos x="T4" y="T5"/>
                    </a:cxn>
                    <a:cxn ang="0">
                      <a:pos x="T6" y="T7"/>
                    </a:cxn>
                    <a:cxn ang="0">
                      <a:pos x="T8" y="T9"/>
                    </a:cxn>
                  </a:cxnLst>
                  <a:rect l="0" t="0" r="r" b="b"/>
                  <a:pathLst>
                    <a:path w="72" h="34">
                      <a:moveTo>
                        <a:pt x="72" y="2"/>
                      </a:moveTo>
                      <a:cubicBezTo>
                        <a:pt x="52" y="18"/>
                        <a:pt x="27" y="29"/>
                        <a:pt x="1" y="34"/>
                      </a:cubicBezTo>
                      <a:cubicBezTo>
                        <a:pt x="0" y="26"/>
                        <a:pt x="0" y="26"/>
                        <a:pt x="0" y="26"/>
                      </a:cubicBezTo>
                      <a:cubicBezTo>
                        <a:pt x="25" y="23"/>
                        <a:pt x="50" y="15"/>
                        <a:pt x="71" y="0"/>
                      </a:cubicBezTo>
                      <a:lnTo>
                        <a:pt x="7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38" name="Freeform 129"/>
                <p:cNvSpPr/>
                <p:nvPr/>
              </p:nvSpPr>
              <p:spPr bwMode="auto">
                <a:xfrm>
                  <a:off x="9459913" y="1766888"/>
                  <a:ext cx="153987" cy="80963"/>
                </a:xfrm>
                <a:custGeom>
                  <a:avLst/>
                  <a:gdLst>
                    <a:gd name="T0" fmla="*/ 26 w 48"/>
                    <a:gd name="T1" fmla="*/ 21 h 25"/>
                    <a:gd name="T2" fmla="*/ 0 w 48"/>
                    <a:gd name="T3" fmla="*/ 20 h 25"/>
                    <a:gd name="T4" fmla="*/ 23 w 48"/>
                    <a:gd name="T5" fmla="*/ 4 h 25"/>
                    <a:gd name="T6" fmla="*/ 48 w 48"/>
                    <a:gd name="T7" fmla="*/ 6 h 25"/>
                    <a:gd name="T8" fmla="*/ 26 w 48"/>
                    <a:gd name="T9" fmla="*/ 21 h 25"/>
                  </a:gdLst>
                  <a:ahLst/>
                  <a:cxnLst>
                    <a:cxn ang="0">
                      <a:pos x="T0" y="T1"/>
                    </a:cxn>
                    <a:cxn ang="0">
                      <a:pos x="T2" y="T3"/>
                    </a:cxn>
                    <a:cxn ang="0">
                      <a:pos x="T4" y="T5"/>
                    </a:cxn>
                    <a:cxn ang="0">
                      <a:pos x="T6" y="T7"/>
                    </a:cxn>
                    <a:cxn ang="0">
                      <a:pos x="T8" y="T9"/>
                    </a:cxn>
                  </a:cxnLst>
                  <a:rect l="0" t="0" r="r" b="b"/>
                  <a:pathLst>
                    <a:path w="48" h="25">
                      <a:moveTo>
                        <a:pt x="26" y="21"/>
                      </a:moveTo>
                      <a:cubicBezTo>
                        <a:pt x="13" y="25"/>
                        <a:pt x="3" y="21"/>
                        <a:pt x="0" y="20"/>
                      </a:cubicBezTo>
                      <a:cubicBezTo>
                        <a:pt x="2" y="17"/>
                        <a:pt x="10" y="8"/>
                        <a:pt x="23" y="4"/>
                      </a:cubicBezTo>
                      <a:cubicBezTo>
                        <a:pt x="36" y="0"/>
                        <a:pt x="46" y="4"/>
                        <a:pt x="48" y="6"/>
                      </a:cubicBezTo>
                      <a:cubicBezTo>
                        <a:pt x="46" y="8"/>
                        <a:pt x="39" y="17"/>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39" name="Freeform 130"/>
                <p:cNvSpPr/>
                <p:nvPr/>
              </p:nvSpPr>
              <p:spPr bwMode="auto">
                <a:xfrm>
                  <a:off x="9434513" y="1663701"/>
                  <a:ext cx="73025" cy="158750"/>
                </a:xfrm>
                <a:custGeom>
                  <a:avLst/>
                  <a:gdLst>
                    <a:gd name="T0" fmla="*/ 3 w 23"/>
                    <a:gd name="T1" fmla="*/ 23 h 49"/>
                    <a:gd name="T2" fmla="*/ 6 w 23"/>
                    <a:gd name="T3" fmla="*/ 49 h 49"/>
                    <a:gd name="T4" fmla="*/ 20 w 23"/>
                    <a:gd name="T5" fmla="*/ 26 h 49"/>
                    <a:gd name="T6" fmla="*/ 18 w 23"/>
                    <a:gd name="T7" fmla="*/ 0 h 49"/>
                    <a:gd name="T8" fmla="*/ 3 w 23"/>
                    <a:gd name="T9" fmla="*/ 23 h 49"/>
                  </a:gdLst>
                  <a:ahLst/>
                  <a:cxnLst>
                    <a:cxn ang="0">
                      <a:pos x="T0" y="T1"/>
                    </a:cxn>
                    <a:cxn ang="0">
                      <a:pos x="T2" y="T3"/>
                    </a:cxn>
                    <a:cxn ang="0">
                      <a:pos x="T4" y="T5"/>
                    </a:cxn>
                    <a:cxn ang="0">
                      <a:pos x="T6" y="T7"/>
                    </a:cxn>
                    <a:cxn ang="0">
                      <a:pos x="T8" y="T9"/>
                    </a:cxn>
                  </a:cxnLst>
                  <a:rect l="0" t="0" r="r" b="b"/>
                  <a:pathLst>
                    <a:path w="23" h="49">
                      <a:moveTo>
                        <a:pt x="3" y="23"/>
                      </a:moveTo>
                      <a:cubicBezTo>
                        <a:pt x="0" y="37"/>
                        <a:pt x="4" y="46"/>
                        <a:pt x="6" y="49"/>
                      </a:cubicBezTo>
                      <a:cubicBezTo>
                        <a:pt x="8" y="47"/>
                        <a:pt x="17" y="39"/>
                        <a:pt x="20" y="26"/>
                      </a:cubicBezTo>
                      <a:cubicBezTo>
                        <a:pt x="23" y="13"/>
                        <a:pt x="19" y="3"/>
                        <a:pt x="18" y="0"/>
                      </a:cubicBezTo>
                      <a:cubicBezTo>
                        <a:pt x="15" y="3"/>
                        <a:pt x="6" y="10"/>
                        <a:pt x="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40" name="Freeform 131"/>
                <p:cNvSpPr/>
                <p:nvPr/>
              </p:nvSpPr>
              <p:spPr bwMode="auto">
                <a:xfrm>
                  <a:off x="9232900" y="865188"/>
                  <a:ext cx="136525" cy="90488"/>
                </a:xfrm>
                <a:custGeom>
                  <a:avLst/>
                  <a:gdLst>
                    <a:gd name="T0" fmla="*/ 25 w 42"/>
                    <a:gd name="T1" fmla="*/ 7 h 28"/>
                    <a:gd name="T2" fmla="*/ 42 w 42"/>
                    <a:gd name="T3" fmla="*/ 26 h 28"/>
                    <a:gd name="T4" fmla="*/ 17 w 42"/>
                    <a:gd name="T5" fmla="*/ 21 h 28"/>
                    <a:gd name="T6" fmla="*/ 0 w 42"/>
                    <a:gd name="T7" fmla="*/ 2 h 28"/>
                    <a:gd name="T8" fmla="*/ 25 w 42"/>
                    <a:gd name="T9" fmla="*/ 7 h 28"/>
                  </a:gdLst>
                  <a:ahLst/>
                  <a:cxnLst>
                    <a:cxn ang="0">
                      <a:pos x="T0" y="T1"/>
                    </a:cxn>
                    <a:cxn ang="0">
                      <a:pos x="T2" y="T3"/>
                    </a:cxn>
                    <a:cxn ang="0">
                      <a:pos x="T4" y="T5"/>
                    </a:cxn>
                    <a:cxn ang="0">
                      <a:pos x="T6" y="T7"/>
                    </a:cxn>
                    <a:cxn ang="0">
                      <a:pos x="T8" y="T9"/>
                    </a:cxn>
                  </a:cxnLst>
                  <a:rect l="0" t="0" r="r" b="b"/>
                  <a:pathLst>
                    <a:path w="42" h="28">
                      <a:moveTo>
                        <a:pt x="25" y="7"/>
                      </a:moveTo>
                      <a:cubicBezTo>
                        <a:pt x="37" y="14"/>
                        <a:pt x="41" y="23"/>
                        <a:pt x="42" y="26"/>
                      </a:cubicBezTo>
                      <a:cubicBezTo>
                        <a:pt x="39" y="27"/>
                        <a:pt x="28" y="28"/>
                        <a:pt x="17" y="21"/>
                      </a:cubicBezTo>
                      <a:cubicBezTo>
                        <a:pt x="6" y="14"/>
                        <a:pt x="1" y="4"/>
                        <a:pt x="0" y="2"/>
                      </a:cubicBezTo>
                      <a:cubicBezTo>
                        <a:pt x="3" y="1"/>
                        <a:pt x="14" y="0"/>
                        <a:pt x="2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grpSp>
          <p:grpSp>
            <p:nvGrpSpPr>
              <p:cNvPr id="896" name="组合 895"/>
              <p:cNvGrpSpPr/>
              <p:nvPr/>
            </p:nvGrpSpPr>
            <p:grpSpPr>
              <a:xfrm>
                <a:off x="1110431" y="1468524"/>
                <a:ext cx="458217" cy="757714"/>
                <a:chOff x="8532813" y="842963"/>
                <a:chExt cx="546099" cy="1098551"/>
              </a:xfrm>
              <a:gradFill>
                <a:gsLst>
                  <a:gs pos="0">
                    <a:srgbClr val="F1973B"/>
                  </a:gs>
                  <a:gs pos="95000">
                    <a:srgbClr val="EA5514"/>
                  </a:gs>
                </a:gsLst>
                <a:lin ang="5400000" scaled="1"/>
              </a:gradFill>
            </p:grpSpPr>
            <p:sp>
              <p:nvSpPr>
                <p:cNvPr id="897" name="Freeform 132"/>
                <p:cNvSpPr/>
                <p:nvPr/>
              </p:nvSpPr>
              <p:spPr bwMode="auto">
                <a:xfrm>
                  <a:off x="8716963" y="1592263"/>
                  <a:ext cx="58737" cy="158750"/>
                </a:xfrm>
                <a:custGeom>
                  <a:avLst/>
                  <a:gdLst>
                    <a:gd name="T0" fmla="*/ 18 w 18"/>
                    <a:gd name="T1" fmla="*/ 19 h 49"/>
                    <a:gd name="T2" fmla="*/ 13 w 18"/>
                    <a:gd name="T3" fmla="*/ 44 h 49"/>
                    <a:gd name="T4" fmla="*/ 14 w 18"/>
                    <a:gd name="T5" fmla="*/ 49 h 49"/>
                    <a:gd name="T6" fmla="*/ 2 w 18"/>
                    <a:gd name="T7" fmla="*/ 25 h 49"/>
                    <a:gd name="T8" fmla="*/ 7 w 18"/>
                    <a:gd name="T9" fmla="*/ 0 h 49"/>
                    <a:gd name="T10" fmla="*/ 18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18" y="19"/>
                      </a:moveTo>
                      <a:cubicBezTo>
                        <a:pt x="17" y="22"/>
                        <a:pt x="11" y="31"/>
                        <a:pt x="13" y="44"/>
                      </a:cubicBezTo>
                      <a:cubicBezTo>
                        <a:pt x="13" y="46"/>
                        <a:pt x="13" y="47"/>
                        <a:pt x="14" y="49"/>
                      </a:cubicBezTo>
                      <a:cubicBezTo>
                        <a:pt x="12" y="46"/>
                        <a:pt x="4" y="38"/>
                        <a:pt x="2" y="25"/>
                      </a:cubicBezTo>
                      <a:cubicBezTo>
                        <a:pt x="0" y="11"/>
                        <a:pt x="6" y="2"/>
                        <a:pt x="7" y="0"/>
                      </a:cubicBezTo>
                      <a:cubicBezTo>
                        <a:pt x="9" y="2"/>
                        <a:pt x="15" y="8"/>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98" name="Freeform 133"/>
                <p:cNvSpPr/>
                <p:nvPr/>
              </p:nvSpPr>
              <p:spPr bwMode="auto">
                <a:xfrm>
                  <a:off x="8601075" y="1685926"/>
                  <a:ext cx="147637" cy="71438"/>
                </a:xfrm>
                <a:custGeom>
                  <a:avLst/>
                  <a:gdLst>
                    <a:gd name="T0" fmla="*/ 17 w 46"/>
                    <a:gd name="T1" fmla="*/ 19 h 22"/>
                    <a:gd name="T2" fmla="*/ 42 w 46"/>
                    <a:gd name="T3" fmla="*/ 20 h 22"/>
                    <a:gd name="T4" fmla="*/ 46 w 46"/>
                    <a:gd name="T5" fmla="*/ 22 h 22"/>
                    <a:gd name="T6" fmla="*/ 26 w 46"/>
                    <a:gd name="T7" fmla="*/ 5 h 22"/>
                    <a:gd name="T8" fmla="*/ 0 w 46"/>
                    <a:gd name="T9" fmla="*/ 3 h 22"/>
                    <a:gd name="T10" fmla="*/ 17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17" y="19"/>
                      </a:moveTo>
                      <a:cubicBezTo>
                        <a:pt x="19" y="18"/>
                        <a:pt x="30" y="15"/>
                        <a:pt x="42" y="20"/>
                      </a:cubicBezTo>
                      <a:cubicBezTo>
                        <a:pt x="44" y="21"/>
                        <a:pt x="45" y="22"/>
                        <a:pt x="46" y="22"/>
                      </a:cubicBezTo>
                      <a:cubicBezTo>
                        <a:pt x="45" y="20"/>
                        <a:pt x="38" y="10"/>
                        <a:pt x="26" y="5"/>
                      </a:cubicBezTo>
                      <a:cubicBezTo>
                        <a:pt x="14" y="0"/>
                        <a:pt x="3" y="3"/>
                        <a:pt x="0" y="3"/>
                      </a:cubicBezTo>
                      <a:cubicBezTo>
                        <a:pt x="2" y="6"/>
                        <a:pt x="7" y="14"/>
                        <a:pt x="17"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99" name="Freeform 134"/>
                <p:cNvSpPr/>
                <p:nvPr/>
              </p:nvSpPr>
              <p:spPr bwMode="auto">
                <a:xfrm>
                  <a:off x="8675688" y="1501776"/>
                  <a:ext cx="57150" cy="161925"/>
                </a:xfrm>
                <a:custGeom>
                  <a:avLst/>
                  <a:gdLst>
                    <a:gd name="T0" fmla="*/ 18 w 18"/>
                    <a:gd name="T1" fmla="*/ 22 h 50"/>
                    <a:gd name="T2" fmla="*/ 8 w 18"/>
                    <a:gd name="T3" fmla="*/ 45 h 50"/>
                    <a:gd name="T4" fmla="*/ 8 w 18"/>
                    <a:gd name="T5" fmla="*/ 50 h 50"/>
                    <a:gd name="T6" fmla="*/ 1 w 18"/>
                    <a:gd name="T7" fmla="*/ 24 h 50"/>
                    <a:gd name="T8" fmla="*/ 11 w 18"/>
                    <a:gd name="T9" fmla="*/ 0 h 50"/>
                    <a:gd name="T10" fmla="*/ 18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18" y="22"/>
                      </a:moveTo>
                      <a:cubicBezTo>
                        <a:pt x="16" y="24"/>
                        <a:pt x="9" y="32"/>
                        <a:pt x="8" y="45"/>
                      </a:cubicBezTo>
                      <a:cubicBezTo>
                        <a:pt x="8" y="47"/>
                        <a:pt x="8" y="48"/>
                        <a:pt x="8" y="50"/>
                      </a:cubicBezTo>
                      <a:cubicBezTo>
                        <a:pt x="6" y="47"/>
                        <a:pt x="0" y="37"/>
                        <a:pt x="1" y="24"/>
                      </a:cubicBezTo>
                      <a:cubicBezTo>
                        <a:pt x="2" y="10"/>
                        <a:pt x="9" y="2"/>
                        <a:pt x="11" y="0"/>
                      </a:cubicBezTo>
                      <a:cubicBezTo>
                        <a:pt x="13" y="3"/>
                        <a:pt x="18" y="11"/>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00" name="Freeform 135"/>
                <p:cNvSpPr/>
                <p:nvPr/>
              </p:nvSpPr>
              <p:spPr bwMode="auto">
                <a:xfrm>
                  <a:off x="8555038" y="1576388"/>
                  <a:ext cx="133350" cy="93663"/>
                </a:xfrm>
                <a:custGeom>
                  <a:avLst/>
                  <a:gdLst>
                    <a:gd name="T0" fmla="*/ 12 w 41"/>
                    <a:gd name="T1" fmla="*/ 19 h 29"/>
                    <a:gd name="T2" fmla="*/ 37 w 41"/>
                    <a:gd name="T3" fmla="*/ 26 h 29"/>
                    <a:gd name="T4" fmla="*/ 41 w 41"/>
                    <a:gd name="T5" fmla="*/ 29 h 29"/>
                    <a:gd name="T6" fmla="*/ 25 w 41"/>
                    <a:gd name="T7" fmla="*/ 7 h 29"/>
                    <a:gd name="T8" fmla="*/ 0 w 41"/>
                    <a:gd name="T9" fmla="*/ 1 h 29"/>
                    <a:gd name="T10" fmla="*/ 12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12" y="19"/>
                      </a:moveTo>
                      <a:cubicBezTo>
                        <a:pt x="15" y="19"/>
                        <a:pt x="26" y="18"/>
                        <a:pt x="37" y="26"/>
                      </a:cubicBezTo>
                      <a:cubicBezTo>
                        <a:pt x="38" y="27"/>
                        <a:pt x="40" y="28"/>
                        <a:pt x="41" y="29"/>
                      </a:cubicBezTo>
                      <a:cubicBezTo>
                        <a:pt x="40" y="26"/>
                        <a:pt x="36" y="15"/>
                        <a:pt x="25" y="7"/>
                      </a:cubicBezTo>
                      <a:cubicBezTo>
                        <a:pt x="14" y="0"/>
                        <a:pt x="3" y="0"/>
                        <a:pt x="0" y="1"/>
                      </a:cubicBezTo>
                      <a:cubicBezTo>
                        <a:pt x="1" y="3"/>
                        <a:pt x="4" y="12"/>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01" name="Freeform 136"/>
                <p:cNvSpPr/>
                <p:nvPr/>
              </p:nvSpPr>
              <p:spPr bwMode="auto">
                <a:xfrm>
                  <a:off x="8642350" y="1411288"/>
                  <a:ext cx="74612" cy="155575"/>
                </a:xfrm>
                <a:custGeom>
                  <a:avLst/>
                  <a:gdLst>
                    <a:gd name="T0" fmla="*/ 21 w 23"/>
                    <a:gd name="T1" fmla="*/ 22 h 48"/>
                    <a:gd name="T2" fmla="*/ 6 w 23"/>
                    <a:gd name="T3" fmla="*/ 43 h 48"/>
                    <a:gd name="T4" fmla="*/ 5 w 23"/>
                    <a:gd name="T5" fmla="*/ 48 h 48"/>
                    <a:gd name="T6" fmla="*/ 3 w 23"/>
                    <a:gd name="T7" fmla="*/ 21 h 48"/>
                    <a:gd name="T8" fmla="*/ 19 w 23"/>
                    <a:gd name="T9" fmla="*/ 0 h 48"/>
                    <a:gd name="T10" fmla="*/ 21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1" y="22"/>
                      </a:moveTo>
                      <a:cubicBezTo>
                        <a:pt x="18" y="24"/>
                        <a:pt x="9" y="30"/>
                        <a:pt x="6" y="43"/>
                      </a:cubicBezTo>
                      <a:cubicBezTo>
                        <a:pt x="5" y="45"/>
                        <a:pt x="5" y="46"/>
                        <a:pt x="5" y="48"/>
                      </a:cubicBezTo>
                      <a:cubicBezTo>
                        <a:pt x="3" y="45"/>
                        <a:pt x="0" y="33"/>
                        <a:pt x="3" y="21"/>
                      </a:cubicBezTo>
                      <a:cubicBezTo>
                        <a:pt x="7" y="8"/>
                        <a:pt x="16" y="1"/>
                        <a:pt x="19" y="0"/>
                      </a:cubicBezTo>
                      <a:cubicBezTo>
                        <a:pt x="20" y="3"/>
                        <a:pt x="23" y="11"/>
                        <a:pt x="2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02" name="Freeform 137"/>
                <p:cNvSpPr/>
                <p:nvPr/>
              </p:nvSpPr>
              <p:spPr bwMode="auto">
                <a:xfrm>
                  <a:off x="8532813" y="1454151"/>
                  <a:ext cx="109537" cy="115888"/>
                </a:xfrm>
                <a:custGeom>
                  <a:avLst/>
                  <a:gdLst>
                    <a:gd name="T0" fmla="*/ 8 w 34"/>
                    <a:gd name="T1" fmla="*/ 20 h 36"/>
                    <a:gd name="T2" fmla="*/ 31 w 34"/>
                    <a:gd name="T3" fmla="*/ 32 h 36"/>
                    <a:gd name="T4" fmla="*/ 34 w 34"/>
                    <a:gd name="T5" fmla="*/ 36 h 36"/>
                    <a:gd name="T6" fmla="*/ 23 w 34"/>
                    <a:gd name="T7" fmla="*/ 11 h 36"/>
                    <a:gd name="T8" fmla="*/ 0 w 34"/>
                    <a:gd name="T9" fmla="*/ 0 h 36"/>
                    <a:gd name="T10" fmla="*/ 8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8" y="20"/>
                      </a:moveTo>
                      <a:cubicBezTo>
                        <a:pt x="11" y="21"/>
                        <a:pt x="22" y="22"/>
                        <a:pt x="31" y="32"/>
                      </a:cubicBezTo>
                      <a:cubicBezTo>
                        <a:pt x="32" y="33"/>
                        <a:pt x="34" y="34"/>
                        <a:pt x="34" y="36"/>
                      </a:cubicBezTo>
                      <a:cubicBezTo>
                        <a:pt x="34" y="32"/>
                        <a:pt x="32" y="21"/>
                        <a:pt x="23" y="11"/>
                      </a:cubicBezTo>
                      <a:cubicBezTo>
                        <a:pt x="14" y="1"/>
                        <a:pt x="3" y="0"/>
                        <a:pt x="0" y="0"/>
                      </a:cubicBezTo>
                      <a:cubicBezTo>
                        <a:pt x="0" y="2"/>
                        <a:pt x="2" y="12"/>
                        <a:pt x="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03" name="Freeform 138"/>
                <p:cNvSpPr/>
                <p:nvPr/>
              </p:nvSpPr>
              <p:spPr bwMode="auto">
                <a:xfrm>
                  <a:off x="8629650" y="1317626"/>
                  <a:ext cx="87312" cy="142875"/>
                </a:xfrm>
                <a:custGeom>
                  <a:avLst/>
                  <a:gdLst>
                    <a:gd name="T0" fmla="*/ 23 w 27"/>
                    <a:gd name="T1" fmla="*/ 23 h 44"/>
                    <a:gd name="T2" fmla="*/ 4 w 27"/>
                    <a:gd name="T3" fmla="*/ 40 h 44"/>
                    <a:gd name="T4" fmla="*/ 2 w 27"/>
                    <a:gd name="T5" fmla="*/ 44 h 44"/>
                    <a:gd name="T6" fmla="*/ 7 w 27"/>
                    <a:gd name="T7" fmla="*/ 18 h 44"/>
                    <a:gd name="T8" fmla="*/ 26 w 27"/>
                    <a:gd name="T9" fmla="*/ 0 h 44"/>
                    <a:gd name="T10" fmla="*/ 23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23" y="23"/>
                      </a:moveTo>
                      <a:cubicBezTo>
                        <a:pt x="20" y="24"/>
                        <a:pt x="10" y="28"/>
                        <a:pt x="4" y="40"/>
                      </a:cubicBezTo>
                      <a:cubicBezTo>
                        <a:pt x="3" y="41"/>
                        <a:pt x="3" y="43"/>
                        <a:pt x="2" y="44"/>
                      </a:cubicBezTo>
                      <a:cubicBezTo>
                        <a:pt x="2" y="41"/>
                        <a:pt x="0" y="29"/>
                        <a:pt x="7" y="18"/>
                      </a:cubicBezTo>
                      <a:cubicBezTo>
                        <a:pt x="13" y="6"/>
                        <a:pt x="23" y="2"/>
                        <a:pt x="26" y="0"/>
                      </a:cubicBezTo>
                      <a:cubicBezTo>
                        <a:pt x="26" y="3"/>
                        <a:pt x="27" y="13"/>
                        <a:pt x="2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04" name="Freeform 139"/>
                <p:cNvSpPr/>
                <p:nvPr/>
              </p:nvSpPr>
              <p:spPr bwMode="auto">
                <a:xfrm>
                  <a:off x="8535988" y="1323976"/>
                  <a:ext cx="90487" cy="136525"/>
                </a:xfrm>
                <a:custGeom>
                  <a:avLst/>
                  <a:gdLst>
                    <a:gd name="T0" fmla="*/ 5 w 28"/>
                    <a:gd name="T1" fmla="*/ 22 h 42"/>
                    <a:gd name="T2" fmla="*/ 25 w 28"/>
                    <a:gd name="T3" fmla="*/ 38 h 42"/>
                    <a:gd name="T4" fmla="*/ 27 w 28"/>
                    <a:gd name="T5" fmla="*/ 42 h 42"/>
                    <a:gd name="T6" fmla="*/ 21 w 28"/>
                    <a:gd name="T7" fmla="*/ 16 h 42"/>
                    <a:gd name="T8" fmla="*/ 1 w 28"/>
                    <a:gd name="T9" fmla="*/ 0 h 42"/>
                    <a:gd name="T10" fmla="*/ 5 w 28"/>
                    <a:gd name="T11" fmla="*/ 22 h 42"/>
                  </a:gdLst>
                  <a:ahLst/>
                  <a:cxnLst>
                    <a:cxn ang="0">
                      <a:pos x="T0" y="T1"/>
                    </a:cxn>
                    <a:cxn ang="0">
                      <a:pos x="T2" y="T3"/>
                    </a:cxn>
                    <a:cxn ang="0">
                      <a:pos x="T4" y="T5"/>
                    </a:cxn>
                    <a:cxn ang="0">
                      <a:pos x="T6" y="T7"/>
                    </a:cxn>
                    <a:cxn ang="0">
                      <a:pos x="T8" y="T9"/>
                    </a:cxn>
                    <a:cxn ang="0">
                      <a:pos x="T10" y="T11"/>
                    </a:cxn>
                  </a:cxnLst>
                  <a:rect l="0" t="0" r="r" b="b"/>
                  <a:pathLst>
                    <a:path w="28" h="42">
                      <a:moveTo>
                        <a:pt x="5" y="22"/>
                      </a:moveTo>
                      <a:cubicBezTo>
                        <a:pt x="7" y="23"/>
                        <a:pt x="17" y="27"/>
                        <a:pt x="25" y="38"/>
                      </a:cubicBezTo>
                      <a:cubicBezTo>
                        <a:pt x="25" y="40"/>
                        <a:pt x="26" y="41"/>
                        <a:pt x="27" y="42"/>
                      </a:cubicBezTo>
                      <a:cubicBezTo>
                        <a:pt x="27" y="39"/>
                        <a:pt x="28" y="27"/>
                        <a:pt x="21" y="16"/>
                      </a:cubicBezTo>
                      <a:cubicBezTo>
                        <a:pt x="14" y="5"/>
                        <a:pt x="4" y="1"/>
                        <a:pt x="1" y="0"/>
                      </a:cubicBezTo>
                      <a:cubicBezTo>
                        <a:pt x="0" y="3"/>
                        <a:pt x="0" y="12"/>
                        <a:pt x="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05" name="Freeform 140"/>
                <p:cNvSpPr/>
                <p:nvPr/>
              </p:nvSpPr>
              <p:spPr bwMode="auto">
                <a:xfrm>
                  <a:off x="8636000" y="1230313"/>
                  <a:ext cx="106362" cy="123825"/>
                </a:xfrm>
                <a:custGeom>
                  <a:avLst/>
                  <a:gdLst>
                    <a:gd name="T0" fmla="*/ 25 w 33"/>
                    <a:gd name="T1" fmla="*/ 22 h 38"/>
                    <a:gd name="T2" fmla="*/ 3 w 33"/>
                    <a:gd name="T3" fmla="*/ 34 h 38"/>
                    <a:gd name="T4" fmla="*/ 0 w 33"/>
                    <a:gd name="T5" fmla="*/ 38 h 38"/>
                    <a:gd name="T6" fmla="*/ 10 w 33"/>
                    <a:gd name="T7" fmla="*/ 13 h 38"/>
                    <a:gd name="T8" fmla="*/ 33 w 33"/>
                    <a:gd name="T9" fmla="*/ 0 h 38"/>
                    <a:gd name="T10" fmla="*/ 25 w 33"/>
                    <a:gd name="T11" fmla="*/ 22 h 38"/>
                  </a:gdLst>
                  <a:ahLst/>
                  <a:cxnLst>
                    <a:cxn ang="0">
                      <a:pos x="T0" y="T1"/>
                    </a:cxn>
                    <a:cxn ang="0">
                      <a:pos x="T2" y="T3"/>
                    </a:cxn>
                    <a:cxn ang="0">
                      <a:pos x="T4" y="T5"/>
                    </a:cxn>
                    <a:cxn ang="0">
                      <a:pos x="T6" y="T7"/>
                    </a:cxn>
                    <a:cxn ang="0">
                      <a:pos x="T8" y="T9"/>
                    </a:cxn>
                    <a:cxn ang="0">
                      <a:pos x="T10" y="T11"/>
                    </a:cxn>
                  </a:cxnLst>
                  <a:rect l="0" t="0" r="r" b="b"/>
                  <a:pathLst>
                    <a:path w="33" h="38">
                      <a:moveTo>
                        <a:pt x="25" y="22"/>
                      </a:moveTo>
                      <a:cubicBezTo>
                        <a:pt x="23" y="22"/>
                        <a:pt x="12" y="24"/>
                        <a:pt x="3" y="34"/>
                      </a:cubicBezTo>
                      <a:cubicBezTo>
                        <a:pt x="2" y="36"/>
                        <a:pt x="1" y="37"/>
                        <a:pt x="0" y="38"/>
                      </a:cubicBezTo>
                      <a:cubicBezTo>
                        <a:pt x="1" y="35"/>
                        <a:pt x="2" y="23"/>
                        <a:pt x="10" y="13"/>
                      </a:cubicBezTo>
                      <a:cubicBezTo>
                        <a:pt x="19" y="3"/>
                        <a:pt x="30" y="1"/>
                        <a:pt x="33" y="0"/>
                      </a:cubicBezTo>
                      <a:cubicBezTo>
                        <a:pt x="32" y="3"/>
                        <a:pt x="32" y="12"/>
                        <a:pt x="2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06" name="Freeform 141"/>
                <p:cNvSpPr/>
                <p:nvPr/>
              </p:nvSpPr>
              <p:spPr bwMode="auto">
                <a:xfrm>
                  <a:off x="8558213" y="1201738"/>
                  <a:ext cx="77787" cy="152400"/>
                </a:xfrm>
                <a:custGeom>
                  <a:avLst/>
                  <a:gdLst>
                    <a:gd name="T0" fmla="*/ 3 w 24"/>
                    <a:gd name="T1" fmla="*/ 22 h 47"/>
                    <a:gd name="T2" fmla="*/ 19 w 24"/>
                    <a:gd name="T3" fmla="*/ 42 h 47"/>
                    <a:gd name="T4" fmla="*/ 20 w 24"/>
                    <a:gd name="T5" fmla="*/ 47 h 47"/>
                    <a:gd name="T6" fmla="*/ 20 w 24"/>
                    <a:gd name="T7" fmla="*/ 19 h 47"/>
                    <a:gd name="T8" fmla="*/ 4 w 24"/>
                    <a:gd name="T9" fmla="*/ 0 h 47"/>
                    <a:gd name="T10" fmla="*/ 3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3" y="22"/>
                      </a:moveTo>
                      <a:cubicBezTo>
                        <a:pt x="5" y="24"/>
                        <a:pt x="14" y="29"/>
                        <a:pt x="19" y="42"/>
                      </a:cubicBezTo>
                      <a:cubicBezTo>
                        <a:pt x="19" y="43"/>
                        <a:pt x="20" y="45"/>
                        <a:pt x="20" y="47"/>
                      </a:cubicBezTo>
                      <a:cubicBezTo>
                        <a:pt x="21" y="43"/>
                        <a:pt x="24" y="32"/>
                        <a:pt x="20" y="19"/>
                      </a:cubicBezTo>
                      <a:cubicBezTo>
                        <a:pt x="15" y="7"/>
                        <a:pt x="6" y="1"/>
                        <a:pt x="4" y="0"/>
                      </a:cubicBezTo>
                      <a:cubicBezTo>
                        <a:pt x="3" y="2"/>
                        <a:pt x="0" y="11"/>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07" name="Freeform 142"/>
                <p:cNvSpPr/>
                <p:nvPr/>
              </p:nvSpPr>
              <p:spPr bwMode="auto">
                <a:xfrm>
                  <a:off x="8661400" y="1149351"/>
                  <a:ext cx="127000" cy="101600"/>
                </a:xfrm>
                <a:custGeom>
                  <a:avLst/>
                  <a:gdLst>
                    <a:gd name="T0" fmla="*/ 28 w 39"/>
                    <a:gd name="T1" fmla="*/ 20 h 31"/>
                    <a:gd name="T2" fmla="*/ 3 w 39"/>
                    <a:gd name="T3" fmla="*/ 28 h 31"/>
                    <a:gd name="T4" fmla="*/ 0 w 39"/>
                    <a:gd name="T5" fmla="*/ 31 h 31"/>
                    <a:gd name="T6" fmla="*/ 15 w 39"/>
                    <a:gd name="T7" fmla="*/ 9 h 31"/>
                    <a:gd name="T8" fmla="*/ 39 w 39"/>
                    <a:gd name="T9" fmla="*/ 1 h 31"/>
                    <a:gd name="T10" fmla="*/ 28 w 39"/>
                    <a:gd name="T11" fmla="*/ 20 h 31"/>
                  </a:gdLst>
                  <a:ahLst/>
                  <a:cxnLst>
                    <a:cxn ang="0">
                      <a:pos x="T0" y="T1"/>
                    </a:cxn>
                    <a:cxn ang="0">
                      <a:pos x="T2" y="T3"/>
                    </a:cxn>
                    <a:cxn ang="0">
                      <a:pos x="T4" y="T5"/>
                    </a:cxn>
                    <a:cxn ang="0">
                      <a:pos x="T6" y="T7"/>
                    </a:cxn>
                    <a:cxn ang="0">
                      <a:pos x="T8" y="T9"/>
                    </a:cxn>
                    <a:cxn ang="0">
                      <a:pos x="T10" y="T11"/>
                    </a:cxn>
                  </a:cxnLst>
                  <a:rect l="0" t="0" r="r" b="b"/>
                  <a:pathLst>
                    <a:path w="39" h="31">
                      <a:moveTo>
                        <a:pt x="28" y="20"/>
                      </a:moveTo>
                      <a:cubicBezTo>
                        <a:pt x="25" y="20"/>
                        <a:pt x="14" y="20"/>
                        <a:pt x="3" y="28"/>
                      </a:cubicBezTo>
                      <a:cubicBezTo>
                        <a:pt x="2" y="29"/>
                        <a:pt x="1" y="30"/>
                        <a:pt x="0" y="31"/>
                      </a:cubicBezTo>
                      <a:cubicBezTo>
                        <a:pt x="0" y="28"/>
                        <a:pt x="4" y="17"/>
                        <a:pt x="15" y="9"/>
                      </a:cubicBezTo>
                      <a:cubicBezTo>
                        <a:pt x="25" y="0"/>
                        <a:pt x="36" y="0"/>
                        <a:pt x="39" y="1"/>
                      </a:cubicBezTo>
                      <a:cubicBezTo>
                        <a:pt x="38" y="3"/>
                        <a:pt x="35" y="12"/>
                        <a:pt x="2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08" name="Freeform 143"/>
                <p:cNvSpPr/>
                <p:nvPr/>
              </p:nvSpPr>
              <p:spPr bwMode="auto">
                <a:xfrm>
                  <a:off x="8607425" y="1085851"/>
                  <a:ext cx="65087" cy="157163"/>
                </a:xfrm>
                <a:custGeom>
                  <a:avLst/>
                  <a:gdLst>
                    <a:gd name="T0" fmla="*/ 1 w 20"/>
                    <a:gd name="T1" fmla="*/ 22 h 49"/>
                    <a:gd name="T2" fmla="*/ 12 w 20"/>
                    <a:gd name="T3" fmla="*/ 45 h 49"/>
                    <a:gd name="T4" fmla="*/ 13 w 20"/>
                    <a:gd name="T5" fmla="*/ 49 h 49"/>
                    <a:gd name="T6" fmla="*/ 18 w 20"/>
                    <a:gd name="T7" fmla="*/ 23 h 49"/>
                    <a:gd name="T8" fmla="*/ 6 w 20"/>
                    <a:gd name="T9" fmla="*/ 0 h 49"/>
                    <a:gd name="T10" fmla="*/ 1 w 20"/>
                    <a:gd name="T11" fmla="*/ 22 h 49"/>
                  </a:gdLst>
                  <a:ahLst/>
                  <a:cxnLst>
                    <a:cxn ang="0">
                      <a:pos x="T0" y="T1"/>
                    </a:cxn>
                    <a:cxn ang="0">
                      <a:pos x="T2" y="T3"/>
                    </a:cxn>
                    <a:cxn ang="0">
                      <a:pos x="T4" y="T5"/>
                    </a:cxn>
                    <a:cxn ang="0">
                      <a:pos x="T6" y="T7"/>
                    </a:cxn>
                    <a:cxn ang="0">
                      <a:pos x="T8" y="T9"/>
                    </a:cxn>
                    <a:cxn ang="0">
                      <a:pos x="T10" y="T11"/>
                    </a:cxn>
                  </a:cxnLst>
                  <a:rect l="0" t="0" r="r" b="b"/>
                  <a:pathLst>
                    <a:path w="20" h="49">
                      <a:moveTo>
                        <a:pt x="1" y="22"/>
                      </a:moveTo>
                      <a:cubicBezTo>
                        <a:pt x="3" y="24"/>
                        <a:pt x="11" y="31"/>
                        <a:pt x="12" y="45"/>
                      </a:cubicBezTo>
                      <a:cubicBezTo>
                        <a:pt x="12" y="46"/>
                        <a:pt x="13" y="48"/>
                        <a:pt x="13" y="49"/>
                      </a:cubicBezTo>
                      <a:cubicBezTo>
                        <a:pt x="14" y="47"/>
                        <a:pt x="20" y="36"/>
                        <a:pt x="18" y="23"/>
                      </a:cubicBezTo>
                      <a:cubicBezTo>
                        <a:pt x="16" y="10"/>
                        <a:pt x="8" y="2"/>
                        <a:pt x="6" y="0"/>
                      </a:cubicBezTo>
                      <a:cubicBezTo>
                        <a:pt x="5" y="3"/>
                        <a:pt x="0" y="11"/>
                        <a:pt x="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09" name="Freeform 144"/>
                <p:cNvSpPr/>
                <p:nvPr/>
              </p:nvSpPr>
              <p:spPr bwMode="auto">
                <a:xfrm>
                  <a:off x="8704263" y="1073151"/>
                  <a:ext cx="144462" cy="79375"/>
                </a:xfrm>
                <a:custGeom>
                  <a:avLst/>
                  <a:gdLst>
                    <a:gd name="T0" fmla="*/ 30 w 45"/>
                    <a:gd name="T1" fmla="*/ 20 h 25"/>
                    <a:gd name="T2" fmla="*/ 5 w 45"/>
                    <a:gd name="T3" fmla="*/ 23 h 25"/>
                    <a:gd name="T4" fmla="*/ 0 w 45"/>
                    <a:gd name="T5" fmla="*/ 25 h 25"/>
                    <a:gd name="T6" fmla="*/ 20 w 45"/>
                    <a:gd name="T7" fmla="*/ 6 h 25"/>
                    <a:gd name="T8" fmla="*/ 45 w 45"/>
                    <a:gd name="T9" fmla="*/ 3 h 25"/>
                    <a:gd name="T10" fmla="*/ 30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30" y="20"/>
                      </a:moveTo>
                      <a:cubicBezTo>
                        <a:pt x="27" y="19"/>
                        <a:pt x="17" y="17"/>
                        <a:pt x="5" y="23"/>
                      </a:cubicBezTo>
                      <a:cubicBezTo>
                        <a:pt x="3" y="23"/>
                        <a:pt x="2" y="24"/>
                        <a:pt x="0" y="25"/>
                      </a:cubicBezTo>
                      <a:cubicBezTo>
                        <a:pt x="2" y="22"/>
                        <a:pt x="8" y="12"/>
                        <a:pt x="20" y="6"/>
                      </a:cubicBezTo>
                      <a:cubicBezTo>
                        <a:pt x="32" y="0"/>
                        <a:pt x="42" y="3"/>
                        <a:pt x="45" y="3"/>
                      </a:cubicBezTo>
                      <a:cubicBezTo>
                        <a:pt x="44" y="6"/>
                        <a:pt x="39" y="14"/>
                        <a:pt x="3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10" name="Freeform 145"/>
                <p:cNvSpPr/>
                <p:nvPr/>
              </p:nvSpPr>
              <p:spPr bwMode="auto">
                <a:xfrm>
                  <a:off x="8675688" y="985838"/>
                  <a:ext cx="53975" cy="160338"/>
                </a:xfrm>
                <a:custGeom>
                  <a:avLst/>
                  <a:gdLst>
                    <a:gd name="T0" fmla="*/ 0 w 17"/>
                    <a:gd name="T1" fmla="*/ 20 h 50"/>
                    <a:gd name="T2" fmla="*/ 6 w 17"/>
                    <a:gd name="T3" fmla="*/ 45 h 50"/>
                    <a:gd name="T4" fmla="*/ 6 w 17"/>
                    <a:gd name="T5" fmla="*/ 50 h 50"/>
                    <a:gd name="T6" fmla="*/ 16 w 17"/>
                    <a:gd name="T7" fmla="*/ 25 h 50"/>
                    <a:gd name="T8" fmla="*/ 10 w 17"/>
                    <a:gd name="T9" fmla="*/ 0 h 50"/>
                    <a:gd name="T10" fmla="*/ 0 w 17"/>
                    <a:gd name="T11" fmla="*/ 20 h 50"/>
                  </a:gdLst>
                  <a:ahLst/>
                  <a:cxnLst>
                    <a:cxn ang="0">
                      <a:pos x="T0" y="T1"/>
                    </a:cxn>
                    <a:cxn ang="0">
                      <a:pos x="T2" y="T3"/>
                    </a:cxn>
                    <a:cxn ang="0">
                      <a:pos x="T4" y="T5"/>
                    </a:cxn>
                    <a:cxn ang="0">
                      <a:pos x="T6" y="T7"/>
                    </a:cxn>
                    <a:cxn ang="0">
                      <a:pos x="T8" y="T9"/>
                    </a:cxn>
                    <a:cxn ang="0">
                      <a:pos x="T10" y="T11"/>
                    </a:cxn>
                  </a:cxnLst>
                  <a:rect l="0" t="0" r="r" b="b"/>
                  <a:pathLst>
                    <a:path w="17" h="50">
                      <a:moveTo>
                        <a:pt x="0" y="20"/>
                      </a:moveTo>
                      <a:cubicBezTo>
                        <a:pt x="1" y="23"/>
                        <a:pt x="7" y="31"/>
                        <a:pt x="6" y="45"/>
                      </a:cubicBezTo>
                      <a:cubicBezTo>
                        <a:pt x="6" y="47"/>
                        <a:pt x="6" y="48"/>
                        <a:pt x="6" y="50"/>
                      </a:cubicBezTo>
                      <a:cubicBezTo>
                        <a:pt x="8" y="47"/>
                        <a:pt x="15" y="38"/>
                        <a:pt x="16" y="25"/>
                      </a:cubicBezTo>
                      <a:cubicBezTo>
                        <a:pt x="17" y="11"/>
                        <a:pt x="11" y="2"/>
                        <a:pt x="10" y="0"/>
                      </a:cubicBezTo>
                      <a:cubicBezTo>
                        <a:pt x="8" y="2"/>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11" name="Freeform 146"/>
                <p:cNvSpPr/>
                <p:nvPr/>
              </p:nvSpPr>
              <p:spPr bwMode="auto">
                <a:xfrm>
                  <a:off x="8769350" y="1011238"/>
                  <a:ext cx="153987" cy="61913"/>
                </a:xfrm>
                <a:custGeom>
                  <a:avLst/>
                  <a:gdLst>
                    <a:gd name="T0" fmla="*/ 30 w 48"/>
                    <a:gd name="T1" fmla="*/ 19 h 19"/>
                    <a:gd name="T2" fmla="*/ 5 w 48"/>
                    <a:gd name="T3" fmla="*/ 16 h 19"/>
                    <a:gd name="T4" fmla="*/ 0 w 48"/>
                    <a:gd name="T5" fmla="*/ 18 h 19"/>
                    <a:gd name="T6" fmla="*/ 23 w 48"/>
                    <a:gd name="T7" fmla="*/ 3 h 19"/>
                    <a:gd name="T8" fmla="*/ 48 w 48"/>
                    <a:gd name="T9" fmla="*/ 6 h 19"/>
                    <a:gd name="T10" fmla="*/ 30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30" y="19"/>
                      </a:moveTo>
                      <a:cubicBezTo>
                        <a:pt x="27" y="17"/>
                        <a:pt x="18" y="13"/>
                        <a:pt x="5" y="16"/>
                      </a:cubicBezTo>
                      <a:cubicBezTo>
                        <a:pt x="3" y="16"/>
                        <a:pt x="1" y="17"/>
                        <a:pt x="0" y="18"/>
                      </a:cubicBezTo>
                      <a:cubicBezTo>
                        <a:pt x="2" y="15"/>
                        <a:pt x="10" y="6"/>
                        <a:pt x="23" y="3"/>
                      </a:cubicBezTo>
                      <a:cubicBezTo>
                        <a:pt x="36" y="0"/>
                        <a:pt x="46" y="4"/>
                        <a:pt x="48" y="6"/>
                      </a:cubicBezTo>
                      <a:cubicBezTo>
                        <a:pt x="47" y="8"/>
                        <a:pt x="40" y="15"/>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12" name="Freeform 147"/>
                <p:cNvSpPr/>
                <p:nvPr/>
              </p:nvSpPr>
              <p:spPr bwMode="auto">
                <a:xfrm>
                  <a:off x="8758238" y="904876"/>
                  <a:ext cx="61912" cy="150813"/>
                </a:xfrm>
                <a:custGeom>
                  <a:avLst/>
                  <a:gdLst>
                    <a:gd name="T0" fmla="*/ 0 w 19"/>
                    <a:gd name="T1" fmla="*/ 17 h 47"/>
                    <a:gd name="T2" fmla="*/ 2 w 19"/>
                    <a:gd name="T3" fmla="*/ 43 h 47"/>
                    <a:gd name="T4" fmla="*/ 0 w 19"/>
                    <a:gd name="T5" fmla="*/ 47 h 47"/>
                    <a:gd name="T6" fmla="*/ 16 w 19"/>
                    <a:gd name="T7" fmla="*/ 25 h 47"/>
                    <a:gd name="T8" fmla="*/ 14 w 19"/>
                    <a:gd name="T9" fmla="*/ 0 h 47"/>
                    <a:gd name="T10" fmla="*/ 0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0" y="17"/>
                      </a:moveTo>
                      <a:cubicBezTo>
                        <a:pt x="1" y="20"/>
                        <a:pt x="5" y="30"/>
                        <a:pt x="2" y="43"/>
                      </a:cubicBezTo>
                      <a:cubicBezTo>
                        <a:pt x="1" y="44"/>
                        <a:pt x="1" y="46"/>
                        <a:pt x="0" y="47"/>
                      </a:cubicBezTo>
                      <a:cubicBezTo>
                        <a:pt x="3" y="45"/>
                        <a:pt x="12" y="38"/>
                        <a:pt x="16" y="25"/>
                      </a:cubicBezTo>
                      <a:cubicBezTo>
                        <a:pt x="19" y="12"/>
                        <a:pt x="15" y="2"/>
                        <a:pt x="14" y="0"/>
                      </a:cubicBezTo>
                      <a:cubicBezTo>
                        <a:pt x="12" y="1"/>
                        <a:pt x="5" y="7"/>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13" name="Freeform 148"/>
                <p:cNvSpPr/>
                <p:nvPr/>
              </p:nvSpPr>
              <p:spPr bwMode="auto">
                <a:xfrm>
                  <a:off x="8848725" y="965201"/>
                  <a:ext cx="161925" cy="55563"/>
                </a:xfrm>
                <a:custGeom>
                  <a:avLst/>
                  <a:gdLst>
                    <a:gd name="T0" fmla="*/ 29 w 50"/>
                    <a:gd name="T1" fmla="*/ 17 h 17"/>
                    <a:gd name="T2" fmla="*/ 5 w 50"/>
                    <a:gd name="T3" fmla="*/ 9 h 17"/>
                    <a:gd name="T4" fmla="*/ 0 w 50"/>
                    <a:gd name="T5" fmla="*/ 10 h 17"/>
                    <a:gd name="T6" fmla="*/ 25 w 50"/>
                    <a:gd name="T7" fmla="*/ 0 h 17"/>
                    <a:gd name="T8" fmla="*/ 50 w 50"/>
                    <a:gd name="T9" fmla="*/ 8 h 17"/>
                    <a:gd name="T10" fmla="*/ 29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9" y="17"/>
                      </a:moveTo>
                      <a:cubicBezTo>
                        <a:pt x="27" y="15"/>
                        <a:pt x="18" y="9"/>
                        <a:pt x="5" y="9"/>
                      </a:cubicBezTo>
                      <a:cubicBezTo>
                        <a:pt x="3" y="9"/>
                        <a:pt x="1" y="9"/>
                        <a:pt x="0" y="10"/>
                      </a:cubicBezTo>
                      <a:cubicBezTo>
                        <a:pt x="2" y="8"/>
                        <a:pt x="12" y="1"/>
                        <a:pt x="25" y="0"/>
                      </a:cubicBezTo>
                      <a:cubicBezTo>
                        <a:pt x="39" y="0"/>
                        <a:pt x="47" y="6"/>
                        <a:pt x="50" y="8"/>
                      </a:cubicBezTo>
                      <a:cubicBezTo>
                        <a:pt x="47" y="10"/>
                        <a:pt x="40" y="16"/>
                        <a:pt x="2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14" name="Freeform 149"/>
                <p:cNvSpPr/>
                <p:nvPr/>
              </p:nvSpPr>
              <p:spPr bwMode="auto">
                <a:xfrm>
                  <a:off x="8842375" y="842963"/>
                  <a:ext cx="84137" cy="142875"/>
                </a:xfrm>
                <a:custGeom>
                  <a:avLst/>
                  <a:gdLst>
                    <a:gd name="T0" fmla="*/ 6 w 26"/>
                    <a:gd name="T1" fmla="*/ 15 h 44"/>
                    <a:gd name="T2" fmla="*/ 2 w 26"/>
                    <a:gd name="T3" fmla="*/ 40 h 44"/>
                    <a:gd name="T4" fmla="*/ 0 w 26"/>
                    <a:gd name="T5" fmla="*/ 44 h 44"/>
                    <a:gd name="T6" fmla="*/ 19 w 26"/>
                    <a:gd name="T7" fmla="*/ 26 h 44"/>
                    <a:gd name="T8" fmla="*/ 23 w 26"/>
                    <a:gd name="T9" fmla="*/ 0 h 44"/>
                    <a:gd name="T10" fmla="*/ 6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6" y="15"/>
                      </a:moveTo>
                      <a:cubicBezTo>
                        <a:pt x="7" y="18"/>
                        <a:pt x="8" y="28"/>
                        <a:pt x="2" y="40"/>
                      </a:cubicBezTo>
                      <a:cubicBezTo>
                        <a:pt x="1" y="41"/>
                        <a:pt x="0" y="43"/>
                        <a:pt x="0" y="44"/>
                      </a:cubicBezTo>
                      <a:cubicBezTo>
                        <a:pt x="2" y="43"/>
                        <a:pt x="13" y="37"/>
                        <a:pt x="19" y="26"/>
                      </a:cubicBezTo>
                      <a:cubicBezTo>
                        <a:pt x="26" y="14"/>
                        <a:pt x="24" y="3"/>
                        <a:pt x="23" y="0"/>
                      </a:cubicBezTo>
                      <a:cubicBezTo>
                        <a:pt x="21" y="1"/>
                        <a:pt x="12" y="6"/>
                        <a:pt x="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15" name="Freeform 150"/>
                <p:cNvSpPr/>
                <p:nvPr/>
              </p:nvSpPr>
              <p:spPr bwMode="auto">
                <a:xfrm>
                  <a:off x="8842375" y="1831976"/>
                  <a:ext cx="236537" cy="109538"/>
                </a:xfrm>
                <a:custGeom>
                  <a:avLst/>
                  <a:gdLst>
                    <a:gd name="T0" fmla="*/ 1 w 73"/>
                    <a:gd name="T1" fmla="*/ 0 h 34"/>
                    <a:gd name="T2" fmla="*/ 73 w 73"/>
                    <a:gd name="T3" fmla="*/ 26 h 34"/>
                    <a:gd name="T4" fmla="*/ 72 w 73"/>
                    <a:gd name="T5" fmla="*/ 34 h 34"/>
                    <a:gd name="T6" fmla="*/ 0 w 73"/>
                    <a:gd name="T7" fmla="*/ 2 h 34"/>
                    <a:gd name="T8" fmla="*/ 1 w 73"/>
                    <a:gd name="T9" fmla="*/ 0 h 34"/>
                  </a:gdLst>
                  <a:ahLst/>
                  <a:cxnLst>
                    <a:cxn ang="0">
                      <a:pos x="T0" y="T1"/>
                    </a:cxn>
                    <a:cxn ang="0">
                      <a:pos x="T2" y="T3"/>
                    </a:cxn>
                    <a:cxn ang="0">
                      <a:pos x="T4" y="T5"/>
                    </a:cxn>
                    <a:cxn ang="0">
                      <a:pos x="T6" y="T7"/>
                    </a:cxn>
                    <a:cxn ang="0">
                      <a:pos x="T8" y="T9"/>
                    </a:cxn>
                  </a:cxnLst>
                  <a:rect l="0" t="0" r="r" b="b"/>
                  <a:pathLst>
                    <a:path w="73" h="34">
                      <a:moveTo>
                        <a:pt x="1" y="0"/>
                      </a:moveTo>
                      <a:cubicBezTo>
                        <a:pt x="23" y="15"/>
                        <a:pt x="48" y="23"/>
                        <a:pt x="73" y="26"/>
                      </a:cubicBezTo>
                      <a:cubicBezTo>
                        <a:pt x="72" y="34"/>
                        <a:pt x="72" y="34"/>
                        <a:pt x="72" y="34"/>
                      </a:cubicBezTo>
                      <a:cubicBezTo>
                        <a:pt x="45" y="29"/>
                        <a:pt x="21" y="18"/>
                        <a:pt x="0" y="2"/>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16" name="Freeform 151"/>
                <p:cNvSpPr/>
                <p:nvPr/>
              </p:nvSpPr>
              <p:spPr bwMode="auto">
                <a:xfrm>
                  <a:off x="8667750" y="1766888"/>
                  <a:ext cx="155575" cy="80963"/>
                </a:xfrm>
                <a:custGeom>
                  <a:avLst/>
                  <a:gdLst>
                    <a:gd name="T0" fmla="*/ 22 w 48"/>
                    <a:gd name="T1" fmla="*/ 21 h 25"/>
                    <a:gd name="T2" fmla="*/ 48 w 48"/>
                    <a:gd name="T3" fmla="*/ 20 h 25"/>
                    <a:gd name="T4" fmla="*/ 26 w 48"/>
                    <a:gd name="T5" fmla="*/ 4 h 25"/>
                    <a:gd name="T6" fmla="*/ 0 w 48"/>
                    <a:gd name="T7" fmla="*/ 5 h 25"/>
                    <a:gd name="T8" fmla="*/ 22 w 48"/>
                    <a:gd name="T9" fmla="*/ 21 h 25"/>
                  </a:gdLst>
                  <a:ahLst/>
                  <a:cxnLst>
                    <a:cxn ang="0">
                      <a:pos x="T0" y="T1"/>
                    </a:cxn>
                    <a:cxn ang="0">
                      <a:pos x="T2" y="T3"/>
                    </a:cxn>
                    <a:cxn ang="0">
                      <a:pos x="T4" y="T5"/>
                    </a:cxn>
                    <a:cxn ang="0">
                      <a:pos x="T6" y="T7"/>
                    </a:cxn>
                    <a:cxn ang="0">
                      <a:pos x="T8" y="T9"/>
                    </a:cxn>
                  </a:cxnLst>
                  <a:rect l="0" t="0" r="r" b="b"/>
                  <a:pathLst>
                    <a:path w="48" h="25">
                      <a:moveTo>
                        <a:pt x="22" y="21"/>
                      </a:moveTo>
                      <a:cubicBezTo>
                        <a:pt x="35" y="25"/>
                        <a:pt x="45" y="21"/>
                        <a:pt x="48" y="20"/>
                      </a:cubicBezTo>
                      <a:cubicBezTo>
                        <a:pt x="46" y="17"/>
                        <a:pt x="39" y="8"/>
                        <a:pt x="26" y="4"/>
                      </a:cubicBezTo>
                      <a:cubicBezTo>
                        <a:pt x="13" y="0"/>
                        <a:pt x="3" y="4"/>
                        <a:pt x="0" y="5"/>
                      </a:cubicBezTo>
                      <a:cubicBezTo>
                        <a:pt x="2" y="8"/>
                        <a:pt x="9" y="17"/>
                        <a:pt x="22"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17" name="Freeform 152"/>
                <p:cNvSpPr/>
                <p:nvPr/>
              </p:nvSpPr>
              <p:spPr bwMode="auto">
                <a:xfrm>
                  <a:off x="8775700" y="1666876"/>
                  <a:ext cx="76200" cy="155575"/>
                </a:xfrm>
                <a:custGeom>
                  <a:avLst/>
                  <a:gdLst>
                    <a:gd name="T0" fmla="*/ 20 w 24"/>
                    <a:gd name="T1" fmla="*/ 23 h 48"/>
                    <a:gd name="T2" fmla="*/ 18 w 24"/>
                    <a:gd name="T3" fmla="*/ 48 h 48"/>
                    <a:gd name="T4" fmla="*/ 3 w 24"/>
                    <a:gd name="T5" fmla="*/ 25 h 48"/>
                    <a:gd name="T6" fmla="*/ 6 w 24"/>
                    <a:gd name="T7" fmla="*/ 0 h 48"/>
                    <a:gd name="T8" fmla="*/ 20 w 24"/>
                    <a:gd name="T9" fmla="*/ 23 h 48"/>
                  </a:gdLst>
                  <a:ahLst/>
                  <a:cxnLst>
                    <a:cxn ang="0">
                      <a:pos x="T0" y="T1"/>
                    </a:cxn>
                    <a:cxn ang="0">
                      <a:pos x="T2" y="T3"/>
                    </a:cxn>
                    <a:cxn ang="0">
                      <a:pos x="T4" y="T5"/>
                    </a:cxn>
                    <a:cxn ang="0">
                      <a:pos x="T6" y="T7"/>
                    </a:cxn>
                    <a:cxn ang="0">
                      <a:pos x="T8" y="T9"/>
                    </a:cxn>
                  </a:cxnLst>
                  <a:rect l="0" t="0" r="r" b="b"/>
                  <a:pathLst>
                    <a:path w="24" h="48">
                      <a:moveTo>
                        <a:pt x="20" y="23"/>
                      </a:moveTo>
                      <a:cubicBezTo>
                        <a:pt x="24" y="36"/>
                        <a:pt x="19" y="46"/>
                        <a:pt x="18" y="48"/>
                      </a:cubicBezTo>
                      <a:cubicBezTo>
                        <a:pt x="15" y="46"/>
                        <a:pt x="6" y="38"/>
                        <a:pt x="3" y="25"/>
                      </a:cubicBezTo>
                      <a:cubicBezTo>
                        <a:pt x="0" y="12"/>
                        <a:pt x="5" y="2"/>
                        <a:pt x="6" y="0"/>
                      </a:cubicBezTo>
                      <a:cubicBezTo>
                        <a:pt x="8" y="2"/>
                        <a:pt x="17" y="9"/>
                        <a:pt x="2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918" name="Freeform 153"/>
                <p:cNvSpPr/>
                <p:nvPr/>
              </p:nvSpPr>
              <p:spPr bwMode="auto">
                <a:xfrm>
                  <a:off x="8913813" y="865188"/>
                  <a:ext cx="139700" cy="90488"/>
                </a:xfrm>
                <a:custGeom>
                  <a:avLst/>
                  <a:gdLst>
                    <a:gd name="T0" fmla="*/ 17 w 43"/>
                    <a:gd name="T1" fmla="*/ 7 h 28"/>
                    <a:gd name="T2" fmla="*/ 0 w 43"/>
                    <a:gd name="T3" fmla="*/ 26 h 28"/>
                    <a:gd name="T4" fmla="*/ 25 w 43"/>
                    <a:gd name="T5" fmla="*/ 21 h 28"/>
                    <a:gd name="T6" fmla="*/ 43 w 43"/>
                    <a:gd name="T7" fmla="*/ 2 h 28"/>
                    <a:gd name="T8" fmla="*/ 17 w 43"/>
                    <a:gd name="T9" fmla="*/ 7 h 28"/>
                  </a:gdLst>
                  <a:ahLst/>
                  <a:cxnLst>
                    <a:cxn ang="0">
                      <a:pos x="T0" y="T1"/>
                    </a:cxn>
                    <a:cxn ang="0">
                      <a:pos x="T2" y="T3"/>
                    </a:cxn>
                    <a:cxn ang="0">
                      <a:pos x="T4" y="T5"/>
                    </a:cxn>
                    <a:cxn ang="0">
                      <a:pos x="T6" y="T7"/>
                    </a:cxn>
                    <a:cxn ang="0">
                      <a:pos x="T8" y="T9"/>
                    </a:cxn>
                  </a:cxnLst>
                  <a:rect l="0" t="0" r="r" b="b"/>
                  <a:pathLst>
                    <a:path w="43" h="28">
                      <a:moveTo>
                        <a:pt x="17" y="7"/>
                      </a:moveTo>
                      <a:cubicBezTo>
                        <a:pt x="6" y="14"/>
                        <a:pt x="1" y="23"/>
                        <a:pt x="0" y="26"/>
                      </a:cubicBezTo>
                      <a:cubicBezTo>
                        <a:pt x="3" y="27"/>
                        <a:pt x="14" y="28"/>
                        <a:pt x="25" y="21"/>
                      </a:cubicBezTo>
                      <a:cubicBezTo>
                        <a:pt x="37" y="14"/>
                        <a:pt x="41" y="4"/>
                        <a:pt x="43" y="2"/>
                      </a:cubicBezTo>
                      <a:cubicBezTo>
                        <a:pt x="40" y="1"/>
                        <a:pt x="29" y="0"/>
                        <a:pt x="1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grpSp>
        </p:grpSp>
        <p:sp>
          <p:nvSpPr>
            <p:cNvPr id="894" name="矩形: 圆角 893"/>
            <p:cNvSpPr/>
            <p:nvPr/>
          </p:nvSpPr>
          <p:spPr>
            <a:xfrm>
              <a:off x="975550" y="2367724"/>
              <a:ext cx="1891243" cy="537821"/>
            </a:xfrm>
            <a:prstGeom prst="roundRect">
              <a:avLst/>
            </a:prstGeom>
            <a:noFill/>
            <a:ln>
              <a:gradFill>
                <a:gsLst>
                  <a:gs pos="0">
                    <a:srgbClr val="F1973B"/>
                  </a:gs>
                  <a:gs pos="100000">
                    <a:srgbClr val="EA551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ea typeface="HarmonyOS Sans SC Light" panose="00000400000000000000" pitchFamily="2" charset="-122"/>
                <a:sym typeface="+mn-lt"/>
              </a:endParaRPr>
            </a:p>
          </p:txBody>
        </p:sp>
      </p:grpSp>
      <p:grpSp>
        <p:nvGrpSpPr>
          <p:cNvPr id="795" name="组合 794"/>
          <p:cNvGrpSpPr/>
          <p:nvPr/>
        </p:nvGrpSpPr>
        <p:grpSpPr>
          <a:xfrm>
            <a:off x="6537082" y="3105525"/>
            <a:ext cx="1891243" cy="1430972"/>
            <a:chOff x="975550" y="1474573"/>
            <a:chExt cx="1891243" cy="1430972"/>
          </a:xfrm>
        </p:grpSpPr>
        <p:grpSp>
          <p:nvGrpSpPr>
            <p:cNvPr id="845" name="组合 844"/>
            <p:cNvGrpSpPr/>
            <p:nvPr/>
          </p:nvGrpSpPr>
          <p:grpSpPr>
            <a:xfrm>
              <a:off x="1007379" y="1474573"/>
              <a:ext cx="1827584" cy="763150"/>
              <a:chOff x="1110431" y="1468524"/>
              <a:chExt cx="1570072" cy="757714"/>
            </a:xfrm>
          </p:grpSpPr>
          <p:grpSp>
            <p:nvGrpSpPr>
              <p:cNvPr id="847" name="组合 846"/>
              <p:cNvGrpSpPr/>
              <p:nvPr/>
            </p:nvGrpSpPr>
            <p:grpSpPr>
              <a:xfrm>
                <a:off x="2224951" y="1468524"/>
                <a:ext cx="455552" cy="757714"/>
                <a:chOff x="9207500" y="842963"/>
                <a:chExt cx="542925" cy="1098551"/>
              </a:xfrm>
              <a:gradFill>
                <a:gsLst>
                  <a:gs pos="0">
                    <a:srgbClr val="F1973B"/>
                  </a:gs>
                  <a:gs pos="95000">
                    <a:srgbClr val="EA5514"/>
                  </a:gs>
                </a:gsLst>
                <a:lin ang="5400000" scaled="1"/>
              </a:gradFill>
            </p:grpSpPr>
            <p:sp>
              <p:nvSpPr>
                <p:cNvPr id="871" name="Freeform 110"/>
                <p:cNvSpPr/>
                <p:nvPr/>
              </p:nvSpPr>
              <p:spPr bwMode="auto">
                <a:xfrm>
                  <a:off x="9507538" y="1592263"/>
                  <a:ext cx="58737" cy="158750"/>
                </a:xfrm>
                <a:custGeom>
                  <a:avLst/>
                  <a:gdLst>
                    <a:gd name="T0" fmla="*/ 0 w 18"/>
                    <a:gd name="T1" fmla="*/ 19 h 49"/>
                    <a:gd name="T2" fmla="*/ 5 w 18"/>
                    <a:gd name="T3" fmla="*/ 44 h 49"/>
                    <a:gd name="T4" fmla="*/ 5 w 18"/>
                    <a:gd name="T5" fmla="*/ 49 h 49"/>
                    <a:gd name="T6" fmla="*/ 17 w 18"/>
                    <a:gd name="T7" fmla="*/ 25 h 49"/>
                    <a:gd name="T8" fmla="*/ 11 w 18"/>
                    <a:gd name="T9" fmla="*/ 0 h 49"/>
                    <a:gd name="T10" fmla="*/ 0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0" y="19"/>
                      </a:moveTo>
                      <a:cubicBezTo>
                        <a:pt x="2" y="22"/>
                        <a:pt x="7" y="31"/>
                        <a:pt x="5" y="44"/>
                      </a:cubicBezTo>
                      <a:cubicBezTo>
                        <a:pt x="5" y="46"/>
                        <a:pt x="5" y="47"/>
                        <a:pt x="5" y="49"/>
                      </a:cubicBezTo>
                      <a:cubicBezTo>
                        <a:pt x="7" y="46"/>
                        <a:pt x="15" y="38"/>
                        <a:pt x="17" y="25"/>
                      </a:cubicBezTo>
                      <a:cubicBezTo>
                        <a:pt x="18" y="11"/>
                        <a:pt x="13" y="2"/>
                        <a:pt x="11" y="0"/>
                      </a:cubicBezTo>
                      <a:cubicBezTo>
                        <a:pt x="9" y="2"/>
                        <a:pt x="3" y="8"/>
                        <a:pt x="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72" name="Freeform 111"/>
                <p:cNvSpPr/>
                <p:nvPr/>
              </p:nvSpPr>
              <p:spPr bwMode="auto">
                <a:xfrm>
                  <a:off x="9534525" y="1685926"/>
                  <a:ext cx="147637" cy="71438"/>
                </a:xfrm>
                <a:custGeom>
                  <a:avLst/>
                  <a:gdLst>
                    <a:gd name="T0" fmla="*/ 30 w 46"/>
                    <a:gd name="T1" fmla="*/ 19 h 22"/>
                    <a:gd name="T2" fmla="*/ 4 w 46"/>
                    <a:gd name="T3" fmla="*/ 20 h 22"/>
                    <a:gd name="T4" fmla="*/ 0 w 46"/>
                    <a:gd name="T5" fmla="*/ 22 h 22"/>
                    <a:gd name="T6" fmla="*/ 20 w 46"/>
                    <a:gd name="T7" fmla="*/ 5 h 22"/>
                    <a:gd name="T8" fmla="*/ 46 w 46"/>
                    <a:gd name="T9" fmla="*/ 3 h 22"/>
                    <a:gd name="T10" fmla="*/ 30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30" y="19"/>
                      </a:moveTo>
                      <a:cubicBezTo>
                        <a:pt x="27" y="18"/>
                        <a:pt x="17" y="15"/>
                        <a:pt x="4" y="20"/>
                      </a:cubicBezTo>
                      <a:cubicBezTo>
                        <a:pt x="3" y="21"/>
                        <a:pt x="1" y="22"/>
                        <a:pt x="0" y="22"/>
                      </a:cubicBezTo>
                      <a:cubicBezTo>
                        <a:pt x="2" y="20"/>
                        <a:pt x="8" y="10"/>
                        <a:pt x="20" y="5"/>
                      </a:cubicBezTo>
                      <a:cubicBezTo>
                        <a:pt x="33" y="0"/>
                        <a:pt x="43" y="3"/>
                        <a:pt x="46" y="3"/>
                      </a:cubicBezTo>
                      <a:cubicBezTo>
                        <a:pt x="44" y="6"/>
                        <a:pt x="39" y="14"/>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73" name="Freeform 112"/>
                <p:cNvSpPr/>
                <p:nvPr/>
              </p:nvSpPr>
              <p:spPr bwMode="auto">
                <a:xfrm>
                  <a:off x="9550400" y="1501776"/>
                  <a:ext cx="57150" cy="161925"/>
                </a:xfrm>
                <a:custGeom>
                  <a:avLst/>
                  <a:gdLst>
                    <a:gd name="T0" fmla="*/ 0 w 18"/>
                    <a:gd name="T1" fmla="*/ 22 h 50"/>
                    <a:gd name="T2" fmla="*/ 11 w 18"/>
                    <a:gd name="T3" fmla="*/ 45 h 50"/>
                    <a:gd name="T4" fmla="*/ 11 w 18"/>
                    <a:gd name="T5" fmla="*/ 50 h 50"/>
                    <a:gd name="T6" fmla="*/ 17 w 18"/>
                    <a:gd name="T7" fmla="*/ 24 h 50"/>
                    <a:gd name="T8" fmla="*/ 7 w 18"/>
                    <a:gd name="T9" fmla="*/ 0 h 50"/>
                    <a:gd name="T10" fmla="*/ 0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0" y="22"/>
                      </a:moveTo>
                      <a:cubicBezTo>
                        <a:pt x="2" y="24"/>
                        <a:pt x="10" y="32"/>
                        <a:pt x="11" y="45"/>
                      </a:cubicBezTo>
                      <a:cubicBezTo>
                        <a:pt x="11" y="47"/>
                        <a:pt x="11" y="48"/>
                        <a:pt x="11" y="50"/>
                      </a:cubicBezTo>
                      <a:cubicBezTo>
                        <a:pt x="12" y="47"/>
                        <a:pt x="18" y="37"/>
                        <a:pt x="17" y="24"/>
                      </a:cubicBezTo>
                      <a:cubicBezTo>
                        <a:pt x="16" y="10"/>
                        <a:pt x="9" y="2"/>
                        <a:pt x="7" y="0"/>
                      </a:cubicBezTo>
                      <a:cubicBezTo>
                        <a:pt x="5" y="3"/>
                        <a:pt x="1" y="11"/>
                        <a:pt x="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74" name="Freeform 113"/>
                <p:cNvSpPr/>
                <p:nvPr/>
              </p:nvSpPr>
              <p:spPr bwMode="auto">
                <a:xfrm>
                  <a:off x="9598025" y="1576388"/>
                  <a:ext cx="133350" cy="93663"/>
                </a:xfrm>
                <a:custGeom>
                  <a:avLst/>
                  <a:gdLst>
                    <a:gd name="T0" fmla="*/ 28 w 41"/>
                    <a:gd name="T1" fmla="*/ 19 h 29"/>
                    <a:gd name="T2" fmla="*/ 3 w 41"/>
                    <a:gd name="T3" fmla="*/ 26 h 29"/>
                    <a:gd name="T4" fmla="*/ 0 w 41"/>
                    <a:gd name="T5" fmla="*/ 29 h 29"/>
                    <a:gd name="T6" fmla="*/ 16 w 41"/>
                    <a:gd name="T7" fmla="*/ 7 h 29"/>
                    <a:gd name="T8" fmla="*/ 41 w 41"/>
                    <a:gd name="T9" fmla="*/ 1 h 29"/>
                    <a:gd name="T10" fmla="*/ 28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28" y="19"/>
                      </a:moveTo>
                      <a:cubicBezTo>
                        <a:pt x="25" y="19"/>
                        <a:pt x="14" y="18"/>
                        <a:pt x="3" y="26"/>
                      </a:cubicBezTo>
                      <a:cubicBezTo>
                        <a:pt x="2" y="27"/>
                        <a:pt x="1" y="28"/>
                        <a:pt x="0" y="29"/>
                      </a:cubicBezTo>
                      <a:cubicBezTo>
                        <a:pt x="1" y="26"/>
                        <a:pt x="5" y="15"/>
                        <a:pt x="16" y="7"/>
                      </a:cubicBezTo>
                      <a:cubicBezTo>
                        <a:pt x="27" y="0"/>
                        <a:pt x="38" y="0"/>
                        <a:pt x="41" y="1"/>
                      </a:cubicBezTo>
                      <a:cubicBezTo>
                        <a:pt x="40" y="3"/>
                        <a:pt x="36" y="12"/>
                        <a:pt x="2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75" name="Freeform 114"/>
                <p:cNvSpPr/>
                <p:nvPr/>
              </p:nvSpPr>
              <p:spPr bwMode="auto">
                <a:xfrm>
                  <a:off x="9569450" y="1411288"/>
                  <a:ext cx="74612" cy="155575"/>
                </a:xfrm>
                <a:custGeom>
                  <a:avLst/>
                  <a:gdLst>
                    <a:gd name="T0" fmla="*/ 2 w 23"/>
                    <a:gd name="T1" fmla="*/ 22 h 48"/>
                    <a:gd name="T2" fmla="*/ 17 w 23"/>
                    <a:gd name="T3" fmla="*/ 43 h 48"/>
                    <a:gd name="T4" fmla="*/ 18 w 23"/>
                    <a:gd name="T5" fmla="*/ 48 h 48"/>
                    <a:gd name="T6" fmla="*/ 19 w 23"/>
                    <a:gd name="T7" fmla="*/ 21 h 48"/>
                    <a:gd name="T8" fmla="*/ 4 w 23"/>
                    <a:gd name="T9" fmla="*/ 0 h 48"/>
                    <a:gd name="T10" fmla="*/ 2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 y="22"/>
                      </a:moveTo>
                      <a:cubicBezTo>
                        <a:pt x="4" y="24"/>
                        <a:pt x="13" y="30"/>
                        <a:pt x="17" y="43"/>
                      </a:cubicBezTo>
                      <a:cubicBezTo>
                        <a:pt x="17" y="45"/>
                        <a:pt x="18" y="46"/>
                        <a:pt x="18" y="48"/>
                      </a:cubicBezTo>
                      <a:cubicBezTo>
                        <a:pt x="19" y="45"/>
                        <a:pt x="23" y="33"/>
                        <a:pt x="19" y="21"/>
                      </a:cubicBezTo>
                      <a:cubicBezTo>
                        <a:pt x="15" y="8"/>
                        <a:pt x="6" y="1"/>
                        <a:pt x="4" y="0"/>
                      </a:cubicBezTo>
                      <a:cubicBezTo>
                        <a:pt x="3" y="3"/>
                        <a:pt x="0" y="11"/>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76" name="Freeform 115"/>
                <p:cNvSpPr/>
                <p:nvPr/>
              </p:nvSpPr>
              <p:spPr bwMode="auto">
                <a:xfrm>
                  <a:off x="9640888" y="1454151"/>
                  <a:ext cx="109537" cy="115888"/>
                </a:xfrm>
                <a:custGeom>
                  <a:avLst/>
                  <a:gdLst>
                    <a:gd name="T0" fmla="*/ 26 w 34"/>
                    <a:gd name="T1" fmla="*/ 20 h 36"/>
                    <a:gd name="T2" fmla="*/ 3 w 34"/>
                    <a:gd name="T3" fmla="*/ 32 h 36"/>
                    <a:gd name="T4" fmla="*/ 0 w 34"/>
                    <a:gd name="T5" fmla="*/ 36 h 36"/>
                    <a:gd name="T6" fmla="*/ 11 w 34"/>
                    <a:gd name="T7" fmla="*/ 11 h 36"/>
                    <a:gd name="T8" fmla="*/ 34 w 34"/>
                    <a:gd name="T9" fmla="*/ 0 h 36"/>
                    <a:gd name="T10" fmla="*/ 26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26" y="20"/>
                      </a:moveTo>
                      <a:cubicBezTo>
                        <a:pt x="23" y="21"/>
                        <a:pt x="12" y="22"/>
                        <a:pt x="3" y="32"/>
                      </a:cubicBezTo>
                      <a:cubicBezTo>
                        <a:pt x="2" y="33"/>
                        <a:pt x="1" y="34"/>
                        <a:pt x="0" y="36"/>
                      </a:cubicBezTo>
                      <a:cubicBezTo>
                        <a:pt x="0" y="32"/>
                        <a:pt x="2" y="21"/>
                        <a:pt x="11" y="11"/>
                      </a:cubicBezTo>
                      <a:cubicBezTo>
                        <a:pt x="21" y="1"/>
                        <a:pt x="31" y="0"/>
                        <a:pt x="34" y="0"/>
                      </a:cubicBezTo>
                      <a:cubicBezTo>
                        <a:pt x="34" y="2"/>
                        <a:pt x="33" y="12"/>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77" name="Freeform 116"/>
                <p:cNvSpPr/>
                <p:nvPr/>
              </p:nvSpPr>
              <p:spPr bwMode="auto">
                <a:xfrm>
                  <a:off x="9566275" y="1317626"/>
                  <a:ext cx="87312" cy="142875"/>
                </a:xfrm>
                <a:custGeom>
                  <a:avLst/>
                  <a:gdLst>
                    <a:gd name="T0" fmla="*/ 4 w 27"/>
                    <a:gd name="T1" fmla="*/ 23 h 44"/>
                    <a:gd name="T2" fmla="*/ 23 w 27"/>
                    <a:gd name="T3" fmla="*/ 40 h 44"/>
                    <a:gd name="T4" fmla="*/ 25 w 27"/>
                    <a:gd name="T5" fmla="*/ 44 h 44"/>
                    <a:gd name="T6" fmla="*/ 21 w 27"/>
                    <a:gd name="T7" fmla="*/ 18 h 44"/>
                    <a:gd name="T8" fmla="*/ 2 w 27"/>
                    <a:gd name="T9" fmla="*/ 0 h 44"/>
                    <a:gd name="T10" fmla="*/ 4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4" y="23"/>
                      </a:moveTo>
                      <a:cubicBezTo>
                        <a:pt x="7" y="24"/>
                        <a:pt x="17" y="28"/>
                        <a:pt x="23" y="40"/>
                      </a:cubicBezTo>
                      <a:cubicBezTo>
                        <a:pt x="24" y="41"/>
                        <a:pt x="25" y="43"/>
                        <a:pt x="25" y="44"/>
                      </a:cubicBezTo>
                      <a:cubicBezTo>
                        <a:pt x="26" y="41"/>
                        <a:pt x="27" y="29"/>
                        <a:pt x="21" y="18"/>
                      </a:cubicBezTo>
                      <a:cubicBezTo>
                        <a:pt x="14" y="6"/>
                        <a:pt x="5" y="2"/>
                        <a:pt x="2" y="0"/>
                      </a:cubicBezTo>
                      <a:cubicBezTo>
                        <a:pt x="1" y="3"/>
                        <a:pt x="0" y="13"/>
                        <a:pt x="4"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78" name="Freeform 117"/>
                <p:cNvSpPr/>
                <p:nvPr/>
              </p:nvSpPr>
              <p:spPr bwMode="auto">
                <a:xfrm>
                  <a:off x="9659938" y="1323976"/>
                  <a:ext cx="87312" cy="136525"/>
                </a:xfrm>
                <a:custGeom>
                  <a:avLst/>
                  <a:gdLst>
                    <a:gd name="T0" fmla="*/ 23 w 27"/>
                    <a:gd name="T1" fmla="*/ 22 h 42"/>
                    <a:gd name="T2" fmla="*/ 3 w 27"/>
                    <a:gd name="T3" fmla="*/ 38 h 42"/>
                    <a:gd name="T4" fmla="*/ 1 w 27"/>
                    <a:gd name="T5" fmla="*/ 42 h 42"/>
                    <a:gd name="T6" fmla="*/ 7 w 27"/>
                    <a:gd name="T7" fmla="*/ 16 h 42"/>
                    <a:gd name="T8" fmla="*/ 27 w 27"/>
                    <a:gd name="T9" fmla="*/ 0 h 42"/>
                    <a:gd name="T10" fmla="*/ 23 w 27"/>
                    <a:gd name="T11" fmla="*/ 22 h 42"/>
                  </a:gdLst>
                  <a:ahLst/>
                  <a:cxnLst>
                    <a:cxn ang="0">
                      <a:pos x="T0" y="T1"/>
                    </a:cxn>
                    <a:cxn ang="0">
                      <a:pos x="T2" y="T3"/>
                    </a:cxn>
                    <a:cxn ang="0">
                      <a:pos x="T4" y="T5"/>
                    </a:cxn>
                    <a:cxn ang="0">
                      <a:pos x="T6" y="T7"/>
                    </a:cxn>
                    <a:cxn ang="0">
                      <a:pos x="T8" y="T9"/>
                    </a:cxn>
                    <a:cxn ang="0">
                      <a:pos x="T10" y="T11"/>
                    </a:cxn>
                  </a:cxnLst>
                  <a:rect l="0" t="0" r="r" b="b"/>
                  <a:pathLst>
                    <a:path w="27" h="42">
                      <a:moveTo>
                        <a:pt x="23" y="22"/>
                      </a:moveTo>
                      <a:cubicBezTo>
                        <a:pt x="20" y="23"/>
                        <a:pt x="10" y="27"/>
                        <a:pt x="3" y="38"/>
                      </a:cubicBezTo>
                      <a:cubicBezTo>
                        <a:pt x="2" y="40"/>
                        <a:pt x="1" y="41"/>
                        <a:pt x="1" y="42"/>
                      </a:cubicBezTo>
                      <a:cubicBezTo>
                        <a:pt x="0" y="39"/>
                        <a:pt x="0" y="27"/>
                        <a:pt x="7" y="16"/>
                      </a:cubicBezTo>
                      <a:cubicBezTo>
                        <a:pt x="14" y="5"/>
                        <a:pt x="24" y="1"/>
                        <a:pt x="27" y="0"/>
                      </a:cubicBezTo>
                      <a:cubicBezTo>
                        <a:pt x="27" y="3"/>
                        <a:pt x="27" y="12"/>
                        <a:pt x="2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79" name="Freeform 118"/>
                <p:cNvSpPr/>
                <p:nvPr/>
              </p:nvSpPr>
              <p:spPr bwMode="auto">
                <a:xfrm>
                  <a:off x="9544050" y="1230313"/>
                  <a:ext cx="103187" cy="123825"/>
                </a:xfrm>
                <a:custGeom>
                  <a:avLst/>
                  <a:gdLst>
                    <a:gd name="T0" fmla="*/ 7 w 32"/>
                    <a:gd name="T1" fmla="*/ 22 h 38"/>
                    <a:gd name="T2" fmla="*/ 29 w 32"/>
                    <a:gd name="T3" fmla="*/ 34 h 38"/>
                    <a:gd name="T4" fmla="*/ 32 w 32"/>
                    <a:gd name="T5" fmla="*/ 38 h 38"/>
                    <a:gd name="T6" fmla="*/ 22 w 32"/>
                    <a:gd name="T7" fmla="*/ 13 h 38"/>
                    <a:gd name="T8" fmla="*/ 0 w 32"/>
                    <a:gd name="T9" fmla="*/ 0 h 38"/>
                    <a:gd name="T10" fmla="*/ 7 w 32"/>
                    <a:gd name="T11" fmla="*/ 22 h 38"/>
                  </a:gdLst>
                  <a:ahLst/>
                  <a:cxnLst>
                    <a:cxn ang="0">
                      <a:pos x="T0" y="T1"/>
                    </a:cxn>
                    <a:cxn ang="0">
                      <a:pos x="T2" y="T3"/>
                    </a:cxn>
                    <a:cxn ang="0">
                      <a:pos x="T4" y="T5"/>
                    </a:cxn>
                    <a:cxn ang="0">
                      <a:pos x="T6" y="T7"/>
                    </a:cxn>
                    <a:cxn ang="0">
                      <a:pos x="T8" y="T9"/>
                    </a:cxn>
                    <a:cxn ang="0">
                      <a:pos x="T10" y="T11"/>
                    </a:cxn>
                  </a:cxnLst>
                  <a:rect l="0" t="0" r="r" b="b"/>
                  <a:pathLst>
                    <a:path w="32" h="38">
                      <a:moveTo>
                        <a:pt x="7" y="22"/>
                      </a:moveTo>
                      <a:cubicBezTo>
                        <a:pt x="10" y="22"/>
                        <a:pt x="20" y="24"/>
                        <a:pt x="29" y="34"/>
                      </a:cubicBezTo>
                      <a:cubicBezTo>
                        <a:pt x="30" y="36"/>
                        <a:pt x="31" y="37"/>
                        <a:pt x="32" y="38"/>
                      </a:cubicBezTo>
                      <a:cubicBezTo>
                        <a:pt x="32" y="35"/>
                        <a:pt x="31" y="23"/>
                        <a:pt x="22" y="13"/>
                      </a:cubicBezTo>
                      <a:cubicBezTo>
                        <a:pt x="13" y="3"/>
                        <a:pt x="3" y="1"/>
                        <a:pt x="0" y="0"/>
                      </a:cubicBezTo>
                      <a:cubicBezTo>
                        <a:pt x="0" y="3"/>
                        <a:pt x="1" y="12"/>
                        <a:pt x="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80" name="Freeform 119"/>
                <p:cNvSpPr/>
                <p:nvPr/>
              </p:nvSpPr>
              <p:spPr bwMode="auto">
                <a:xfrm>
                  <a:off x="9647238" y="1201738"/>
                  <a:ext cx="77787" cy="152400"/>
                </a:xfrm>
                <a:custGeom>
                  <a:avLst/>
                  <a:gdLst>
                    <a:gd name="T0" fmla="*/ 22 w 24"/>
                    <a:gd name="T1" fmla="*/ 22 h 47"/>
                    <a:gd name="T2" fmla="*/ 6 w 24"/>
                    <a:gd name="T3" fmla="*/ 42 h 47"/>
                    <a:gd name="T4" fmla="*/ 4 w 24"/>
                    <a:gd name="T5" fmla="*/ 47 h 47"/>
                    <a:gd name="T6" fmla="*/ 5 w 24"/>
                    <a:gd name="T7" fmla="*/ 19 h 47"/>
                    <a:gd name="T8" fmla="*/ 21 w 24"/>
                    <a:gd name="T9" fmla="*/ 0 h 47"/>
                    <a:gd name="T10" fmla="*/ 22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22" y="22"/>
                      </a:moveTo>
                      <a:cubicBezTo>
                        <a:pt x="19" y="24"/>
                        <a:pt x="10" y="29"/>
                        <a:pt x="6" y="42"/>
                      </a:cubicBezTo>
                      <a:cubicBezTo>
                        <a:pt x="5" y="43"/>
                        <a:pt x="5" y="45"/>
                        <a:pt x="4" y="47"/>
                      </a:cubicBezTo>
                      <a:cubicBezTo>
                        <a:pt x="3" y="43"/>
                        <a:pt x="0" y="32"/>
                        <a:pt x="5" y="19"/>
                      </a:cubicBezTo>
                      <a:cubicBezTo>
                        <a:pt x="9" y="7"/>
                        <a:pt x="18" y="1"/>
                        <a:pt x="21" y="0"/>
                      </a:cubicBezTo>
                      <a:cubicBezTo>
                        <a:pt x="22" y="2"/>
                        <a:pt x="24"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81" name="Freeform 120"/>
                <p:cNvSpPr/>
                <p:nvPr/>
              </p:nvSpPr>
              <p:spPr bwMode="auto">
                <a:xfrm>
                  <a:off x="9494838" y="1149351"/>
                  <a:ext cx="130175" cy="101600"/>
                </a:xfrm>
                <a:custGeom>
                  <a:avLst/>
                  <a:gdLst>
                    <a:gd name="T0" fmla="*/ 12 w 40"/>
                    <a:gd name="T1" fmla="*/ 20 h 31"/>
                    <a:gd name="T2" fmla="*/ 36 w 40"/>
                    <a:gd name="T3" fmla="*/ 28 h 31"/>
                    <a:gd name="T4" fmla="*/ 40 w 40"/>
                    <a:gd name="T5" fmla="*/ 31 h 31"/>
                    <a:gd name="T6" fmla="*/ 25 w 40"/>
                    <a:gd name="T7" fmla="*/ 9 h 31"/>
                    <a:gd name="T8" fmla="*/ 0 w 40"/>
                    <a:gd name="T9" fmla="*/ 1 h 31"/>
                    <a:gd name="T10" fmla="*/ 12 w 40"/>
                    <a:gd name="T11" fmla="*/ 20 h 31"/>
                  </a:gdLst>
                  <a:ahLst/>
                  <a:cxnLst>
                    <a:cxn ang="0">
                      <a:pos x="T0" y="T1"/>
                    </a:cxn>
                    <a:cxn ang="0">
                      <a:pos x="T2" y="T3"/>
                    </a:cxn>
                    <a:cxn ang="0">
                      <a:pos x="T4" y="T5"/>
                    </a:cxn>
                    <a:cxn ang="0">
                      <a:pos x="T6" y="T7"/>
                    </a:cxn>
                    <a:cxn ang="0">
                      <a:pos x="T8" y="T9"/>
                    </a:cxn>
                    <a:cxn ang="0">
                      <a:pos x="T10" y="T11"/>
                    </a:cxn>
                  </a:cxnLst>
                  <a:rect l="0" t="0" r="r" b="b"/>
                  <a:pathLst>
                    <a:path w="40" h="31">
                      <a:moveTo>
                        <a:pt x="12" y="20"/>
                      </a:moveTo>
                      <a:cubicBezTo>
                        <a:pt x="15" y="20"/>
                        <a:pt x="26" y="20"/>
                        <a:pt x="36" y="28"/>
                      </a:cubicBezTo>
                      <a:cubicBezTo>
                        <a:pt x="38" y="29"/>
                        <a:pt x="39" y="30"/>
                        <a:pt x="40" y="31"/>
                      </a:cubicBezTo>
                      <a:cubicBezTo>
                        <a:pt x="39" y="28"/>
                        <a:pt x="35" y="17"/>
                        <a:pt x="25" y="9"/>
                      </a:cubicBezTo>
                      <a:cubicBezTo>
                        <a:pt x="14" y="0"/>
                        <a:pt x="3" y="0"/>
                        <a:pt x="0" y="1"/>
                      </a:cubicBezTo>
                      <a:cubicBezTo>
                        <a:pt x="1" y="3"/>
                        <a:pt x="4" y="12"/>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82" name="Freeform 121"/>
                <p:cNvSpPr/>
                <p:nvPr/>
              </p:nvSpPr>
              <p:spPr bwMode="auto">
                <a:xfrm>
                  <a:off x="9613900" y="1085851"/>
                  <a:ext cx="61912" cy="157163"/>
                </a:xfrm>
                <a:custGeom>
                  <a:avLst/>
                  <a:gdLst>
                    <a:gd name="T0" fmla="*/ 19 w 19"/>
                    <a:gd name="T1" fmla="*/ 22 h 49"/>
                    <a:gd name="T2" fmla="*/ 7 w 19"/>
                    <a:gd name="T3" fmla="*/ 45 h 49"/>
                    <a:gd name="T4" fmla="*/ 7 w 19"/>
                    <a:gd name="T5" fmla="*/ 49 h 49"/>
                    <a:gd name="T6" fmla="*/ 2 w 19"/>
                    <a:gd name="T7" fmla="*/ 23 h 49"/>
                    <a:gd name="T8" fmla="*/ 13 w 19"/>
                    <a:gd name="T9" fmla="*/ 0 h 49"/>
                    <a:gd name="T10" fmla="*/ 19 w 19"/>
                    <a:gd name="T11" fmla="*/ 22 h 49"/>
                  </a:gdLst>
                  <a:ahLst/>
                  <a:cxnLst>
                    <a:cxn ang="0">
                      <a:pos x="T0" y="T1"/>
                    </a:cxn>
                    <a:cxn ang="0">
                      <a:pos x="T2" y="T3"/>
                    </a:cxn>
                    <a:cxn ang="0">
                      <a:pos x="T4" y="T5"/>
                    </a:cxn>
                    <a:cxn ang="0">
                      <a:pos x="T6" y="T7"/>
                    </a:cxn>
                    <a:cxn ang="0">
                      <a:pos x="T8" y="T9"/>
                    </a:cxn>
                    <a:cxn ang="0">
                      <a:pos x="T10" y="T11"/>
                    </a:cxn>
                  </a:cxnLst>
                  <a:rect l="0" t="0" r="r" b="b"/>
                  <a:pathLst>
                    <a:path w="19" h="49">
                      <a:moveTo>
                        <a:pt x="19" y="22"/>
                      </a:moveTo>
                      <a:cubicBezTo>
                        <a:pt x="17" y="24"/>
                        <a:pt x="9" y="31"/>
                        <a:pt x="7" y="45"/>
                      </a:cubicBezTo>
                      <a:cubicBezTo>
                        <a:pt x="7" y="46"/>
                        <a:pt x="7" y="48"/>
                        <a:pt x="7" y="49"/>
                      </a:cubicBezTo>
                      <a:cubicBezTo>
                        <a:pt x="5" y="47"/>
                        <a:pt x="0" y="36"/>
                        <a:pt x="2" y="23"/>
                      </a:cubicBezTo>
                      <a:cubicBezTo>
                        <a:pt x="3" y="10"/>
                        <a:pt x="11" y="2"/>
                        <a:pt x="13" y="0"/>
                      </a:cubicBezTo>
                      <a:cubicBezTo>
                        <a:pt x="15" y="3"/>
                        <a:pt x="19" y="11"/>
                        <a:pt x="19"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83" name="Freeform 122"/>
                <p:cNvSpPr/>
                <p:nvPr/>
              </p:nvSpPr>
              <p:spPr bwMode="auto">
                <a:xfrm>
                  <a:off x="9434513" y="1073151"/>
                  <a:ext cx="144462" cy="79375"/>
                </a:xfrm>
                <a:custGeom>
                  <a:avLst/>
                  <a:gdLst>
                    <a:gd name="T0" fmla="*/ 15 w 45"/>
                    <a:gd name="T1" fmla="*/ 20 h 25"/>
                    <a:gd name="T2" fmla="*/ 41 w 45"/>
                    <a:gd name="T3" fmla="*/ 23 h 25"/>
                    <a:gd name="T4" fmla="*/ 45 w 45"/>
                    <a:gd name="T5" fmla="*/ 25 h 25"/>
                    <a:gd name="T6" fmla="*/ 26 w 45"/>
                    <a:gd name="T7" fmla="*/ 6 h 25"/>
                    <a:gd name="T8" fmla="*/ 0 w 45"/>
                    <a:gd name="T9" fmla="*/ 3 h 25"/>
                    <a:gd name="T10" fmla="*/ 15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15" y="20"/>
                      </a:moveTo>
                      <a:cubicBezTo>
                        <a:pt x="18" y="19"/>
                        <a:pt x="29" y="17"/>
                        <a:pt x="41" y="23"/>
                      </a:cubicBezTo>
                      <a:cubicBezTo>
                        <a:pt x="42" y="23"/>
                        <a:pt x="44" y="24"/>
                        <a:pt x="45" y="25"/>
                      </a:cubicBezTo>
                      <a:cubicBezTo>
                        <a:pt x="44" y="22"/>
                        <a:pt x="38" y="12"/>
                        <a:pt x="26" y="6"/>
                      </a:cubicBezTo>
                      <a:cubicBezTo>
                        <a:pt x="14" y="0"/>
                        <a:pt x="3" y="3"/>
                        <a:pt x="0" y="3"/>
                      </a:cubicBezTo>
                      <a:cubicBezTo>
                        <a:pt x="2" y="6"/>
                        <a:pt x="6" y="14"/>
                        <a:pt x="1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84" name="Freeform 123"/>
                <p:cNvSpPr/>
                <p:nvPr/>
              </p:nvSpPr>
              <p:spPr bwMode="auto">
                <a:xfrm>
                  <a:off x="9553575" y="985838"/>
                  <a:ext cx="57150" cy="160338"/>
                </a:xfrm>
                <a:custGeom>
                  <a:avLst/>
                  <a:gdLst>
                    <a:gd name="T0" fmla="*/ 18 w 18"/>
                    <a:gd name="T1" fmla="*/ 20 h 50"/>
                    <a:gd name="T2" fmla="*/ 11 w 18"/>
                    <a:gd name="T3" fmla="*/ 45 h 50"/>
                    <a:gd name="T4" fmla="*/ 12 w 18"/>
                    <a:gd name="T5" fmla="*/ 50 h 50"/>
                    <a:gd name="T6" fmla="*/ 1 w 18"/>
                    <a:gd name="T7" fmla="*/ 25 h 50"/>
                    <a:gd name="T8" fmla="*/ 8 w 18"/>
                    <a:gd name="T9" fmla="*/ 0 h 50"/>
                    <a:gd name="T10" fmla="*/ 18 w 18"/>
                    <a:gd name="T11" fmla="*/ 20 h 50"/>
                  </a:gdLst>
                  <a:ahLst/>
                  <a:cxnLst>
                    <a:cxn ang="0">
                      <a:pos x="T0" y="T1"/>
                    </a:cxn>
                    <a:cxn ang="0">
                      <a:pos x="T2" y="T3"/>
                    </a:cxn>
                    <a:cxn ang="0">
                      <a:pos x="T4" y="T5"/>
                    </a:cxn>
                    <a:cxn ang="0">
                      <a:pos x="T6" y="T7"/>
                    </a:cxn>
                    <a:cxn ang="0">
                      <a:pos x="T8" y="T9"/>
                    </a:cxn>
                    <a:cxn ang="0">
                      <a:pos x="T10" y="T11"/>
                    </a:cxn>
                  </a:cxnLst>
                  <a:rect l="0" t="0" r="r" b="b"/>
                  <a:pathLst>
                    <a:path w="18" h="50">
                      <a:moveTo>
                        <a:pt x="18" y="20"/>
                      </a:moveTo>
                      <a:cubicBezTo>
                        <a:pt x="16" y="23"/>
                        <a:pt x="10" y="31"/>
                        <a:pt x="11" y="45"/>
                      </a:cubicBezTo>
                      <a:cubicBezTo>
                        <a:pt x="11" y="47"/>
                        <a:pt x="11" y="48"/>
                        <a:pt x="12" y="50"/>
                      </a:cubicBezTo>
                      <a:cubicBezTo>
                        <a:pt x="9" y="47"/>
                        <a:pt x="2" y="38"/>
                        <a:pt x="1" y="25"/>
                      </a:cubicBezTo>
                      <a:cubicBezTo>
                        <a:pt x="0" y="11"/>
                        <a:pt x="6" y="2"/>
                        <a:pt x="8" y="0"/>
                      </a:cubicBezTo>
                      <a:cubicBezTo>
                        <a:pt x="10" y="2"/>
                        <a:pt x="16" y="9"/>
                        <a:pt x="1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85" name="Freeform 124"/>
                <p:cNvSpPr/>
                <p:nvPr/>
              </p:nvSpPr>
              <p:spPr bwMode="auto">
                <a:xfrm>
                  <a:off x="9359900" y="1011238"/>
                  <a:ext cx="153987" cy="61913"/>
                </a:xfrm>
                <a:custGeom>
                  <a:avLst/>
                  <a:gdLst>
                    <a:gd name="T0" fmla="*/ 18 w 48"/>
                    <a:gd name="T1" fmla="*/ 19 h 19"/>
                    <a:gd name="T2" fmla="*/ 44 w 48"/>
                    <a:gd name="T3" fmla="*/ 16 h 19"/>
                    <a:gd name="T4" fmla="*/ 48 w 48"/>
                    <a:gd name="T5" fmla="*/ 18 h 19"/>
                    <a:gd name="T6" fmla="*/ 26 w 48"/>
                    <a:gd name="T7" fmla="*/ 3 h 19"/>
                    <a:gd name="T8" fmla="*/ 0 w 48"/>
                    <a:gd name="T9" fmla="*/ 6 h 19"/>
                    <a:gd name="T10" fmla="*/ 18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18" y="19"/>
                      </a:moveTo>
                      <a:cubicBezTo>
                        <a:pt x="21" y="17"/>
                        <a:pt x="31" y="13"/>
                        <a:pt x="44" y="16"/>
                      </a:cubicBezTo>
                      <a:cubicBezTo>
                        <a:pt x="45" y="16"/>
                        <a:pt x="47" y="17"/>
                        <a:pt x="48" y="18"/>
                      </a:cubicBezTo>
                      <a:cubicBezTo>
                        <a:pt x="46" y="15"/>
                        <a:pt x="39" y="6"/>
                        <a:pt x="26" y="3"/>
                      </a:cubicBezTo>
                      <a:cubicBezTo>
                        <a:pt x="12" y="0"/>
                        <a:pt x="3" y="4"/>
                        <a:pt x="0" y="6"/>
                      </a:cubicBezTo>
                      <a:cubicBezTo>
                        <a:pt x="2" y="8"/>
                        <a:pt x="8" y="15"/>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86" name="Freeform 125"/>
                <p:cNvSpPr/>
                <p:nvPr/>
              </p:nvSpPr>
              <p:spPr bwMode="auto">
                <a:xfrm>
                  <a:off x="9463088" y="904876"/>
                  <a:ext cx="61912" cy="150813"/>
                </a:xfrm>
                <a:custGeom>
                  <a:avLst/>
                  <a:gdLst>
                    <a:gd name="T0" fmla="*/ 19 w 19"/>
                    <a:gd name="T1" fmla="*/ 17 h 47"/>
                    <a:gd name="T2" fmla="*/ 18 w 19"/>
                    <a:gd name="T3" fmla="*/ 43 h 47"/>
                    <a:gd name="T4" fmla="*/ 19 w 19"/>
                    <a:gd name="T5" fmla="*/ 47 h 47"/>
                    <a:gd name="T6" fmla="*/ 4 w 19"/>
                    <a:gd name="T7" fmla="*/ 25 h 47"/>
                    <a:gd name="T8" fmla="*/ 5 w 19"/>
                    <a:gd name="T9" fmla="*/ 0 h 47"/>
                    <a:gd name="T10" fmla="*/ 19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19" y="17"/>
                      </a:moveTo>
                      <a:cubicBezTo>
                        <a:pt x="18" y="20"/>
                        <a:pt x="14" y="30"/>
                        <a:pt x="18" y="43"/>
                      </a:cubicBezTo>
                      <a:cubicBezTo>
                        <a:pt x="18" y="44"/>
                        <a:pt x="19" y="46"/>
                        <a:pt x="19" y="47"/>
                      </a:cubicBezTo>
                      <a:cubicBezTo>
                        <a:pt x="17" y="45"/>
                        <a:pt x="8" y="38"/>
                        <a:pt x="4" y="25"/>
                      </a:cubicBezTo>
                      <a:cubicBezTo>
                        <a:pt x="0" y="12"/>
                        <a:pt x="4" y="2"/>
                        <a:pt x="5" y="0"/>
                      </a:cubicBezTo>
                      <a:cubicBezTo>
                        <a:pt x="8" y="1"/>
                        <a:pt x="15" y="7"/>
                        <a:pt x="1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87" name="Freeform 126"/>
                <p:cNvSpPr/>
                <p:nvPr/>
              </p:nvSpPr>
              <p:spPr bwMode="auto">
                <a:xfrm>
                  <a:off x="9275763" y="965201"/>
                  <a:ext cx="161925" cy="55563"/>
                </a:xfrm>
                <a:custGeom>
                  <a:avLst/>
                  <a:gdLst>
                    <a:gd name="T0" fmla="*/ 21 w 50"/>
                    <a:gd name="T1" fmla="*/ 17 h 17"/>
                    <a:gd name="T2" fmla="*/ 45 w 50"/>
                    <a:gd name="T3" fmla="*/ 9 h 17"/>
                    <a:gd name="T4" fmla="*/ 50 w 50"/>
                    <a:gd name="T5" fmla="*/ 10 h 17"/>
                    <a:gd name="T6" fmla="*/ 24 w 50"/>
                    <a:gd name="T7" fmla="*/ 0 h 17"/>
                    <a:gd name="T8" fmla="*/ 0 w 50"/>
                    <a:gd name="T9" fmla="*/ 8 h 17"/>
                    <a:gd name="T10" fmla="*/ 21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1" y="17"/>
                      </a:moveTo>
                      <a:cubicBezTo>
                        <a:pt x="23" y="15"/>
                        <a:pt x="31" y="9"/>
                        <a:pt x="45" y="9"/>
                      </a:cubicBezTo>
                      <a:cubicBezTo>
                        <a:pt x="47" y="9"/>
                        <a:pt x="48" y="9"/>
                        <a:pt x="50" y="10"/>
                      </a:cubicBezTo>
                      <a:cubicBezTo>
                        <a:pt x="47" y="8"/>
                        <a:pt x="38" y="1"/>
                        <a:pt x="24" y="0"/>
                      </a:cubicBezTo>
                      <a:cubicBezTo>
                        <a:pt x="11" y="0"/>
                        <a:pt x="2" y="6"/>
                        <a:pt x="0" y="8"/>
                      </a:cubicBezTo>
                      <a:cubicBezTo>
                        <a:pt x="2" y="10"/>
                        <a:pt x="10" y="16"/>
                        <a:pt x="2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88" name="Freeform 127"/>
                <p:cNvSpPr/>
                <p:nvPr/>
              </p:nvSpPr>
              <p:spPr bwMode="auto">
                <a:xfrm>
                  <a:off x="9359900" y="842963"/>
                  <a:ext cx="84137" cy="142875"/>
                </a:xfrm>
                <a:custGeom>
                  <a:avLst/>
                  <a:gdLst>
                    <a:gd name="T0" fmla="*/ 19 w 26"/>
                    <a:gd name="T1" fmla="*/ 15 h 44"/>
                    <a:gd name="T2" fmla="*/ 23 w 26"/>
                    <a:gd name="T3" fmla="*/ 40 h 44"/>
                    <a:gd name="T4" fmla="*/ 26 w 26"/>
                    <a:gd name="T5" fmla="*/ 44 h 44"/>
                    <a:gd name="T6" fmla="*/ 6 w 26"/>
                    <a:gd name="T7" fmla="*/ 26 h 44"/>
                    <a:gd name="T8" fmla="*/ 2 w 26"/>
                    <a:gd name="T9" fmla="*/ 0 h 44"/>
                    <a:gd name="T10" fmla="*/ 19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19" y="15"/>
                      </a:moveTo>
                      <a:cubicBezTo>
                        <a:pt x="19" y="18"/>
                        <a:pt x="17" y="28"/>
                        <a:pt x="23" y="40"/>
                      </a:cubicBezTo>
                      <a:cubicBezTo>
                        <a:pt x="24" y="41"/>
                        <a:pt x="25" y="43"/>
                        <a:pt x="26" y="44"/>
                      </a:cubicBezTo>
                      <a:cubicBezTo>
                        <a:pt x="23" y="43"/>
                        <a:pt x="12" y="37"/>
                        <a:pt x="6" y="26"/>
                      </a:cubicBezTo>
                      <a:cubicBezTo>
                        <a:pt x="0" y="14"/>
                        <a:pt x="2" y="3"/>
                        <a:pt x="2" y="0"/>
                      </a:cubicBezTo>
                      <a:cubicBezTo>
                        <a:pt x="5" y="1"/>
                        <a:pt x="13" y="6"/>
                        <a:pt x="1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89" name="Freeform 128"/>
                <p:cNvSpPr/>
                <p:nvPr/>
              </p:nvSpPr>
              <p:spPr bwMode="auto">
                <a:xfrm>
                  <a:off x="9207500" y="1831976"/>
                  <a:ext cx="233362" cy="109538"/>
                </a:xfrm>
                <a:custGeom>
                  <a:avLst/>
                  <a:gdLst>
                    <a:gd name="T0" fmla="*/ 72 w 72"/>
                    <a:gd name="T1" fmla="*/ 2 h 34"/>
                    <a:gd name="T2" fmla="*/ 1 w 72"/>
                    <a:gd name="T3" fmla="*/ 34 h 34"/>
                    <a:gd name="T4" fmla="*/ 0 w 72"/>
                    <a:gd name="T5" fmla="*/ 26 h 34"/>
                    <a:gd name="T6" fmla="*/ 71 w 72"/>
                    <a:gd name="T7" fmla="*/ 0 h 34"/>
                    <a:gd name="T8" fmla="*/ 72 w 72"/>
                    <a:gd name="T9" fmla="*/ 2 h 34"/>
                  </a:gdLst>
                  <a:ahLst/>
                  <a:cxnLst>
                    <a:cxn ang="0">
                      <a:pos x="T0" y="T1"/>
                    </a:cxn>
                    <a:cxn ang="0">
                      <a:pos x="T2" y="T3"/>
                    </a:cxn>
                    <a:cxn ang="0">
                      <a:pos x="T4" y="T5"/>
                    </a:cxn>
                    <a:cxn ang="0">
                      <a:pos x="T6" y="T7"/>
                    </a:cxn>
                    <a:cxn ang="0">
                      <a:pos x="T8" y="T9"/>
                    </a:cxn>
                  </a:cxnLst>
                  <a:rect l="0" t="0" r="r" b="b"/>
                  <a:pathLst>
                    <a:path w="72" h="34">
                      <a:moveTo>
                        <a:pt x="72" y="2"/>
                      </a:moveTo>
                      <a:cubicBezTo>
                        <a:pt x="52" y="18"/>
                        <a:pt x="27" y="29"/>
                        <a:pt x="1" y="34"/>
                      </a:cubicBezTo>
                      <a:cubicBezTo>
                        <a:pt x="0" y="26"/>
                        <a:pt x="0" y="26"/>
                        <a:pt x="0" y="26"/>
                      </a:cubicBezTo>
                      <a:cubicBezTo>
                        <a:pt x="25" y="23"/>
                        <a:pt x="50" y="15"/>
                        <a:pt x="71" y="0"/>
                      </a:cubicBezTo>
                      <a:lnTo>
                        <a:pt x="7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90" name="Freeform 129"/>
                <p:cNvSpPr/>
                <p:nvPr/>
              </p:nvSpPr>
              <p:spPr bwMode="auto">
                <a:xfrm>
                  <a:off x="9459913" y="1766888"/>
                  <a:ext cx="153987" cy="80963"/>
                </a:xfrm>
                <a:custGeom>
                  <a:avLst/>
                  <a:gdLst>
                    <a:gd name="T0" fmla="*/ 26 w 48"/>
                    <a:gd name="T1" fmla="*/ 21 h 25"/>
                    <a:gd name="T2" fmla="*/ 0 w 48"/>
                    <a:gd name="T3" fmla="*/ 20 h 25"/>
                    <a:gd name="T4" fmla="*/ 23 w 48"/>
                    <a:gd name="T5" fmla="*/ 4 h 25"/>
                    <a:gd name="T6" fmla="*/ 48 w 48"/>
                    <a:gd name="T7" fmla="*/ 6 h 25"/>
                    <a:gd name="T8" fmla="*/ 26 w 48"/>
                    <a:gd name="T9" fmla="*/ 21 h 25"/>
                  </a:gdLst>
                  <a:ahLst/>
                  <a:cxnLst>
                    <a:cxn ang="0">
                      <a:pos x="T0" y="T1"/>
                    </a:cxn>
                    <a:cxn ang="0">
                      <a:pos x="T2" y="T3"/>
                    </a:cxn>
                    <a:cxn ang="0">
                      <a:pos x="T4" y="T5"/>
                    </a:cxn>
                    <a:cxn ang="0">
                      <a:pos x="T6" y="T7"/>
                    </a:cxn>
                    <a:cxn ang="0">
                      <a:pos x="T8" y="T9"/>
                    </a:cxn>
                  </a:cxnLst>
                  <a:rect l="0" t="0" r="r" b="b"/>
                  <a:pathLst>
                    <a:path w="48" h="25">
                      <a:moveTo>
                        <a:pt x="26" y="21"/>
                      </a:moveTo>
                      <a:cubicBezTo>
                        <a:pt x="13" y="25"/>
                        <a:pt x="3" y="21"/>
                        <a:pt x="0" y="20"/>
                      </a:cubicBezTo>
                      <a:cubicBezTo>
                        <a:pt x="2" y="17"/>
                        <a:pt x="10" y="8"/>
                        <a:pt x="23" y="4"/>
                      </a:cubicBezTo>
                      <a:cubicBezTo>
                        <a:pt x="36" y="0"/>
                        <a:pt x="46" y="4"/>
                        <a:pt x="48" y="6"/>
                      </a:cubicBezTo>
                      <a:cubicBezTo>
                        <a:pt x="46" y="8"/>
                        <a:pt x="39" y="17"/>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91" name="Freeform 130"/>
                <p:cNvSpPr/>
                <p:nvPr/>
              </p:nvSpPr>
              <p:spPr bwMode="auto">
                <a:xfrm>
                  <a:off x="9434513" y="1663701"/>
                  <a:ext cx="73025" cy="158750"/>
                </a:xfrm>
                <a:custGeom>
                  <a:avLst/>
                  <a:gdLst>
                    <a:gd name="T0" fmla="*/ 3 w 23"/>
                    <a:gd name="T1" fmla="*/ 23 h 49"/>
                    <a:gd name="T2" fmla="*/ 6 w 23"/>
                    <a:gd name="T3" fmla="*/ 49 h 49"/>
                    <a:gd name="T4" fmla="*/ 20 w 23"/>
                    <a:gd name="T5" fmla="*/ 26 h 49"/>
                    <a:gd name="T6" fmla="*/ 18 w 23"/>
                    <a:gd name="T7" fmla="*/ 0 h 49"/>
                    <a:gd name="T8" fmla="*/ 3 w 23"/>
                    <a:gd name="T9" fmla="*/ 23 h 49"/>
                  </a:gdLst>
                  <a:ahLst/>
                  <a:cxnLst>
                    <a:cxn ang="0">
                      <a:pos x="T0" y="T1"/>
                    </a:cxn>
                    <a:cxn ang="0">
                      <a:pos x="T2" y="T3"/>
                    </a:cxn>
                    <a:cxn ang="0">
                      <a:pos x="T4" y="T5"/>
                    </a:cxn>
                    <a:cxn ang="0">
                      <a:pos x="T6" y="T7"/>
                    </a:cxn>
                    <a:cxn ang="0">
                      <a:pos x="T8" y="T9"/>
                    </a:cxn>
                  </a:cxnLst>
                  <a:rect l="0" t="0" r="r" b="b"/>
                  <a:pathLst>
                    <a:path w="23" h="49">
                      <a:moveTo>
                        <a:pt x="3" y="23"/>
                      </a:moveTo>
                      <a:cubicBezTo>
                        <a:pt x="0" y="37"/>
                        <a:pt x="4" y="46"/>
                        <a:pt x="6" y="49"/>
                      </a:cubicBezTo>
                      <a:cubicBezTo>
                        <a:pt x="8" y="47"/>
                        <a:pt x="17" y="39"/>
                        <a:pt x="20" y="26"/>
                      </a:cubicBezTo>
                      <a:cubicBezTo>
                        <a:pt x="23" y="13"/>
                        <a:pt x="19" y="3"/>
                        <a:pt x="18" y="0"/>
                      </a:cubicBezTo>
                      <a:cubicBezTo>
                        <a:pt x="15" y="3"/>
                        <a:pt x="6" y="10"/>
                        <a:pt x="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92" name="Freeform 131"/>
                <p:cNvSpPr/>
                <p:nvPr/>
              </p:nvSpPr>
              <p:spPr bwMode="auto">
                <a:xfrm>
                  <a:off x="9232900" y="865188"/>
                  <a:ext cx="136525" cy="90488"/>
                </a:xfrm>
                <a:custGeom>
                  <a:avLst/>
                  <a:gdLst>
                    <a:gd name="T0" fmla="*/ 25 w 42"/>
                    <a:gd name="T1" fmla="*/ 7 h 28"/>
                    <a:gd name="T2" fmla="*/ 42 w 42"/>
                    <a:gd name="T3" fmla="*/ 26 h 28"/>
                    <a:gd name="T4" fmla="*/ 17 w 42"/>
                    <a:gd name="T5" fmla="*/ 21 h 28"/>
                    <a:gd name="T6" fmla="*/ 0 w 42"/>
                    <a:gd name="T7" fmla="*/ 2 h 28"/>
                    <a:gd name="T8" fmla="*/ 25 w 42"/>
                    <a:gd name="T9" fmla="*/ 7 h 28"/>
                  </a:gdLst>
                  <a:ahLst/>
                  <a:cxnLst>
                    <a:cxn ang="0">
                      <a:pos x="T0" y="T1"/>
                    </a:cxn>
                    <a:cxn ang="0">
                      <a:pos x="T2" y="T3"/>
                    </a:cxn>
                    <a:cxn ang="0">
                      <a:pos x="T4" y="T5"/>
                    </a:cxn>
                    <a:cxn ang="0">
                      <a:pos x="T6" y="T7"/>
                    </a:cxn>
                    <a:cxn ang="0">
                      <a:pos x="T8" y="T9"/>
                    </a:cxn>
                  </a:cxnLst>
                  <a:rect l="0" t="0" r="r" b="b"/>
                  <a:pathLst>
                    <a:path w="42" h="28">
                      <a:moveTo>
                        <a:pt x="25" y="7"/>
                      </a:moveTo>
                      <a:cubicBezTo>
                        <a:pt x="37" y="14"/>
                        <a:pt x="41" y="23"/>
                        <a:pt x="42" y="26"/>
                      </a:cubicBezTo>
                      <a:cubicBezTo>
                        <a:pt x="39" y="27"/>
                        <a:pt x="28" y="28"/>
                        <a:pt x="17" y="21"/>
                      </a:cubicBezTo>
                      <a:cubicBezTo>
                        <a:pt x="6" y="14"/>
                        <a:pt x="1" y="4"/>
                        <a:pt x="0" y="2"/>
                      </a:cubicBezTo>
                      <a:cubicBezTo>
                        <a:pt x="3" y="1"/>
                        <a:pt x="14" y="0"/>
                        <a:pt x="2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grpSp>
          <p:grpSp>
            <p:nvGrpSpPr>
              <p:cNvPr id="848" name="组合 847"/>
              <p:cNvGrpSpPr/>
              <p:nvPr/>
            </p:nvGrpSpPr>
            <p:grpSpPr>
              <a:xfrm>
                <a:off x="1110431" y="1468524"/>
                <a:ext cx="458217" cy="757714"/>
                <a:chOff x="8532813" y="842963"/>
                <a:chExt cx="546099" cy="1098551"/>
              </a:xfrm>
              <a:gradFill>
                <a:gsLst>
                  <a:gs pos="0">
                    <a:srgbClr val="F1973B"/>
                  </a:gs>
                  <a:gs pos="95000">
                    <a:srgbClr val="EA5514"/>
                  </a:gs>
                </a:gsLst>
                <a:lin ang="5400000" scaled="1"/>
              </a:gradFill>
            </p:grpSpPr>
            <p:sp>
              <p:nvSpPr>
                <p:cNvPr id="849" name="Freeform 132"/>
                <p:cNvSpPr/>
                <p:nvPr/>
              </p:nvSpPr>
              <p:spPr bwMode="auto">
                <a:xfrm>
                  <a:off x="8716963" y="1592263"/>
                  <a:ext cx="58737" cy="158750"/>
                </a:xfrm>
                <a:custGeom>
                  <a:avLst/>
                  <a:gdLst>
                    <a:gd name="T0" fmla="*/ 18 w 18"/>
                    <a:gd name="T1" fmla="*/ 19 h 49"/>
                    <a:gd name="T2" fmla="*/ 13 w 18"/>
                    <a:gd name="T3" fmla="*/ 44 h 49"/>
                    <a:gd name="T4" fmla="*/ 14 w 18"/>
                    <a:gd name="T5" fmla="*/ 49 h 49"/>
                    <a:gd name="T6" fmla="*/ 2 w 18"/>
                    <a:gd name="T7" fmla="*/ 25 h 49"/>
                    <a:gd name="T8" fmla="*/ 7 w 18"/>
                    <a:gd name="T9" fmla="*/ 0 h 49"/>
                    <a:gd name="T10" fmla="*/ 18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18" y="19"/>
                      </a:moveTo>
                      <a:cubicBezTo>
                        <a:pt x="17" y="22"/>
                        <a:pt x="11" y="31"/>
                        <a:pt x="13" y="44"/>
                      </a:cubicBezTo>
                      <a:cubicBezTo>
                        <a:pt x="13" y="46"/>
                        <a:pt x="13" y="47"/>
                        <a:pt x="14" y="49"/>
                      </a:cubicBezTo>
                      <a:cubicBezTo>
                        <a:pt x="12" y="46"/>
                        <a:pt x="4" y="38"/>
                        <a:pt x="2" y="25"/>
                      </a:cubicBezTo>
                      <a:cubicBezTo>
                        <a:pt x="0" y="11"/>
                        <a:pt x="6" y="2"/>
                        <a:pt x="7" y="0"/>
                      </a:cubicBezTo>
                      <a:cubicBezTo>
                        <a:pt x="9" y="2"/>
                        <a:pt x="15" y="8"/>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50" name="Freeform 133"/>
                <p:cNvSpPr/>
                <p:nvPr/>
              </p:nvSpPr>
              <p:spPr bwMode="auto">
                <a:xfrm>
                  <a:off x="8601075" y="1685926"/>
                  <a:ext cx="147637" cy="71438"/>
                </a:xfrm>
                <a:custGeom>
                  <a:avLst/>
                  <a:gdLst>
                    <a:gd name="T0" fmla="*/ 17 w 46"/>
                    <a:gd name="T1" fmla="*/ 19 h 22"/>
                    <a:gd name="T2" fmla="*/ 42 w 46"/>
                    <a:gd name="T3" fmla="*/ 20 h 22"/>
                    <a:gd name="T4" fmla="*/ 46 w 46"/>
                    <a:gd name="T5" fmla="*/ 22 h 22"/>
                    <a:gd name="T6" fmla="*/ 26 w 46"/>
                    <a:gd name="T7" fmla="*/ 5 h 22"/>
                    <a:gd name="T8" fmla="*/ 0 w 46"/>
                    <a:gd name="T9" fmla="*/ 3 h 22"/>
                    <a:gd name="T10" fmla="*/ 17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17" y="19"/>
                      </a:moveTo>
                      <a:cubicBezTo>
                        <a:pt x="19" y="18"/>
                        <a:pt x="30" y="15"/>
                        <a:pt x="42" y="20"/>
                      </a:cubicBezTo>
                      <a:cubicBezTo>
                        <a:pt x="44" y="21"/>
                        <a:pt x="45" y="22"/>
                        <a:pt x="46" y="22"/>
                      </a:cubicBezTo>
                      <a:cubicBezTo>
                        <a:pt x="45" y="20"/>
                        <a:pt x="38" y="10"/>
                        <a:pt x="26" y="5"/>
                      </a:cubicBezTo>
                      <a:cubicBezTo>
                        <a:pt x="14" y="0"/>
                        <a:pt x="3" y="3"/>
                        <a:pt x="0" y="3"/>
                      </a:cubicBezTo>
                      <a:cubicBezTo>
                        <a:pt x="2" y="6"/>
                        <a:pt x="7" y="14"/>
                        <a:pt x="17"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51" name="Freeform 134"/>
                <p:cNvSpPr/>
                <p:nvPr/>
              </p:nvSpPr>
              <p:spPr bwMode="auto">
                <a:xfrm>
                  <a:off x="8675688" y="1501776"/>
                  <a:ext cx="57150" cy="161925"/>
                </a:xfrm>
                <a:custGeom>
                  <a:avLst/>
                  <a:gdLst>
                    <a:gd name="T0" fmla="*/ 18 w 18"/>
                    <a:gd name="T1" fmla="*/ 22 h 50"/>
                    <a:gd name="T2" fmla="*/ 8 w 18"/>
                    <a:gd name="T3" fmla="*/ 45 h 50"/>
                    <a:gd name="T4" fmla="*/ 8 w 18"/>
                    <a:gd name="T5" fmla="*/ 50 h 50"/>
                    <a:gd name="T6" fmla="*/ 1 w 18"/>
                    <a:gd name="T7" fmla="*/ 24 h 50"/>
                    <a:gd name="T8" fmla="*/ 11 w 18"/>
                    <a:gd name="T9" fmla="*/ 0 h 50"/>
                    <a:gd name="T10" fmla="*/ 18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18" y="22"/>
                      </a:moveTo>
                      <a:cubicBezTo>
                        <a:pt x="16" y="24"/>
                        <a:pt x="9" y="32"/>
                        <a:pt x="8" y="45"/>
                      </a:cubicBezTo>
                      <a:cubicBezTo>
                        <a:pt x="8" y="47"/>
                        <a:pt x="8" y="48"/>
                        <a:pt x="8" y="50"/>
                      </a:cubicBezTo>
                      <a:cubicBezTo>
                        <a:pt x="6" y="47"/>
                        <a:pt x="0" y="37"/>
                        <a:pt x="1" y="24"/>
                      </a:cubicBezTo>
                      <a:cubicBezTo>
                        <a:pt x="2" y="10"/>
                        <a:pt x="9" y="2"/>
                        <a:pt x="11" y="0"/>
                      </a:cubicBezTo>
                      <a:cubicBezTo>
                        <a:pt x="13" y="3"/>
                        <a:pt x="18" y="11"/>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52" name="Freeform 135"/>
                <p:cNvSpPr/>
                <p:nvPr/>
              </p:nvSpPr>
              <p:spPr bwMode="auto">
                <a:xfrm>
                  <a:off x="8555038" y="1576388"/>
                  <a:ext cx="133350" cy="93663"/>
                </a:xfrm>
                <a:custGeom>
                  <a:avLst/>
                  <a:gdLst>
                    <a:gd name="T0" fmla="*/ 12 w 41"/>
                    <a:gd name="T1" fmla="*/ 19 h 29"/>
                    <a:gd name="T2" fmla="*/ 37 w 41"/>
                    <a:gd name="T3" fmla="*/ 26 h 29"/>
                    <a:gd name="T4" fmla="*/ 41 w 41"/>
                    <a:gd name="T5" fmla="*/ 29 h 29"/>
                    <a:gd name="T6" fmla="*/ 25 w 41"/>
                    <a:gd name="T7" fmla="*/ 7 h 29"/>
                    <a:gd name="T8" fmla="*/ 0 w 41"/>
                    <a:gd name="T9" fmla="*/ 1 h 29"/>
                    <a:gd name="T10" fmla="*/ 12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12" y="19"/>
                      </a:moveTo>
                      <a:cubicBezTo>
                        <a:pt x="15" y="19"/>
                        <a:pt x="26" y="18"/>
                        <a:pt x="37" y="26"/>
                      </a:cubicBezTo>
                      <a:cubicBezTo>
                        <a:pt x="38" y="27"/>
                        <a:pt x="40" y="28"/>
                        <a:pt x="41" y="29"/>
                      </a:cubicBezTo>
                      <a:cubicBezTo>
                        <a:pt x="40" y="26"/>
                        <a:pt x="36" y="15"/>
                        <a:pt x="25" y="7"/>
                      </a:cubicBezTo>
                      <a:cubicBezTo>
                        <a:pt x="14" y="0"/>
                        <a:pt x="3" y="0"/>
                        <a:pt x="0" y="1"/>
                      </a:cubicBezTo>
                      <a:cubicBezTo>
                        <a:pt x="1" y="3"/>
                        <a:pt x="4" y="12"/>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53" name="Freeform 136"/>
                <p:cNvSpPr/>
                <p:nvPr/>
              </p:nvSpPr>
              <p:spPr bwMode="auto">
                <a:xfrm>
                  <a:off x="8642350" y="1411288"/>
                  <a:ext cx="74612" cy="155575"/>
                </a:xfrm>
                <a:custGeom>
                  <a:avLst/>
                  <a:gdLst>
                    <a:gd name="T0" fmla="*/ 21 w 23"/>
                    <a:gd name="T1" fmla="*/ 22 h 48"/>
                    <a:gd name="T2" fmla="*/ 6 w 23"/>
                    <a:gd name="T3" fmla="*/ 43 h 48"/>
                    <a:gd name="T4" fmla="*/ 5 w 23"/>
                    <a:gd name="T5" fmla="*/ 48 h 48"/>
                    <a:gd name="T6" fmla="*/ 3 w 23"/>
                    <a:gd name="T7" fmla="*/ 21 h 48"/>
                    <a:gd name="T8" fmla="*/ 19 w 23"/>
                    <a:gd name="T9" fmla="*/ 0 h 48"/>
                    <a:gd name="T10" fmla="*/ 21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1" y="22"/>
                      </a:moveTo>
                      <a:cubicBezTo>
                        <a:pt x="18" y="24"/>
                        <a:pt x="9" y="30"/>
                        <a:pt x="6" y="43"/>
                      </a:cubicBezTo>
                      <a:cubicBezTo>
                        <a:pt x="5" y="45"/>
                        <a:pt x="5" y="46"/>
                        <a:pt x="5" y="48"/>
                      </a:cubicBezTo>
                      <a:cubicBezTo>
                        <a:pt x="3" y="45"/>
                        <a:pt x="0" y="33"/>
                        <a:pt x="3" y="21"/>
                      </a:cubicBezTo>
                      <a:cubicBezTo>
                        <a:pt x="7" y="8"/>
                        <a:pt x="16" y="1"/>
                        <a:pt x="19" y="0"/>
                      </a:cubicBezTo>
                      <a:cubicBezTo>
                        <a:pt x="20" y="3"/>
                        <a:pt x="23" y="11"/>
                        <a:pt x="2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54" name="Freeform 137"/>
                <p:cNvSpPr/>
                <p:nvPr/>
              </p:nvSpPr>
              <p:spPr bwMode="auto">
                <a:xfrm>
                  <a:off x="8532813" y="1454151"/>
                  <a:ext cx="109537" cy="115888"/>
                </a:xfrm>
                <a:custGeom>
                  <a:avLst/>
                  <a:gdLst>
                    <a:gd name="T0" fmla="*/ 8 w 34"/>
                    <a:gd name="T1" fmla="*/ 20 h 36"/>
                    <a:gd name="T2" fmla="*/ 31 w 34"/>
                    <a:gd name="T3" fmla="*/ 32 h 36"/>
                    <a:gd name="T4" fmla="*/ 34 w 34"/>
                    <a:gd name="T5" fmla="*/ 36 h 36"/>
                    <a:gd name="T6" fmla="*/ 23 w 34"/>
                    <a:gd name="T7" fmla="*/ 11 h 36"/>
                    <a:gd name="T8" fmla="*/ 0 w 34"/>
                    <a:gd name="T9" fmla="*/ 0 h 36"/>
                    <a:gd name="T10" fmla="*/ 8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8" y="20"/>
                      </a:moveTo>
                      <a:cubicBezTo>
                        <a:pt x="11" y="21"/>
                        <a:pt x="22" y="22"/>
                        <a:pt x="31" y="32"/>
                      </a:cubicBezTo>
                      <a:cubicBezTo>
                        <a:pt x="32" y="33"/>
                        <a:pt x="34" y="34"/>
                        <a:pt x="34" y="36"/>
                      </a:cubicBezTo>
                      <a:cubicBezTo>
                        <a:pt x="34" y="32"/>
                        <a:pt x="32" y="21"/>
                        <a:pt x="23" y="11"/>
                      </a:cubicBezTo>
                      <a:cubicBezTo>
                        <a:pt x="14" y="1"/>
                        <a:pt x="3" y="0"/>
                        <a:pt x="0" y="0"/>
                      </a:cubicBezTo>
                      <a:cubicBezTo>
                        <a:pt x="0" y="2"/>
                        <a:pt x="2" y="12"/>
                        <a:pt x="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55" name="Freeform 138"/>
                <p:cNvSpPr/>
                <p:nvPr/>
              </p:nvSpPr>
              <p:spPr bwMode="auto">
                <a:xfrm>
                  <a:off x="8629650" y="1317626"/>
                  <a:ext cx="87312" cy="142875"/>
                </a:xfrm>
                <a:custGeom>
                  <a:avLst/>
                  <a:gdLst>
                    <a:gd name="T0" fmla="*/ 23 w 27"/>
                    <a:gd name="T1" fmla="*/ 23 h 44"/>
                    <a:gd name="T2" fmla="*/ 4 w 27"/>
                    <a:gd name="T3" fmla="*/ 40 h 44"/>
                    <a:gd name="T4" fmla="*/ 2 w 27"/>
                    <a:gd name="T5" fmla="*/ 44 h 44"/>
                    <a:gd name="T6" fmla="*/ 7 w 27"/>
                    <a:gd name="T7" fmla="*/ 18 h 44"/>
                    <a:gd name="T8" fmla="*/ 26 w 27"/>
                    <a:gd name="T9" fmla="*/ 0 h 44"/>
                    <a:gd name="T10" fmla="*/ 23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23" y="23"/>
                      </a:moveTo>
                      <a:cubicBezTo>
                        <a:pt x="20" y="24"/>
                        <a:pt x="10" y="28"/>
                        <a:pt x="4" y="40"/>
                      </a:cubicBezTo>
                      <a:cubicBezTo>
                        <a:pt x="3" y="41"/>
                        <a:pt x="3" y="43"/>
                        <a:pt x="2" y="44"/>
                      </a:cubicBezTo>
                      <a:cubicBezTo>
                        <a:pt x="2" y="41"/>
                        <a:pt x="0" y="29"/>
                        <a:pt x="7" y="18"/>
                      </a:cubicBezTo>
                      <a:cubicBezTo>
                        <a:pt x="13" y="6"/>
                        <a:pt x="23" y="2"/>
                        <a:pt x="26" y="0"/>
                      </a:cubicBezTo>
                      <a:cubicBezTo>
                        <a:pt x="26" y="3"/>
                        <a:pt x="27" y="13"/>
                        <a:pt x="2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56" name="Freeform 139"/>
                <p:cNvSpPr/>
                <p:nvPr/>
              </p:nvSpPr>
              <p:spPr bwMode="auto">
                <a:xfrm>
                  <a:off x="8535988" y="1323976"/>
                  <a:ext cx="90487" cy="136525"/>
                </a:xfrm>
                <a:custGeom>
                  <a:avLst/>
                  <a:gdLst>
                    <a:gd name="T0" fmla="*/ 5 w 28"/>
                    <a:gd name="T1" fmla="*/ 22 h 42"/>
                    <a:gd name="T2" fmla="*/ 25 w 28"/>
                    <a:gd name="T3" fmla="*/ 38 h 42"/>
                    <a:gd name="T4" fmla="*/ 27 w 28"/>
                    <a:gd name="T5" fmla="*/ 42 h 42"/>
                    <a:gd name="T6" fmla="*/ 21 w 28"/>
                    <a:gd name="T7" fmla="*/ 16 h 42"/>
                    <a:gd name="T8" fmla="*/ 1 w 28"/>
                    <a:gd name="T9" fmla="*/ 0 h 42"/>
                    <a:gd name="T10" fmla="*/ 5 w 28"/>
                    <a:gd name="T11" fmla="*/ 22 h 42"/>
                  </a:gdLst>
                  <a:ahLst/>
                  <a:cxnLst>
                    <a:cxn ang="0">
                      <a:pos x="T0" y="T1"/>
                    </a:cxn>
                    <a:cxn ang="0">
                      <a:pos x="T2" y="T3"/>
                    </a:cxn>
                    <a:cxn ang="0">
                      <a:pos x="T4" y="T5"/>
                    </a:cxn>
                    <a:cxn ang="0">
                      <a:pos x="T6" y="T7"/>
                    </a:cxn>
                    <a:cxn ang="0">
                      <a:pos x="T8" y="T9"/>
                    </a:cxn>
                    <a:cxn ang="0">
                      <a:pos x="T10" y="T11"/>
                    </a:cxn>
                  </a:cxnLst>
                  <a:rect l="0" t="0" r="r" b="b"/>
                  <a:pathLst>
                    <a:path w="28" h="42">
                      <a:moveTo>
                        <a:pt x="5" y="22"/>
                      </a:moveTo>
                      <a:cubicBezTo>
                        <a:pt x="7" y="23"/>
                        <a:pt x="17" y="27"/>
                        <a:pt x="25" y="38"/>
                      </a:cubicBezTo>
                      <a:cubicBezTo>
                        <a:pt x="25" y="40"/>
                        <a:pt x="26" y="41"/>
                        <a:pt x="27" y="42"/>
                      </a:cubicBezTo>
                      <a:cubicBezTo>
                        <a:pt x="27" y="39"/>
                        <a:pt x="28" y="27"/>
                        <a:pt x="21" y="16"/>
                      </a:cubicBezTo>
                      <a:cubicBezTo>
                        <a:pt x="14" y="5"/>
                        <a:pt x="4" y="1"/>
                        <a:pt x="1" y="0"/>
                      </a:cubicBezTo>
                      <a:cubicBezTo>
                        <a:pt x="0" y="3"/>
                        <a:pt x="0" y="12"/>
                        <a:pt x="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57" name="Freeform 140"/>
                <p:cNvSpPr/>
                <p:nvPr/>
              </p:nvSpPr>
              <p:spPr bwMode="auto">
                <a:xfrm>
                  <a:off x="8636000" y="1230313"/>
                  <a:ext cx="106362" cy="123825"/>
                </a:xfrm>
                <a:custGeom>
                  <a:avLst/>
                  <a:gdLst>
                    <a:gd name="T0" fmla="*/ 25 w 33"/>
                    <a:gd name="T1" fmla="*/ 22 h 38"/>
                    <a:gd name="T2" fmla="*/ 3 w 33"/>
                    <a:gd name="T3" fmla="*/ 34 h 38"/>
                    <a:gd name="T4" fmla="*/ 0 w 33"/>
                    <a:gd name="T5" fmla="*/ 38 h 38"/>
                    <a:gd name="T6" fmla="*/ 10 w 33"/>
                    <a:gd name="T7" fmla="*/ 13 h 38"/>
                    <a:gd name="T8" fmla="*/ 33 w 33"/>
                    <a:gd name="T9" fmla="*/ 0 h 38"/>
                    <a:gd name="T10" fmla="*/ 25 w 33"/>
                    <a:gd name="T11" fmla="*/ 22 h 38"/>
                  </a:gdLst>
                  <a:ahLst/>
                  <a:cxnLst>
                    <a:cxn ang="0">
                      <a:pos x="T0" y="T1"/>
                    </a:cxn>
                    <a:cxn ang="0">
                      <a:pos x="T2" y="T3"/>
                    </a:cxn>
                    <a:cxn ang="0">
                      <a:pos x="T4" y="T5"/>
                    </a:cxn>
                    <a:cxn ang="0">
                      <a:pos x="T6" y="T7"/>
                    </a:cxn>
                    <a:cxn ang="0">
                      <a:pos x="T8" y="T9"/>
                    </a:cxn>
                    <a:cxn ang="0">
                      <a:pos x="T10" y="T11"/>
                    </a:cxn>
                  </a:cxnLst>
                  <a:rect l="0" t="0" r="r" b="b"/>
                  <a:pathLst>
                    <a:path w="33" h="38">
                      <a:moveTo>
                        <a:pt x="25" y="22"/>
                      </a:moveTo>
                      <a:cubicBezTo>
                        <a:pt x="23" y="22"/>
                        <a:pt x="12" y="24"/>
                        <a:pt x="3" y="34"/>
                      </a:cubicBezTo>
                      <a:cubicBezTo>
                        <a:pt x="2" y="36"/>
                        <a:pt x="1" y="37"/>
                        <a:pt x="0" y="38"/>
                      </a:cubicBezTo>
                      <a:cubicBezTo>
                        <a:pt x="1" y="35"/>
                        <a:pt x="2" y="23"/>
                        <a:pt x="10" y="13"/>
                      </a:cubicBezTo>
                      <a:cubicBezTo>
                        <a:pt x="19" y="3"/>
                        <a:pt x="30" y="1"/>
                        <a:pt x="33" y="0"/>
                      </a:cubicBezTo>
                      <a:cubicBezTo>
                        <a:pt x="32" y="3"/>
                        <a:pt x="32" y="12"/>
                        <a:pt x="2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58" name="Freeform 141"/>
                <p:cNvSpPr/>
                <p:nvPr/>
              </p:nvSpPr>
              <p:spPr bwMode="auto">
                <a:xfrm>
                  <a:off x="8558213" y="1201738"/>
                  <a:ext cx="77787" cy="152400"/>
                </a:xfrm>
                <a:custGeom>
                  <a:avLst/>
                  <a:gdLst>
                    <a:gd name="T0" fmla="*/ 3 w 24"/>
                    <a:gd name="T1" fmla="*/ 22 h 47"/>
                    <a:gd name="T2" fmla="*/ 19 w 24"/>
                    <a:gd name="T3" fmla="*/ 42 h 47"/>
                    <a:gd name="T4" fmla="*/ 20 w 24"/>
                    <a:gd name="T5" fmla="*/ 47 h 47"/>
                    <a:gd name="T6" fmla="*/ 20 w 24"/>
                    <a:gd name="T7" fmla="*/ 19 h 47"/>
                    <a:gd name="T8" fmla="*/ 4 w 24"/>
                    <a:gd name="T9" fmla="*/ 0 h 47"/>
                    <a:gd name="T10" fmla="*/ 3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3" y="22"/>
                      </a:moveTo>
                      <a:cubicBezTo>
                        <a:pt x="5" y="24"/>
                        <a:pt x="14" y="29"/>
                        <a:pt x="19" y="42"/>
                      </a:cubicBezTo>
                      <a:cubicBezTo>
                        <a:pt x="19" y="43"/>
                        <a:pt x="20" y="45"/>
                        <a:pt x="20" y="47"/>
                      </a:cubicBezTo>
                      <a:cubicBezTo>
                        <a:pt x="21" y="43"/>
                        <a:pt x="24" y="32"/>
                        <a:pt x="20" y="19"/>
                      </a:cubicBezTo>
                      <a:cubicBezTo>
                        <a:pt x="15" y="7"/>
                        <a:pt x="6" y="1"/>
                        <a:pt x="4" y="0"/>
                      </a:cubicBezTo>
                      <a:cubicBezTo>
                        <a:pt x="3" y="2"/>
                        <a:pt x="0" y="11"/>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59" name="Freeform 142"/>
                <p:cNvSpPr/>
                <p:nvPr/>
              </p:nvSpPr>
              <p:spPr bwMode="auto">
                <a:xfrm>
                  <a:off x="8661400" y="1149351"/>
                  <a:ext cx="127000" cy="101600"/>
                </a:xfrm>
                <a:custGeom>
                  <a:avLst/>
                  <a:gdLst>
                    <a:gd name="T0" fmla="*/ 28 w 39"/>
                    <a:gd name="T1" fmla="*/ 20 h 31"/>
                    <a:gd name="T2" fmla="*/ 3 w 39"/>
                    <a:gd name="T3" fmla="*/ 28 h 31"/>
                    <a:gd name="T4" fmla="*/ 0 w 39"/>
                    <a:gd name="T5" fmla="*/ 31 h 31"/>
                    <a:gd name="T6" fmla="*/ 15 w 39"/>
                    <a:gd name="T7" fmla="*/ 9 h 31"/>
                    <a:gd name="T8" fmla="*/ 39 w 39"/>
                    <a:gd name="T9" fmla="*/ 1 h 31"/>
                    <a:gd name="T10" fmla="*/ 28 w 39"/>
                    <a:gd name="T11" fmla="*/ 20 h 31"/>
                  </a:gdLst>
                  <a:ahLst/>
                  <a:cxnLst>
                    <a:cxn ang="0">
                      <a:pos x="T0" y="T1"/>
                    </a:cxn>
                    <a:cxn ang="0">
                      <a:pos x="T2" y="T3"/>
                    </a:cxn>
                    <a:cxn ang="0">
                      <a:pos x="T4" y="T5"/>
                    </a:cxn>
                    <a:cxn ang="0">
                      <a:pos x="T6" y="T7"/>
                    </a:cxn>
                    <a:cxn ang="0">
                      <a:pos x="T8" y="T9"/>
                    </a:cxn>
                    <a:cxn ang="0">
                      <a:pos x="T10" y="T11"/>
                    </a:cxn>
                  </a:cxnLst>
                  <a:rect l="0" t="0" r="r" b="b"/>
                  <a:pathLst>
                    <a:path w="39" h="31">
                      <a:moveTo>
                        <a:pt x="28" y="20"/>
                      </a:moveTo>
                      <a:cubicBezTo>
                        <a:pt x="25" y="20"/>
                        <a:pt x="14" y="20"/>
                        <a:pt x="3" y="28"/>
                      </a:cubicBezTo>
                      <a:cubicBezTo>
                        <a:pt x="2" y="29"/>
                        <a:pt x="1" y="30"/>
                        <a:pt x="0" y="31"/>
                      </a:cubicBezTo>
                      <a:cubicBezTo>
                        <a:pt x="0" y="28"/>
                        <a:pt x="4" y="17"/>
                        <a:pt x="15" y="9"/>
                      </a:cubicBezTo>
                      <a:cubicBezTo>
                        <a:pt x="25" y="0"/>
                        <a:pt x="36" y="0"/>
                        <a:pt x="39" y="1"/>
                      </a:cubicBezTo>
                      <a:cubicBezTo>
                        <a:pt x="38" y="3"/>
                        <a:pt x="35" y="12"/>
                        <a:pt x="2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60" name="Freeform 143"/>
                <p:cNvSpPr/>
                <p:nvPr/>
              </p:nvSpPr>
              <p:spPr bwMode="auto">
                <a:xfrm>
                  <a:off x="8607425" y="1085851"/>
                  <a:ext cx="65087" cy="157163"/>
                </a:xfrm>
                <a:custGeom>
                  <a:avLst/>
                  <a:gdLst>
                    <a:gd name="T0" fmla="*/ 1 w 20"/>
                    <a:gd name="T1" fmla="*/ 22 h 49"/>
                    <a:gd name="T2" fmla="*/ 12 w 20"/>
                    <a:gd name="T3" fmla="*/ 45 h 49"/>
                    <a:gd name="T4" fmla="*/ 13 w 20"/>
                    <a:gd name="T5" fmla="*/ 49 h 49"/>
                    <a:gd name="T6" fmla="*/ 18 w 20"/>
                    <a:gd name="T7" fmla="*/ 23 h 49"/>
                    <a:gd name="T8" fmla="*/ 6 w 20"/>
                    <a:gd name="T9" fmla="*/ 0 h 49"/>
                    <a:gd name="T10" fmla="*/ 1 w 20"/>
                    <a:gd name="T11" fmla="*/ 22 h 49"/>
                  </a:gdLst>
                  <a:ahLst/>
                  <a:cxnLst>
                    <a:cxn ang="0">
                      <a:pos x="T0" y="T1"/>
                    </a:cxn>
                    <a:cxn ang="0">
                      <a:pos x="T2" y="T3"/>
                    </a:cxn>
                    <a:cxn ang="0">
                      <a:pos x="T4" y="T5"/>
                    </a:cxn>
                    <a:cxn ang="0">
                      <a:pos x="T6" y="T7"/>
                    </a:cxn>
                    <a:cxn ang="0">
                      <a:pos x="T8" y="T9"/>
                    </a:cxn>
                    <a:cxn ang="0">
                      <a:pos x="T10" y="T11"/>
                    </a:cxn>
                  </a:cxnLst>
                  <a:rect l="0" t="0" r="r" b="b"/>
                  <a:pathLst>
                    <a:path w="20" h="49">
                      <a:moveTo>
                        <a:pt x="1" y="22"/>
                      </a:moveTo>
                      <a:cubicBezTo>
                        <a:pt x="3" y="24"/>
                        <a:pt x="11" y="31"/>
                        <a:pt x="12" y="45"/>
                      </a:cubicBezTo>
                      <a:cubicBezTo>
                        <a:pt x="12" y="46"/>
                        <a:pt x="13" y="48"/>
                        <a:pt x="13" y="49"/>
                      </a:cubicBezTo>
                      <a:cubicBezTo>
                        <a:pt x="14" y="47"/>
                        <a:pt x="20" y="36"/>
                        <a:pt x="18" y="23"/>
                      </a:cubicBezTo>
                      <a:cubicBezTo>
                        <a:pt x="16" y="10"/>
                        <a:pt x="8" y="2"/>
                        <a:pt x="6" y="0"/>
                      </a:cubicBezTo>
                      <a:cubicBezTo>
                        <a:pt x="5" y="3"/>
                        <a:pt x="0" y="11"/>
                        <a:pt x="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61" name="Freeform 144"/>
                <p:cNvSpPr/>
                <p:nvPr/>
              </p:nvSpPr>
              <p:spPr bwMode="auto">
                <a:xfrm>
                  <a:off x="8704263" y="1073151"/>
                  <a:ext cx="144462" cy="79375"/>
                </a:xfrm>
                <a:custGeom>
                  <a:avLst/>
                  <a:gdLst>
                    <a:gd name="T0" fmla="*/ 30 w 45"/>
                    <a:gd name="T1" fmla="*/ 20 h 25"/>
                    <a:gd name="T2" fmla="*/ 5 w 45"/>
                    <a:gd name="T3" fmla="*/ 23 h 25"/>
                    <a:gd name="T4" fmla="*/ 0 w 45"/>
                    <a:gd name="T5" fmla="*/ 25 h 25"/>
                    <a:gd name="T6" fmla="*/ 20 w 45"/>
                    <a:gd name="T7" fmla="*/ 6 h 25"/>
                    <a:gd name="T8" fmla="*/ 45 w 45"/>
                    <a:gd name="T9" fmla="*/ 3 h 25"/>
                    <a:gd name="T10" fmla="*/ 30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30" y="20"/>
                      </a:moveTo>
                      <a:cubicBezTo>
                        <a:pt x="27" y="19"/>
                        <a:pt x="17" y="17"/>
                        <a:pt x="5" y="23"/>
                      </a:cubicBezTo>
                      <a:cubicBezTo>
                        <a:pt x="3" y="23"/>
                        <a:pt x="2" y="24"/>
                        <a:pt x="0" y="25"/>
                      </a:cubicBezTo>
                      <a:cubicBezTo>
                        <a:pt x="2" y="22"/>
                        <a:pt x="8" y="12"/>
                        <a:pt x="20" y="6"/>
                      </a:cubicBezTo>
                      <a:cubicBezTo>
                        <a:pt x="32" y="0"/>
                        <a:pt x="42" y="3"/>
                        <a:pt x="45" y="3"/>
                      </a:cubicBezTo>
                      <a:cubicBezTo>
                        <a:pt x="44" y="6"/>
                        <a:pt x="39" y="14"/>
                        <a:pt x="3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62" name="Freeform 145"/>
                <p:cNvSpPr/>
                <p:nvPr/>
              </p:nvSpPr>
              <p:spPr bwMode="auto">
                <a:xfrm>
                  <a:off x="8675688" y="985838"/>
                  <a:ext cx="53975" cy="160338"/>
                </a:xfrm>
                <a:custGeom>
                  <a:avLst/>
                  <a:gdLst>
                    <a:gd name="T0" fmla="*/ 0 w 17"/>
                    <a:gd name="T1" fmla="*/ 20 h 50"/>
                    <a:gd name="T2" fmla="*/ 6 w 17"/>
                    <a:gd name="T3" fmla="*/ 45 h 50"/>
                    <a:gd name="T4" fmla="*/ 6 w 17"/>
                    <a:gd name="T5" fmla="*/ 50 h 50"/>
                    <a:gd name="T6" fmla="*/ 16 w 17"/>
                    <a:gd name="T7" fmla="*/ 25 h 50"/>
                    <a:gd name="T8" fmla="*/ 10 w 17"/>
                    <a:gd name="T9" fmla="*/ 0 h 50"/>
                    <a:gd name="T10" fmla="*/ 0 w 17"/>
                    <a:gd name="T11" fmla="*/ 20 h 50"/>
                  </a:gdLst>
                  <a:ahLst/>
                  <a:cxnLst>
                    <a:cxn ang="0">
                      <a:pos x="T0" y="T1"/>
                    </a:cxn>
                    <a:cxn ang="0">
                      <a:pos x="T2" y="T3"/>
                    </a:cxn>
                    <a:cxn ang="0">
                      <a:pos x="T4" y="T5"/>
                    </a:cxn>
                    <a:cxn ang="0">
                      <a:pos x="T6" y="T7"/>
                    </a:cxn>
                    <a:cxn ang="0">
                      <a:pos x="T8" y="T9"/>
                    </a:cxn>
                    <a:cxn ang="0">
                      <a:pos x="T10" y="T11"/>
                    </a:cxn>
                  </a:cxnLst>
                  <a:rect l="0" t="0" r="r" b="b"/>
                  <a:pathLst>
                    <a:path w="17" h="50">
                      <a:moveTo>
                        <a:pt x="0" y="20"/>
                      </a:moveTo>
                      <a:cubicBezTo>
                        <a:pt x="1" y="23"/>
                        <a:pt x="7" y="31"/>
                        <a:pt x="6" y="45"/>
                      </a:cubicBezTo>
                      <a:cubicBezTo>
                        <a:pt x="6" y="47"/>
                        <a:pt x="6" y="48"/>
                        <a:pt x="6" y="50"/>
                      </a:cubicBezTo>
                      <a:cubicBezTo>
                        <a:pt x="8" y="47"/>
                        <a:pt x="15" y="38"/>
                        <a:pt x="16" y="25"/>
                      </a:cubicBezTo>
                      <a:cubicBezTo>
                        <a:pt x="17" y="11"/>
                        <a:pt x="11" y="2"/>
                        <a:pt x="10" y="0"/>
                      </a:cubicBezTo>
                      <a:cubicBezTo>
                        <a:pt x="8" y="2"/>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63" name="Freeform 146"/>
                <p:cNvSpPr/>
                <p:nvPr/>
              </p:nvSpPr>
              <p:spPr bwMode="auto">
                <a:xfrm>
                  <a:off x="8769350" y="1011238"/>
                  <a:ext cx="153987" cy="61913"/>
                </a:xfrm>
                <a:custGeom>
                  <a:avLst/>
                  <a:gdLst>
                    <a:gd name="T0" fmla="*/ 30 w 48"/>
                    <a:gd name="T1" fmla="*/ 19 h 19"/>
                    <a:gd name="T2" fmla="*/ 5 w 48"/>
                    <a:gd name="T3" fmla="*/ 16 h 19"/>
                    <a:gd name="T4" fmla="*/ 0 w 48"/>
                    <a:gd name="T5" fmla="*/ 18 h 19"/>
                    <a:gd name="T6" fmla="*/ 23 w 48"/>
                    <a:gd name="T7" fmla="*/ 3 h 19"/>
                    <a:gd name="T8" fmla="*/ 48 w 48"/>
                    <a:gd name="T9" fmla="*/ 6 h 19"/>
                    <a:gd name="T10" fmla="*/ 30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30" y="19"/>
                      </a:moveTo>
                      <a:cubicBezTo>
                        <a:pt x="27" y="17"/>
                        <a:pt x="18" y="13"/>
                        <a:pt x="5" y="16"/>
                      </a:cubicBezTo>
                      <a:cubicBezTo>
                        <a:pt x="3" y="16"/>
                        <a:pt x="1" y="17"/>
                        <a:pt x="0" y="18"/>
                      </a:cubicBezTo>
                      <a:cubicBezTo>
                        <a:pt x="2" y="15"/>
                        <a:pt x="10" y="6"/>
                        <a:pt x="23" y="3"/>
                      </a:cubicBezTo>
                      <a:cubicBezTo>
                        <a:pt x="36" y="0"/>
                        <a:pt x="46" y="4"/>
                        <a:pt x="48" y="6"/>
                      </a:cubicBezTo>
                      <a:cubicBezTo>
                        <a:pt x="47" y="8"/>
                        <a:pt x="40" y="15"/>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64" name="Freeform 147"/>
                <p:cNvSpPr/>
                <p:nvPr/>
              </p:nvSpPr>
              <p:spPr bwMode="auto">
                <a:xfrm>
                  <a:off x="8758238" y="904876"/>
                  <a:ext cx="61912" cy="150813"/>
                </a:xfrm>
                <a:custGeom>
                  <a:avLst/>
                  <a:gdLst>
                    <a:gd name="T0" fmla="*/ 0 w 19"/>
                    <a:gd name="T1" fmla="*/ 17 h 47"/>
                    <a:gd name="T2" fmla="*/ 2 w 19"/>
                    <a:gd name="T3" fmla="*/ 43 h 47"/>
                    <a:gd name="T4" fmla="*/ 0 w 19"/>
                    <a:gd name="T5" fmla="*/ 47 h 47"/>
                    <a:gd name="T6" fmla="*/ 16 w 19"/>
                    <a:gd name="T7" fmla="*/ 25 h 47"/>
                    <a:gd name="T8" fmla="*/ 14 w 19"/>
                    <a:gd name="T9" fmla="*/ 0 h 47"/>
                    <a:gd name="T10" fmla="*/ 0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0" y="17"/>
                      </a:moveTo>
                      <a:cubicBezTo>
                        <a:pt x="1" y="20"/>
                        <a:pt x="5" y="30"/>
                        <a:pt x="2" y="43"/>
                      </a:cubicBezTo>
                      <a:cubicBezTo>
                        <a:pt x="1" y="44"/>
                        <a:pt x="1" y="46"/>
                        <a:pt x="0" y="47"/>
                      </a:cubicBezTo>
                      <a:cubicBezTo>
                        <a:pt x="3" y="45"/>
                        <a:pt x="12" y="38"/>
                        <a:pt x="16" y="25"/>
                      </a:cubicBezTo>
                      <a:cubicBezTo>
                        <a:pt x="19" y="12"/>
                        <a:pt x="15" y="2"/>
                        <a:pt x="14" y="0"/>
                      </a:cubicBezTo>
                      <a:cubicBezTo>
                        <a:pt x="12" y="1"/>
                        <a:pt x="5" y="7"/>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65" name="Freeform 148"/>
                <p:cNvSpPr/>
                <p:nvPr/>
              </p:nvSpPr>
              <p:spPr bwMode="auto">
                <a:xfrm>
                  <a:off x="8848725" y="965201"/>
                  <a:ext cx="161925" cy="55563"/>
                </a:xfrm>
                <a:custGeom>
                  <a:avLst/>
                  <a:gdLst>
                    <a:gd name="T0" fmla="*/ 29 w 50"/>
                    <a:gd name="T1" fmla="*/ 17 h 17"/>
                    <a:gd name="T2" fmla="*/ 5 w 50"/>
                    <a:gd name="T3" fmla="*/ 9 h 17"/>
                    <a:gd name="T4" fmla="*/ 0 w 50"/>
                    <a:gd name="T5" fmla="*/ 10 h 17"/>
                    <a:gd name="T6" fmla="*/ 25 w 50"/>
                    <a:gd name="T7" fmla="*/ 0 h 17"/>
                    <a:gd name="T8" fmla="*/ 50 w 50"/>
                    <a:gd name="T9" fmla="*/ 8 h 17"/>
                    <a:gd name="T10" fmla="*/ 29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9" y="17"/>
                      </a:moveTo>
                      <a:cubicBezTo>
                        <a:pt x="27" y="15"/>
                        <a:pt x="18" y="9"/>
                        <a:pt x="5" y="9"/>
                      </a:cubicBezTo>
                      <a:cubicBezTo>
                        <a:pt x="3" y="9"/>
                        <a:pt x="1" y="9"/>
                        <a:pt x="0" y="10"/>
                      </a:cubicBezTo>
                      <a:cubicBezTo>
                        <a:pt x="2" y="8"/>
                        <a:pt x="12" y="1"/>
                        <a:pt x="25" y="0"/>
                      </a:cubicBezTo>
                      <a:cubicBezTo>
                        <a:pt x="39" y="0"/>
                        <a:pt x="47" y="6"/>
                        <a:pt x="50" y="8"/>
                      </a:cubicBezTo>
                      <a:cubicBezTo>
                        <a:pt x="47" y="10"/>
                        <a:pt x="40" y="16"/>
                        <a:pt x="2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66" name="Freeform 149"/>
                <p:cNvSpPr/>
                <p:nvPr/>
              </p:nvSpPr>
              <p:spPr bwMode="auto">
                <a:xfrm>
                  <a:off x="8842375" y="842963"/>
                  <a:ext cx="84137" cy="142875"/>
                </a:xfrm>
                <a:custGeom>
                  <a:avLst/>
                  <a:gdLst>
                    <a:gd name="T0" fmla="*/ 6 w 26"/>
                    <a:gd name="T1" fmla="*/ 15 h 44"/>
                    <a:gd name="T2" fmla="*/ 2 w 26"/>
                    <a:gd name="T3" fmla="*/ 40 h 44"/>
                    <a:gd name="T4" fmla="*/ 0 w 26"/>
                    <a:gd name="T5" fmla="*/ 44 h 44"/>
                    <a:gd name="T6" fmla="*/ 19 w 26"/>
                    <a:gd name="T7" fmla="*/ 26 h 44"/>
                    <a:gd name="T8" fmla="*/ 23 w 26"/>
                    <a:gd name="T9" fmla="*/ 0 h 44"/>
                    <a:gd name="T10" fmla="*/ 6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6" y="15"/>
                      </a:moveTo>
                      <a:cubicBezTo>
                        <a:pt x="7" y="18"/>
                        <a:pt x="8" y="28"/>
                        <a:pt x="2" y="40"/>
                      </a:cubicBezTo>
                      <a:cubicBezTo>
                        <a:pt x="1" y="41"/>
                        <a:pt x="0" y="43"/>
                        <a:pt x="0" y="44"/>
                      </a:cubicBezTo>
                      <a:cubicBezTo>
                        <a:pt x="2" y="43"/>
                        <a:pt x="13" y="37"/>
                        <a:pt x="19" y="26"/>
                      </a:cubicBezTo>
                      <a:cubicBezTo>
                        <a:pt x="26" y="14"/>
                        <a:pt x="24" y="3"/>
                        <a:pt x="23" y="0"/>
                      </a:cubicBezTo>
                      <a:cubicBezTo>
                        <a:pt x="21" y="1"/>
                        <a:pt x="12" y="6"/>
                        <a:pt x="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67" name="Freeform 150"/>
                <p:cNvSpPr/>
                <p:nvPr/>
              </p:nvSpPr>
              <p:spPr bwMode="auto">
                <a:xfrm>
                  <a:off x="8842375" y="1831976"/>
                  <a:ext cx="236537" cy="109538"/>
                </a:xfrm>
                <a:custGeom>
                  <a:avLst/>
                  <a:gdLst>
                    <a:gd name="T0" fmla="*/ 1 w 73"/>
                    <a:gd name="T1" fmla="*/ 0 h 34"/>
                    <a:gd name="T2" fmla="*/ 73 w 73"/>
                    <a:gd name="T3" fmla="*/ 26 h 34"/>
                    <a:gd name="T4" fmla="*/ 72 w 73"/>
                    <a:gd name="T5" fmla="*/ 34 h 34"/>
                    <a:gd name="T6" fmla="*/ 0 w 73"/>
                    <a:gd name="T7" fmla="*/ 2 h 34"/>
                    <a:gd name="T8" fmla="*/ 1 w 73"/>
                    <a:gd name="T9" fmla="*/ 0 h 34"/>
                  </a:gdLst>
                  <a:ahLst/>
                  <a:cxnLst>
                    <a:cxn ang="0">
                      <a:pos x="T0" y="T1"/>
                    </a:cxn>
                    <a:cxn ang="0">
                      <a:pos x="T2" y="T3"/>
                    </a:cxn>
                    <a:cxn ang="0">
                      <a:pos x="T4" y="T5"/>
                    </a:cxn>
                    <a:cxn ang="0">
                      <a:pos x="T6" y="T7"/>
                    </a:cxn>
                    <a:cxn ang="0">
                      <a:pos x="T8" y="T9"/>
                    </a:cxn>
                  </a:cxnLst>
                  <a:rect l="0" t="0" r="r" b="b"/>
                  <a:pathLst>
                    <a:path w="73" h="34">
                      <a:moveTo>
                        <a:pt x="1" y="0"/>
                      </a:moveTo>
                      <a:cubicBezTo>
                        <a:pt x="23" y="15"/>
                        <a:pt x="48" y="23"/>
                        <a:pt x="73" y="26"/>
                      </a:cubicBezTo>
                      <a:cubicBezTo>
                        <a:pt x="72" y="34"/>
                        <a:pt x="72" y="34"/>
                        <a:pt x="72" y="34"/>
                      </a:cubicBezTo>
                      <a:cubicBezTo>
                        <a:pt x="45" y="29"/>
                        <a:pt x="21" y="18"/>
                        <a:pt x="0" y="2"/>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68" name="Freeform 151"/>
                <p:cNvSpPr/>
                <p:nvPr/>
              </p:nvSpPr>
              <p:spPr bwMode="auto">
                <a:xfrm>
                  <a:off x="8667750" y="1766888"/>
                  <a:ext cx="155575" cy="80963"/>
                </a:xfrm>
                <a:custGeom>
                  <a:avLst/>
                  <a:gdLst>
                    <a:gd name="T0" fmla="*/ 22 w 48"/>
                    <a:gd name="T1" fmla="*/ 21 h 25"/>
                    <a:gd name="T2" fmla="*/ 48 w 48"/>
                    <a:gd name="T3" fmla="*/ 20 h 25"/>
                    <a:gd name="T4" fmla="*/ 26 w 48"/>
                    <a:gd name="T5" fmla="*/ 4 h 25"/>
                    <a:gd name="T6" fmla="*/ 0 w 48"/>
                    <a:gd name="T7" fmla="*/ 5 h 25"/>
                    <a:gd name="T8" fmla="*/ 22 w 48"/>
                    <a:gd name="T9" fmla="*/ 21 h 25"/>
                  </a:gdLst>
                  <a:ahLst/>
                  <a:cxnLst>
                    <a:cxn ang="0">
                      <a:pos x="T0" y="T1"/>
                    </a:cxn>
                    <a:cxn ang="0">
                      <a:pos x="T2" y="T3"/>
                    </a:cxn>
                    <a:cxn ang="0">
                      <a:pos x="T4" y="T5"/>
                    </a:cxn>
                    <a:cxn ang="0">
                      <a:pos x="T6" y="T7"/>
                    </a:cxn>
                    <a:cxn ang="0">
                      <a:pos x="T8" y="T9"/>
                    </a:cxn>
                  </a:cxnLst>
                  <a:rect l="0" t="0" r="r" b="b"/>
                  <a:pathLst>
                    <a:path w="48" h="25">
                      <a:moveTo>
                        <a:pt x="22" y="21"/>
                      </a:moveTo>
                      <a:cubicBezTo>
                        <a:pt x="35" y="25"/>
                        <a:pt x="45" y="21"/>
                        <a:pt x="48" y="20"/>
                      </a:cubicBezTo>
                      <a:cubicBezTo>
                        <a:pt x="46" y="17"/>
                        <a:pt x="39" y="8"/>
                        <a:pt x="26" y="4"/>
                      </a:cubicBezTo>
                      <a:cubicBezTo>
                        <a:pt x="13" y="0"/>
                        <a:pt x="3" y="4"/>
                        <a:pt x="0" y="5"/>
                      </a:cubicBezTo>
                      <a:cubicBezTo>
                        <a:pt x="2" y="8"/>
                        <a:pt x="9" y="17"/>
                        <a:pt x="22"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69" name="Freeform 152"/>
                <p:cNvSpPr/>
                <p:nvPr/>
              </p:nvSpPr>
              <p:spPr bwMode="auto">
                <a:xfrm>
                  <a:off x="8775700" y="1666876"/>
                  <a:ext cx="76200" cy="155575"/>
                </a:xfrm>
                <a:custGeom>
                  <a:avLst/>
                  <a:gdLst>
                    <a:gd name="T0" fmla="*/ 20 w 24"/>
                    <a:gd name="T1" fmla="*/ 23 h 48"/>
                    <a:gd name="T2" fmla="*/ 18 w 24"/>
                    <a:gd name="T3" fmla="*/ 48 h 48"/>
                    <a:gd name="T4" fmla="*/ 3 w 24"/>
                    <a:gd name="T5" fmla="*/ 25 h 48"/>
                    <a:gd name="T6" fmla="*/ 6 w 24"/>
                    <a:gd name="T7" fmla="*/ 0 h 48"/>
                    <a:gd name="T8" fmla="*/ 20 w 24"/>
                    <a:gd name="T9" fmla="*/ 23 h 48"/>
                  </a:gdLst>
                  <a:ahLst/>
                  <a:cxnLst>
                    <a:cxn ang="0">
                      <a:pos x="T0" y="T1"/>
                    </a:cxn>
                    <a:cxn ang="0">
                      <a:pos x="T2" y="T3"/>
                    </a:cxn>
                    <a:cxn ang="0">
                      <a:pos x="T4" y="T5"/>
                    </a:cxn>
                    <a:cxn ang="0">
                      <a:pos x="T6" y="T7"/>
                    </a:cxn>
                    <a:cxn ang="0">
                      <a:pos x="T8" y="T9"/>
                    </a:cxn>
                  </a:cxnLst>
                  <a:rect l="0" t="0" r="r" b="b"/>
                  <a:pathLst>
                    <a:path w="24" h="48">
                      <a:moveTo>
                        <a:pt x="20" y="23"/>
                      </a:moveTo>
                      <a:cubicBezTo>
                        <a:pt x="24" y="36"/>
                        <a:pt x="19" y="46"/>
                        <a:pt x="18" y="48"/>
                      </a:cubicBezTo>
                      <a:cubicBezTo>
                        <a:pt x="15" y="46"/>
                        <a:pt x="6" y="38"/>
                        <a:pt x="3" y="25"/>
                      </a:cubicBezTo>
                      <a:cubicBezTo>
                        <a:pt x="0" y="12"/>
                        <a:pt x="5" y="2"/>
                        <a:pt x="6" y="0"/>
                      </a:cubicBezTo>
                      <a:cubicBezTo>
                        <a:pt x="8" y="2"/>
                        <a:pt x="17" y="9"/>
                        <a:pt x="2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70" name="Freeform 153"/>
                <p:cNvSpPr/>
                <p:nvPr/>
              </p:nvSpPr>
              <p:spPr bwMode="auto">
                <a:xfrm>
                  <a:off x="8913813" y="865188"/>
                  <a:ext cx="139700" cy="90488"/>
                </a:xfrm>
                <a:custGeom>
                  <a:avLst/>
                  <a:gdLst>
                    <a:gd name="T0" fmla="*/ 17 w 43"/>
                    <a:gd name="T1" fmla="*/ 7 h 28"/>
                    <a:gd name="T2" fmla="*/ 0 w 43"/>
                    <a:gd name="T3" fmla="*/ 26 h 28"/>
                    <a:gd name="T4" fmla="*/ 25 w 43"/>
                    <a:gd name="T5" fmla="*/ 21 h 28"/>
                    <a:gd name="T6" fmla="*/ 43 w 43"/>
                    <a:gd name="T7" fmla="*/ 2 h 28"/>
                    <a:gd name="T8" fmla="*/ 17 w 43"/>
                    <a:gd name="T9" fmla="*/ 7 h 28"/>
                  </a:gdLst>
                  <a:ahLst/>
                  <a:cxnLst>
                    <a:cxn ang="0">
                      <a:pos x="T0" y="T1"/>
                    </a:cxn>
                    <a:cxn ang="0">
                      <a:pos x="T2" y="T3"/>
                    </a:cxn>
                    <a:cxn ang="0">
                      <a:pos x="T4" y="T5"/>
                    </a:cxn>
                    <a:cxn ang="0">
                      <a:pos x="T6" y="T7"/>
                    </a:cxn>
                    <a:cxn ang="0">
                      <a:pos x="T8" y="T9"/>
                    </a:cxn>
                  </a:cxnLst>
                  <a:rect l="0" t="0" r="r" b="b"/>
                  <a:pathLst>
                    <a:path w="43" h="28">
                      <a:moveTo>
                        <a:pt x="17" y="7"/>
                      </a:moveTo>
                      <a:cubicBezTo>
                        <a:pt x="6" y="14"/>
                        <a:pt x="1" y="23"/>
                        <a:pt x="0" y="26"/>
                      </a:cubicBezTo>
                      <a:cubicBezTo>
                        <a:pt x="3" y="27"/>
                        <a:pt x="14" y="28"/>
                        <a:pt x="25" y="21"/>
                      </a:cubicBezTo>
                      <a:cubicBezTo>
                        <a:pt x="37" y="14"/>
                        <a:pt x="41" y="4"/>
                        <a:pt x="43" y="2"/>
                      </a:cubicBezTo>
                      <a:cubicBezTo>
                        <a:pt x="40" y="1"/>
                        <a:pt x="29" y="0"/>
                        <a:pt x="1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grpSp>
        </p:grpSp>
        <p:sp>
          <p:nvSpPr>
            <p:cNvPr id="846" name="矩形: 圆角 845"/>
            <p:cNvSpPr/>
            <p:nvPr/>
          </p:nvSpPr>
          <p:spPr>
            <a:xfrm>
              <a:off x="975550" y="2367724"/>
              <a:ext cx="1891243" cy="537821"/>
            </a:xfrm>
            <a:prstGeom prst="roundRect">
              <a:avLst/>
            </a:prstGeom>
            <a:noFill/>
            <a:ln>
              <a:gradFill>
                <a:gsLst>
                  <a:gs pos="0">
                    <a:srgbClr val="F1973B"/>
                  </a:gs>
                  <a:gs pos="100000">
                    <a:srgbClr val="EA551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ea typeface="HarmonyOS Sans SC Light" panose="00000400000000000000" pitchFamily="2" charset="-122"/>
                <a:sym typeface="+mn-lt"/>
              </a:endParaRPr>
            </a:p>
          </p:txBody>
        </p:sp>
      </p:grpSp>
      <p:grpSp>
        <p:nvGrpSpPr>
          <p:cNvPr id="796" name="组合 795"/>
          <p:cNvGrpSpPr/>
          <p:nvPr/>
        </p:nvGrpSpPr>
        <p:grpSpPr>
          <a:xfrm>
            <a:off x="9322857" y="3105525"/>
            <a:ext cx="1891243" cy="1430972"/>
            <a:chOff x="975550" y="1474573"/>
            <a:chExt cx="1891243" cy="1430972"/>
          </a:xfrm>
        </p:grpSpPr>
        <p:grpSp>
          <p:nvGrpSpPr>
            <p:cNvPr id="797" name="组合 796"/>
            <p:cNvGrpSpPr/>
            <p:nvPr/>
          </p:nvGrpSpPr>
          <p:grpSpPr>
            <a:xfrm>
              <a:off x="1007379" y="1474573"/>
              <a:ext cx="1827584" cy="763150"/>
              <a:chOff x="1110431" y="1468524"/>
              <a:chExt cx="1570072" cy="757714"/>
            </a:xfrm>
          </p:grpSpPr>
          <p:grpSp>
            <p:nvGrpSpPr>
              <p:cNvPr id="799" name="组合 798"/>
              <p:cNvGrpSpPr/>
              <p:nvPr/>
            </p:nvGrpSpPr>
            <p:grpSpPr>
              <a:xfrm>
                <a:off x="2224951" y="1468524"/>
                <a:ext cx="455552" cy="757714"/>
                <a:chOff x="9207500" y="842963"/>
                <a:chExt cx="542925" cy="1098551"/>
              </a:xfrm>
              <a:gradFill>
                <a:gsLst>
                  <a:gs pos="0">
                    <a:srgbClr val="F1973B"/>
                  </a:gs>
                  <a:gs pos="95000">
                    <a:srgbClr val="EA5514"/>
                  </a:gs>
                </a:gsLst>
                <a:lin ang="5400000" scaled="1"/>
              </a:gradFill>
            </p:grpSpPr>
            <p:sp>
              <p:nvSpPr>
                <p:cNvPr id="823" name="Freeform 110"/>
                <p:cNvSpPr/>
                <p:nvPr/>
              </p:nvSpPr>
              <p:spPr bwMode="auto">
                <a:xfrm>
                  <a:off x="9507538" y="1592263"/>
                  <a:ext cx="58737" cy="158750"/>
                </a:xfrm>
                <a:custGeom>
                  <a:avLst/>
                  <a:gdLst>
                    <a:gd name="T0" fmla="*/ 0 w 18"/>
                    <a:gd name="T1" fmla="*/ 19 h 49"/>
                    <a:gd name="T2" fmla="*/ 5 w 18"/>
                    <a:gd name="T3" fmla="*/ 44 h 49"/>
                    <a:gd name="T4" fmla="*/ 5 w 18"/>
                    <a:gd name="T5" fmla="*/ 49 h 49"/>
                    <a:gd name="T6" fmla="*/ 17 w 18"/>
                    <a:gd name="T7" fmla="*/ 25 h 49"/>
                    <a:gd name="T8" fmla="*/ 11 w 18"/>
                    <a:gd name="T9" fmla="*/ 0 h 49"/>
                    <a:gd name="T10" fmla="*/ 0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0" y="19"/>
                      </a:moveTo>
                      <a:cubicBezTo>
                        <a:pt x="2" y="22"/>
                        <a:pt x="7" y="31"/>
                        <a:pt x="5" y="44"/>
                      </a:cubicBezTo>
                      <a:cubicBezTo>
                        <a:pt x="5" y="46"/>
                        <a:pt x="5" y="47"/>
                        <a:pt x="5" y="49"/>
                      </a:cubicBezTo>
                      <a:cubicBezTo>
                        <a:pt x="7" y="46"/>
                        <a:pt x="15" y="38"/>
                        <a:pt x="17" y="25"/>
                      </a:cubicBezTo>
                      <a:cubicBezTo>
                        <a:pt x="18" y="11"/>
                        <a:pt x="13" y="2"/>
                        <a:pt x="11" y="0"/>
                      </a:cubicBezTo>
                      <a:cubicBezTo>
                        <a:pt x="9" y="2"/>
                        <a:pt x="3" y="8"/>
                        <a:pt x="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24" name="Freeform 111"/>
                <p:cNvSpPr/>
                <p:nvPr/>
              </p:nvSpPr>
              <p:spPr bwMode="auto">
                <a:xfrm>
                  <a:off x="9534525" y="1685926"/>
                  <a:ext cx="147637" cy="71438"/>
                </a:xfrm>
                <a:custGeom>
                  <a:avLst/>
                  <a:gdLst>
                    <a:gd name="T0" fmla="*/ 30 w 46"/>
                    <a:gd name="T1" fmla="*/ 19 h 22"/>
                    <a:gd name="T2" fmla="*/ 4 w 46"/>
                    <a:gd name="T3" fmla="*/ 20 h 22"/>
                    <a:gd name="T4" fmla="*/ 0 w 46"/>
                    <a:gd name="T5" fmla="*/ 22 h 22"/>
                    <a:gd name="T6" fmla="*/ 20 w 46"/>
                    <a:gd name="T7" fmla="*/ 5 h 22"/>
                    <a:gd name="T8" fmla="*/ 46 w 46"/>
                    <a:gd name="T9" fmla="*/ 3 h 22"/>
                    <a:gd name="T10" fmla="*/ 30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30" y="19"/>
                      </a:moveTo>
                      <a:cubicBezTo>
                        <a:pt x="27" y="18"/>
                        <a:pt x="17" y="15"/>
                        <a:pt x="4" y="20"/>
                      </a:cubicBezTo>
                      <a:cubicBezTo>
                        <a:pt x="3" y="21"/>
                        <a:pt x="1" y="22"/>
                        <a:pt x="0" y="22"/>
                      </a:cubicBezTo>
                      <a:cubicBezTo>
                        <a:pt x="2" y="20"/>
                        <a:pt x="8" y="10"/>
                        <a:pt x="20" y="5"/>
                      </a:cubicBezTo>
                      <a:cubicBezTo>
                        <a:pt x="33" y="0"/>
                        <a:pt x="43" y="3"/>
                        <a:pt x="46" y="3"/>
                      </a:cubicBezTo>
                      <a:cubicBezTo>
                        <a:pt x="44" y="6"/>
                        <a:pt x="39" y="14"/>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25" name="Freeform 112"/>
                <p:cNvSpPr/>
                <p:nvPr/>
              </p:nvSpPr>
              <p:spPr bwMode="auto">
                <a:xfrm>
                  <a:off x="9550400" y="1501776"/>
                  <a:ext cx="57150" cy="161925"/>
                </a:xfrm>
                <a:custGeom>
                  <a:avLst/>
                  <a:gdLst>
                    <a:gd name="T0" fmla="*/ 0 w 18"/>
                    <a:gd name="T1" fmla="*/ 22 h 50"/>
                    <a:gd name="T2" fmla="*/ 11 w 18"/>
                    <a:gd name="T3" fmla="*/ 45 h 50"/>
                    <a:gd name="T4" fmla="*/ 11 w 18"/>
                    <a:gd name="T5" fmla="*/ 50 h 50"/>
                    <a:gd name="T6" fmla="*/ 17 w 18"/>
                    <a:gd name="T7" fmla="*/ 24 h 50"/>
                    <a:gd name="T8" fmla="*/ 7 w 18"/>
                    <a:gd name="T9" fmla="*/ 0 h 50"/>
                    <a:gd name="T10" fmla="*/ 0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0" y="22"/>
                      </a:moveTo>
                      <a:cubicBezTo>
                        <a:pt x="2" y="24"/>
                        <a:pt x="10" y="32"/>
                        <a:pt x="11" y="45"/>
                      </a:cubicBezTo>
                      <a:cubicBezTo>
                        <a:pt x="11" y="47"/>
                        <a:pt x="11" y="48"/>
                        <a:pt x="11" y="50"/>
                      </a:cubicBezTo>
                      <a:cubicBezTo>
                        <a:pt x="12" y="47"/>
                        <a:pt x="18" y="37"/>
                        <a:pt x="17" y="24"/>
                      </a:cubicBezTo>
                      <a:cubicBezTo>
                        <a:pt x="16" y="10"/>
                        <a:pt x="9" y="2"/>
                        <a:pt x="7" y="0"/>
                      </a:cubicBezTo>
                      <a:cubicBezTo>
                        <a:pt x="5" y="3"/>
                        <a:pt x="1" y="11"/>
                        <a:pt x="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26" name="Freeform 113"/>
                <p:cNvSpPr/>
                <p:nvPr/>
              </p:nvSpPr>
              <p:spPr bwMode="auto">
                <a:xfrm>
                  <a:off x="9598025" y="1576388"/>
                  <a:ext cx="133350" cy="93663"/>
                </a:xfrm>
                <a:custGeom>
                  <a:avLst/>
                  <a:gdLst>
                    <a:gd name="T0" fmla="*/ 28 w 41"/>
                    <a:gd name="T1" fmla="*/ 19 h 29"/>
                    <a:gd name="T2" fmla="*/ 3 w 41"/>
                    <a:gd name="T3" fmla="*/ 26 h 29"/>
                    <a:gd name="T4" fmla="*/ 0 w 41"/>
                    <a:gd name="T5" fmla="*/ 29 h 29"/>
                    <a:gd name="T6" fmla="*/ 16 w 41"/>
                    <a:gd name="T7" fmla="*/ 7 h 29"/>
                    <a:gd name="T8" fmla="*/ 41 w 41"/>
                    <a:gd name="T9" fmla="*/ 1 h 29"/>
                    <a:gd name="T10" fmla="*/ 28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28" y="19"/>
                      </a:moveTo>
                      <a:cubicBezTo>
                        <a:pt x="25" y="19"/>
                        <a:pt x="14" y="18"/>
                        <a:pt x="3" y="26"/>
                      </a:cubicBezTo>
                      <a:cubicBezTo>
                        <a:pt x="2" y="27"/>
                        <a:pt x="1" y="28"/>
                        <a:pt x="0" y="29"/>
                      </a:cubicBezTo>
                      <a:cubicBezTo>
                        <a:pt x="1" y="26"/>
                        <a:pt x="5" y="15"/>
                        <a:pt x="16" y="7"/>
                      </a:cubicBezTo>
                      <a:cubicBezTo>
                        <a:pt x="27" y="0"/>
                        <a:pt x="38" y="0"/>
                        <a:pt x="41" y="1"/>
                      </a:cubicBezTo>
                      <a:cubicBezTo>
                        <a:pt x="40" y="3"/>
                        <a:pt x="36" y="12"/>
                        <a:pt x="2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27" name="Freeform 114"/>
                <p:cNvSpPr/>
                <p:nvPr/>
              </p:nvSpPr>
              <p:spPr bwMode="auto">
                <a:xfrm>
                  <a:off x="9569450" y="1411288"/>
                  <a:ext cx="74612" cy="155575"/>
                </a:xfrm>
                <a:custGeom>
                  <a:avLst/>
                  <a:gdLst>
                    <a:gd name="T0" fmla="*/ 2 w 23"/>
                    <a:gd name="T1" fmla="*/ 22 h 48"/>
                    <a:gd name="T2" fmla="*/ 17 w 23"/>
                    <a:gd name="T3" fmla="*/ 43 h 48"/>
                    <a:gd name="T4" fmla="*/ 18 w 23"/>
                    <a:gd name="T5" fmla="*/ 48 h 48"/>
                    <a:gd name="T6" fmla="*/ 19 w 23"/>
                    <a:gd name="T7" fmla="*/ 21 h 48"/>
                    <a:gd name="T8" fmla="*/ 4 w 23"/>
                    <a:gd name="T9" fmla="*/ 0 h 48"/>
                    <a:gd name="T10" fmla="*/ 2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 y="22"/>
                      </a:moveTo>
                      <a:cubicBezTo>
                        <a:pt x="4" y="24"/>
                        <a:pt x="13" y="30"/>
                        <a:pt x="17" y="43"/>
                      </a:cubicBezTo>
                      <a:cubicBezTo>
                        <a:pt x="17" y="45"/>
                        <a:pt x="18" y="46"/>
                        <a:pt x="18" y="48"/>
                      </a:cubicBezTo>
                      <a:cubicBezTo>
                        <a:pt x="19" y="45"/>
                        <a:pt x="23" y="33"/>
                        <a:pt x="19" y="21"/>
                      </a:cubicBezTo>
                      <a:cubicBezTo>
                        <a:pt x="15" y="8"/>
                        <a:pt x="6" y="1"/>
                        <a:pt x="4" y="0"/>
                      </a:cubicBezTo>
                      <a:cubicBezTo>
                        <a:pt x="3" y="3"/>
                        <a:pt x="0" y="11"/>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28" name="Freeform 115"/>
                <p:cNvSpPr/>
                <p:nvPr/>
              </p:nvSpPr>
              <p:spPr bwMode="auto">
                <a:xfrm>
                  <a:off x="9640888" y="1454151"/>
                  <a:ext cx="109537" cy="115888"/>
                </a:xfrm>
                <a:custGeom>
                  <a:avLst/>
                  <a:gdLst>
                    <a:gd name="T0" fmla="*/ 26 w 34"/>
                    <a:gd name="T1" fmla="*/ 20 h 36"/>
                    <a:gd name="T2" fmla="*/ 3 w 34"/>
                    <a:gd name="T3" fmla="*/ 32 h 36"/>
                    <a:gd name="T4" fmla="*/ 0 w 34"/>
                    <a:gd name="T5" fmla="*/ 36 h 36"/>
                    <a:gd name="T6" fmla="*/ 11 w 34"/>
                    <a:gd name="T7" fmla="*/ 11 h 36"/>
                    <a:gd name="T8" fmla="*/ 34 w 34"/>
                    <a:gd name="T9" fmla="*/ 0 h 36"/>
                    <a:gd name="T10" fmla="*/ 26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26" y="20"/>
                      </a:moveTo>
                      <a:cubicBezTo>
                        <a:pt x="23" y="21"/>
                        <a:pt x="12" y="22"/>
                        <a:pt x="3" y="32"/>
                      </a:cubicBezTo>
                      <a:cubicBezTo>
                        <a:pt x="2" y="33"/>
                        <a:pt x="1" y="34"/>
                        <a:pt x="0" y="36"/>
                      </a:cubicBezTo>
                      <a:cubicBezTo>
                        <a:pt x="0" y="32"/>
                        <a:pt x="2" y="21"/>
                        <a:pt x="11" y="11"/>
                      </a:cubicBezTo>
                      <a:cubicBezTo>
                        <a:pt x="21" y="1"/>
                        <a:pt x="31" y="0"/>
                        <a:pt x="34" y="0"/>
                      </a:cubicBezTo>
                      <a:cubicBezTo>
                        <a:pt x="34" y="2"/>
                        <a:pt x="33" y="12"/>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29" name="Freeform 116"/>
                <p:cNvSpPr/>
                <p:nvPr/>
              </p:nvSpPr>
              <p:spPr bwMode="auto">
                <a:xfrm>
                  <a:off x="9566275" y="1317626"/>
                  <a:ext cx="87312" cy="142875"/>
                </a:xfrm>
                <a:custGeom>
                  <a:avLst/>
                  <a:gdLst>
                    <a:gd name="T0" fmla="*/ 4 w 27"/>
                    <a:gd name="T1" fmla="*/ 23 h 44"/>
                    <a:gd name="T2" fmla="*/ 23 w 27"/>
                    <a:gd name="T3" fmla="*/ 40 h 44"/>
                    <a:gd name="T4" fmla="*/ 25 w 27"/>
                    <a:gd name="T5" fmla="*/ 44 h 44"/>
                    <a:gd name="T6" fmla="*/ 21 w 27"/>
                    <a:gd name="T7" fmla="*/ 18 h 44"/>
                    <a:gd name="T8" fmla="*/ 2 w 27"/>
                    <a:gd name="T9" fmla="*/ 0 h 44"/>
                    <a:gd name="T10" fmla="*/ 4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4" y="23"/>
                      </a:moveTo>
                      <a:cubicBezTo>
                        <a:pt x="7" y="24"/>
                        <a:pt x="17" y="28"/>
                        <a:pt x="23" y="40"/>
                      </a:cubicBezTo>
                      <a:cubicBezTo>
                        <a:pt x="24" y="41"/>
                        <a:pt x="25" y="43"/>
                        <a:pt x="25" y="44"/>
                      </a:cubicBezTo>
                      <a:cubicBezTo>
                        <a:pt x="26" y="41"/>
                        <a:pt x="27" y="29"/>
                        <a:pt x="21" y="18"/>
                      </a:cubicBezTo>
                      <a:cubicBezTo>
                        <a:pt x="14" y="6"/>
                        <a:pt x="5" y="2"/>
                        <a:pt x="2" y="0"/>
                      </a:cubicBezTo>
                      <a:cubicBezTo>
                        <a:pt x="1" y="3"/>
                        <a:pt x="0" y="13"/>
                        <a:pt x="4"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30" name="Freeform 117"/>
                <p:cNvSpPr/>
                <p:nvPr/>
              </p:nvSpPr>
              <p:spPr bwMode="auto">
                <a:xfrm>
                  <a:off x="9659938" y="1323976"/>
                  <a:ext cx="87312" cy="136525"/>
                </a:xfrm>
                <a:custGeom>
                  <a:avLst/>
                  <a:gdLst>
                    <a:gd name="T0" fmla="*/ 23 w 27"/>
                    <a:gd name="T1" fmla="*/ 22 h 42"/>
                    <a:gd name="T2" fmla="*/ 3 w 27"/>
                    <a:gd name="T3" fmla="*/ 38 h 42"/>
                    <a:gd name="T4" fmla="*/ 1 w 27"/>
                    <a:gd name="T5" fmla="*/ 42 h 42"/>
                    <a:gd name="T6" fmla="*/ 7 w 27"/>
                    <a:gd name="T7" fmla="*/ 16 h 42"/>
                    <a:gd name="T8" fmla="*/ 27 w 27"/>
                    <a:gd name="T9" fmla="*/ 0 h 42"/>
                    <a:gd name="T10" fmla="*/ 23 w 27"/>
                    <a:gd name="T11" fmla="*/ 22 h 42"/>
                  </a:gdLst>
                  <a:ahLst/>
                  <a:cxnLst>
                    <a:cxn ang="0">
                      <a:pos x="T0" y="T1"/>
                    </a:cxn>
                    <a:cxn ang="0">
                      <a:pos x="T2" y="T3"/>
                    </a:cxn>
                    <a:cxn ang="0">
                      <a:pos x="T4" y="T5"/>
                    </a:cxn>
                    <a:cxn ang="0">
                      <a:pos x="T6" y="T7"/>
                    </a:cxn>
                    <a:cxn ang="0">
                      <a:pos x="T8" y="T9"/>
                    </a:cxn>
                    <a:cxn ang="0">
                      <a:pos x="T10" y="T11"/>
                    </a:cxn>
                  </a:cxnLst>
                  <a:rect l="0" t="0" r="r" b="b"/>
                  <a:pathLst>
                    <a:path w="27" h="42">
                      <a:moveTo>
                        <a:pt x="23" y="22"/>
                      </a:moveTo>
                      <a:cubicBezTo>
                        <a:pt x="20" y="23"/>
                        <a:pt x="10" y="27"/>
                        <a:pt x="3" y="38"/>
                      </a:cubicBezTo>
                      <a:cubicBezTo>
                        <a:pt x="2" y="40"/>
                        <a:pt x="1" y="41"/>
                        <a:pt x="1" y="42"/>
                      </a:cubicBezTo>
                      <a:cubicBezTo>
                        <a:pt x="0" y="39"/>
                        <a:pt x="0" y="27"/>
                        <a:pt x="7" y="16"/>
                      </a:cubicBezTo>
                      <a:cubicBezTo>
                        <a:pt x="14" y="5"/>
                        <a:pt x="24" y="1"/>
                        <a:pt x="27" y="0"/>
                      </a:cubicBezTo>
                      <a:cubicBezTo>
                        <a:pt x="27" y="3"/>
                        <a:pt x="27" y="12"/>
                        <a:pt x="2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31" name="Freeform 118"/>
                <p:cNvSpPr/>
                <p:nvPr/>
              </p:nvSpPr>
              <p:spPr bwMode="auto">
                <a:xfrm>
                  <a:off x="9544050" y="1230313"/>
                  <a:ext cx="103187" cy="123825"/>
                </a:xfrm>
                <a:custGeom>
                  <a:avLst/>
                  <a:gdLst>
                    <a:gd name="T0" fmla="*/ 7 w 32"/>
                    <a:gd name="T1" fmla="*/ 22 h 38"/>
                    <a:gd name="T2" fmla="*/ 29 w 32"/>
                    <a:gd name="T3" fmla="*/ 34 h 38"/>
                    <a:gd name="T4" fmla="*/ 32 w 32"/>
                    <a:gd name="T5" fmla="*/ 38 h 38"/>
                    <a:gd name="T6" fmla="*/ 22 w 32"/>
                    <a:gd name="T7" fmla="*/ 13 h 38"/>
                    <a:gd name="T8" fmla="*/ 0 w 32"/>
                    <a:gd name="T9" fmla="*/ 0 h 38"/>
                    <a:gd name="T10" fmla="*/ 7 w 32"/>
                    <a:gd name="T11" fmla="*/ 22 h 38"/>
                  </a:gdLst>
                  <a:ahLst/>
                  <a:cxnLst>
                    <a:cxn ang="0">
                      <a:pos x="T0" y="T1"/>
                    </a:cxn>
                    <a:cxn ang="0">
                      <a:pos x="T2" y="T3"/>
                    </a:cxn>
                    <a:cxn ang="0">
                      <a:pos x="T4" y="T5"/>
                    </a:cxn>
                    <a:cxn ang="0">
                      <a:pos x="T6" y="T7"/>
                    </a:cxn>
                    <a:cxn ang="0">
                      <a:pos x="T8" y="T9"/>
                    </a:cxn>
                    <a:cxn ang="0">
                      <a:pos x="T10" y="T11"/>
                    </a:cxn>
                  </a:cxnLst>
                  <a:rect l="0" t="0" r="r" b="b"/>
                  <a:pathLst>
                    <a:path w="32" h="38">
                      <a:moveTo>
                        <a:pt x="7" y="22"/>
                      </a:moveTo>
                      <a:cubicBezTo>
                        <a:pt x="10" y="22"/>
                        <a:pt x="20" y="24"/>
                        <a:pt x="29" y="34"/>
                      </a:cubicBezTo>
                      <a:cubicBezTo>
                        <a:pt x="30" y="36"/>
                        <a:pt x="31" y="37"/>
                        <a:pt x="32" y="38"/>
                      </a:cubicBezTo>
                      <a:cubicBezTo>
                        <a:pt x="32" y="35"/>
                        <a:pt x="31" y="23"/>
                        <a:pt x="22" y="13"/>
                      </a:cubicBezTo>
                      <a:cubicBezTo>
                        <a:pt x="13" y="3"/>
                        <a:pt x="3" y="1"/>
                        <a:pt x="0" y="0"/>
                      </a:cubicBezTo>
                      <a:cubicBezTo>
                        <a:pt x="0" y="3"/>
                        <a:pt x="1" y="12"/>
                        <a:pt x="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32" name="Freeform 119"/>
                <p:cNvSpPr/>
                <p:nvPr/>
              </p:nvSpPr>
              <p:spPr bwMode="auto">
                <a:xfrm>
                  <a:off x="9647238" y="1201738"/>
                  <a:ext cx="77787" cy="152400"/>
                </a:xfrm>
                <a:custGeom>
                  <a:avLst/>
                  <a:gdLst>
                    <a:gd name="T0" fmla="*/ 22 w 24"/>
                    <a:gd name="T1" fmla="*/ 22 h 47"/>
                    <a:gd name="T2" fmla="*/ 6 w 24"/>
                    <a:gd name="T3" fmla="*/ 42 h 47"/>
                    <a:gd name="T4" fmla="*/ 4 w 24"/>
                    <a:gd name="T5" fmla="*/ 47 h 47"/>
                    <a:gd name="T6" fmla="*/ 5 w 24"/>
                    <a:gd name="T7" fmla="*/ 19 h 47"/>
                    <a:gd name="T8" fmla="*/ 21 w 24"/>
                    <a:gd name="T9" fmla="*/ 0 h 47"/>
                    <a:gd name="T10" fmla="*/ 22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22" y="22"/>
                      </a:moveTo>
                      <a:cubicBezTo>
                        <a:pt x="19" y="24"/>
                        <a:pt x="10" y="29"/>
                        <a:pt x="6" y="42"/>
                      </a:cubicBezTo>
                      <a:cubicBezTo>
                        <a:pt x="5" y="43"/>
                        <a:pt x="5" y="45"/>
                        <a:pt x="4" y="47"/>
                      </a:cubicBezTo>
                      <a:cubicBezTo>
                        <a:pt x="3" y="43"/>
                        <a:pt x="0" y="32"/>
                        <a:pt x="5" y="19"/>
                      </a:cubicBezTo>
                      <a:cubicBezTo>
                        <a:pt x="9" y="7"/>
                        <a:pt x="18" y="1"/>
                        <a:pt x="21" y="0"/>
                      </a:cubicBezTo>
                      <a:cubicBezTo>
                        <a:pt x="22" y="2"/>
                        <a:pt x="24"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33" name="Freeform 120"/>
                <p:cNvSpPr/>
                <p:nvPr/>
              </p:nvSpPr>
              <p:spPr bwMode="auto">
                <a:xfrm>
                  <a:off x="9494838" y="1149351"/>
                  <a:ext cx="130175" cy="101600"/>
                </a:xfrm>
                <a:custGeom>
                  <a:avLst/>
                  <a:gdLst>
                    <a:gd name="T0" fmla="*/ 12 w 40"/>
                    <a:gd name="T1" fmla="*/ 20 h 31"/>
                    <a:gd name="T2" fmla="*/ 36 w 40"/>
                    <a:gd name="T3" fmla="*/ 28 h 31"/>
                    <a:gd name="T4" fmla="*/ 40 w 40"/>
                    <a:gd name="T5" fmla="*/ 31 h 31"/>
                    <a:gd name="T6" fmla="*/ 25 w 40"/>
                    <a:gd name="T7" fmla="*/ 9 h 31"/>
                    <a:gd name="T8" fmla="*/ 0 w 40"/>
                    <a:gd name="T9" fmla="*/ 1 h 31"/>
                    <a:gd name="T10" fmla="*/ 12 w 40"/>
                    <a:gd name="T11" fmla="*/ 20 h 31"/>
                  </a:gdLst>
                  <a:ahLst/>
                  <a:cxnLst>
                    <a:cxn ang="0">
                      <a:pos x="T0" y="T1"/>
                    </a:cxn>
                    <a:cxn ang="0">
                      <a:pos x="T2" y="T3"/>
                    </a:cxn>
                    <a:cxn ang="0">
                      <a:pos x="T4" y="T5"/>
                    </a:cxn>
                    <a:cxn ang="0">
                      <a:pos x="T6" y="T7"/>
                    </a:cxn>
                    <a:cxn ang="0">
                      <a:pos x="T8" y="T9"/>
                    </a:cxn>
                    <a:cxn ang="0">
                      <a:pos x="T10" y="T11"/>
                    </a:cxn>
                  </a:cxnLst>
                  <a:rect l="0" t="0" r="r" b="b"/>
                  <a:pathLst>
                    <a:path w="40" h="31">
                      <a:moveTo>
                        <a:pt x="12" y="20"/>
                      </a:moveTo>
                      <a:cubicBezTo>
                        <a:pt x="15" y="20"/>
                        <a:pt x="26" y="20"/>
                        <a:pt x="36" y="28"/>
                      </a:cubicBezTo>
                      <a:cubicBezTo>
                        <a:pt x="38" y="29"/>
                        <a:pt x="39" y="30"/>
                        <a:pt x="40" y="31"/>
                      </a:cubicBezTo>
                      <a:cubicBezTo>
                        <a:pt x="39" y="28"/>
                        <a:pt x="35" y="17"/>
                        <a:pt x="25" y="9"/>
                      </a:cubicBezTo>
                      <a:cubicBezTo>
                        <a:pt x="14" y="0"/>
                        <a:pt x="3" y="0"/>
                        <a:pt x="0" y="1"/>
                      </a:cubicBezTo>
                      <a:cubicBezTo>
                        <a:pt x="1" y="3"/>
                        <a:pt x="4" y="12"/>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34" name="Freeform 121"/>
                <p:cNvSpPr/>
                <p:nvPr/>
              </p:nvSpPr>
              <p:spPr bwMode="auto">
                <a:xfrm>
                  <a:off x="9613900" y="1085851"/>
                  <a:ext cx="61912" cy="157163"/>
                </a:xfrm>
                <a:custGeom>
                  <a:avLst/>
                  <a:gdLst>
                    <a:gd name="T0" fmla="*/ 19 w 19"/>
                    <a:gd name="T1" fmla="*/ 22 h 49"/>
                    <a:gd name="T2" fmla="*/ 7 w 19"/>
                    <a:gd name="T3" fmla="*/ 45 h 49"/>
                    <a:gd name="T4" fmla="*/ 7 w 19"/>
                    <a:gd name="T5" fmla="*/ 49 h 49"/>
                    <a:gd name="T6" fmla="*/ 2 w 19"/>
                    <a:gd name="T7" fmla="*/ 23 h 49"/>
                    <a:gd name="T8" fmla="*/ 13 w 19"/>
                    <a:gd name="T9" fmla="*/ 0 h 49"/>
                    <a:gd name="T10" fmla="*/ 19 w 19"/>
                    <a:gd name="T11" fmla="*/ 22 h 49"/>
                  </a:gdLst>
                  <a:ahLst/>
                  <a:cxnLst>
                    <a:cxn ang="0">
                      <a:pos x="T0" y="T1"/>
                    </a:cxn>
                    <a:cxn ang="0">
                      <a:pos x="T2" y="T3"/>
                    </a:cxn>
                    <a:cxn ang="0">
                      <a:pos x="T4" y="T5"/>
                    </a:cxn>
                    <a:cxn ang="0">
                      <a:pos x="T6" y="T7"/>
                    </a:cxn>
                    <a:cxn ang="0">
                      <a:pos x="T8" y="T9"/>
                    </a:cxn>
                    <a:cxn ang="0">
                      <a:pos x="T10" y="T11"/>
                    </a:cxn>
                  </a:cxnLst>
                  <a:rect l="0" t="0" r="r" b="b"/>
                  <a:pathLst>
                    <a:path w="19" h="49">
                      <a:moveTo>
                        <a:pt x="19" y="22"/>
                      </a:moveTo>
                      <a:cubicBezTo>
                        <a:pt x="17" y="24"/>
                        <a:pt x="9" y="31"/>
                        <a:pt x="7" y="45"/>
                      </a:cubicBezTo>
                      <a:cubicBezTo>
                        <a:pt x="7" y="46"/>
                        <a:pt x="7" y="48"/>
                        <a:pt x="7" y="49"/>
                      </a:cubicBezTo>
                      <a:cubicBezTo>
                        <a:pt x="5" y="47"/>
                        <a:pt x="0" y="36"/>
                        <a:pt x="2" y="23"/>
                      </a:cubicBezTo>
                      <a:cubicBezTo>
                        <a:pt x="3" y="10"/>
                        <a:pt x="11" y="2"/>
                        <a:pt x="13" y="0"/>
                      </a:cubicBezTo>
                      <a:cubicBezTo>
                        <a:pt x="15" y="3"/>
                        <a:pt x="19" y="11"/>
                        <a:pt x="19"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35" name="Freeform 122"/>
                <p:cNvSpPr/>
                <p:nvPr/>
              </p:nvSpPr>
              <p:spPr bwMode="auto">
                <a:xfrm>
                  <a:off x="9434513" y="1073151"/>
                  <a:ext cx="144462" cy="79375"/>
                </a:xfrm>
                <a:custGeom>
                  <a:avLst/>
                  <a:gdLst>
                    <a:gd name="T0" fmla="*/ 15 w 45"/>
                    <a:gd name="T1" fmla="*/ 20 h 25"/>
                    <a:gd name="T2" fmla="*/ 41 w 45"/>
                    <a:gd name="T3" fmla="*/ 23 h 25"/>
                    <a:gd name="T4" fmla="*/ 45 w 45"/>
                    <a:gd name="T5" fmla="*/ 25 h 25"/>
                    <a:gd name="T6" fmla="*/ 26 w 45"/>
                    <a:gd name="T7" fmla="*/ 6 h 25"/>
                    <a:gd name="T8" fmla="*/ 0 w 45"/>
                    <a:gd name="T9" fmla="*/ 3 h 25"/>
                    <a:gd name="T10" fmla="*/ 15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15" y="20"/>
                      </a:moveTo>
                      <a:cubicBezTo>
                        <a:pt x="18" y="19"/>
                        <a:pt x="29" y="17"/>
                        <a:pt x="41" y="23"/>
                      </a:cubicBezTo>
                      <a:cubicBezTo>
                        <a:pt x="42" y="23"/>
                        <a:pt x="44" y="24"/>
                        <a:pt x="45" y="25"/>
                      </a:cubicBezTo>
                      <a:cubicBezTo>
                        <a:pt x="44" y="22"/>
                        <a:pt x="38" y="12"/>
                        <a:pt x="26" y="6"/>
                      </a:cubicBezTo>
                      <a:cubicBezTo>
                        <a:pt x="14" y="0"/>
                        <a:pt x="3" y="3"/>
                        <a:pt x="0" y="3"/>
                      </a:cubicBezTo>
                      <a:cubicBezTo>
                        <a:pt x="2" y="6"/>
                        <a:pt x="6" y="14"/>
                        <a:pt x="1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36" name="Freeform 123"/>
                <p:cNvSpPr/>
                <p:nvPr/>
              </p:nvSpPr>
              <p:spPr bwMode="auto">
                <a:xfrm>
                  <a:off x="9553575" y="985838"/>
                  <a:ext cx="57150" cy="160338"/>
                </a:xfrm>
                <a:custGeom>
                  <a:avLst/>
                  <a:gdLst>
                    <a:gd name="T0" fmla="*/ 18 w 18"/>
                    <a:gd name="T1" fmla="*/ 20 h 50"/>
                    <a:gd name="T2" fmla="*/ 11 w 18"/>
                    <a:gd name="T3" fmla="*/ 45 h 50"/>
                    <a:gd name="T4" fmla="*/ 12 w 18"/>
                    <a:gd name="T5" fmla="*/ 50 h 50"/>
                    <a:gd name="T6" fmla="*/ 1 w 18"/>
                    <a:gd name="T7" fmla="*/ 25 h 50"/>
                    <a:gd name="T8" fmla="*/ 8 w 18"/>
                    <a:gd name="T9" fmla="*/ 0 h 50"/>
                    <a:gd name="T10" fmla="*/ 18 w 18"/>
                    <a:gd name="T11" fmla="*/ 20 h 50"/>
                  </a:gdLst>
                  <a:ahLst/>
                  <a:cxnLst>
                    <a:cxn ang="0">
                      <a:pos x="T0" y="T1"/>
                    </a:cxn>
                    <a:cxn ang="0">
                      <a:pos x="T2" y="T3"/>
                    </a:cxn>
                    <a:cxn ang="0">
                      <a:pos x="T4" y="T5"/>
                    </a:cxn>
                    <a:cxn ang="0">
                      <a:pos x="T6" y="T7"/>
                    </a:cxn>
                    <a:cxn ang="0">
                      <a:pos x="T8" y="T9"/>
                    </a:cxn>
                    <a:cxn ang="0">
                      <a:pos x="T10" y="T11"/>
                    </a:cxn>
                  </a:cxnLst>
                  <a:rect l="0" t="0" r="r" b="b"/>
                  <a:pathLst>
                    <a:path w="18" h="50">
                      <a:moveTo>
                        <a:pt x="18" y="20"/>
                      </a:moveTo>
                      <a:cubicBezTo>
                        <a:pt x="16" y="23"/>
                        <a:pt x="10" y="31"/>
                        <a:pt x="11" y="45"/>
                      </a:cubicBezTo>
                      <a:cubicBezTo>
                        <a:pt x="11" y="47"/>
                        <a:pt x="11" y="48"/>
                        <a:pt x="12" y="50"/>
                      </a:cubicBezTo>
                      <a:cubicBezTo>
                        <a:pt x="9" y="47"/>
                        <a:pt x="2" y="38"/>
                        <a:pt x="1" y="25"/>
                      </a:cubicBezTo>
                      <a:cubicBezTo>
                        <a:pt x="0" y="11"/>
                        <a:pt x="6" y="2"/>
                        <a:pt x="8" y="0"/>
                      </a:cubicBezTo>
                      <a:cubicBezTo>
                        <a:pt x="10" y="2"/>
                        <a:pt x="16" y="9"/>
                        <a:pt x="1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37" name="Freeform 124"/>
                <p:cNvSpPr/>
                <p:nvPr/>
              </p:nvSpPr>
              <p:spPr bwMode="auto">
                <a:xfrm>
                  <a:off x="9359900" y="1011238"/>
                  <a:ext cx="153987" cy="61913"/>
                </a:xfrm>
                <a:custGeom>
                  <a:avLst/>
                  <a:gdLst>
                    <a:gd name="T0" fmla="*/ 18 w 48"/>
                    <a:gd name="T1" fmla="*/ 19 h 19"/>
                    <a:gd name="T2" fmla="*/ 44 w 48"/>
                    <a:gd name="T3" fmla="*/ 16 h 19"/>
                    <a:gd name="T4" fmla="*/ 48 w 48"/>
                    <a:gd name="T5" fmla="*/ 18 h 19"/>
                    <a:gd name="T6" fmla="*/ 26 w 48"/>
                    <a:gd name="T7" fmla="*/ 3 h 19"/>
                    <a:gd name="T8" fmla="*/ 0 w 48"/>
                    <a:gd name="T9" fmla="*/ 6 h 19"/>
                    <a:gd name="T10" fmla="*/ 18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18" y="19"/>
                      </a:moveTo>
                      <a:cubicBezTo>
                        <a:pt x="21" y="17"/>
                        <a:pt x="31" y="13"/>
                        <a:pt x="44" y="16"/>
                      </a:cubicBezTo>
                      <a:cubicBezTo>
                        <a:pt x="45" y="16"/>
                        <a:pt x="47" y="17"/>
                        <a:pt x="48" y="18"/>
                      </a:cubicBezTo>
                      <a:cubicBezTo>
                        <a:pt x="46" y="15"/>
                        <a:pt x="39" y="6"/>
                        <a:pt x="26" y="3"/>
                      </a:cubicBezTo>
                      <a:cubicBezTo>
                        <a:pt x="12" y="0"/>
                        <a:pt x="3" y="4"/>
                        <a:pt x="0" y="6"/>
                      </a:cubicBezTo>
                      <a:cubicBezTo>
                        <a:pt x="2" y="8"/>
                        <a:pt x="8" y="15"/>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38" name="Freeform 125"/>
                <p:cNvSpPr/>
                <p:nvPr/>
              </p:nvSpPr>
              <p:spPr bwMode="auto">
                <a:xfrm>
                  <a:off x="9463088" y="904876"/>
                  <a:ext cx="61912" cy="150813"/>
                </a:xfrm>
                <a:custGeom>
                  <a:avLst/>
                  <a:gdLst>
                    <a:gd name="T0" fmla="*/ 19 w 19"/>
                    <a:gd name="T1" fmla="*/ 17 h 47"/>
                    <a:gd name="T2" fmla="*/ 18 w 19"/>
                    <a:gd name="T3" fmla="*/ 43 h 47"/>
                    <a:gd name="T4" fmla="*/ 19 w 19"/>
                    <a:gd name="T5" fmla="*/ 47 h 47"/>
                    <a:gd name="T6" fmla="*/ 4 w 19"/>
                    <a:gd name="T7" fmla="*/ 25 h 47"/>
                    <a:gd name="T8" fmla="*/ 5 w 19"/>
                    <a:gd name="T9" fmla="*/ 0 h 47"/>
                    <a:gd name="T10" fmla="*/ 19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19" y="17"/>
                      </a:moveTo>
                      <a:cubicBezTo>
                        <a:pt x="18" y="20"/>
                        <a:pt x="14" y="30"/>
                        <a:pt x="18" y="43"/>
                      </a:cubicBezTo>
                      <a:cubicBezTo>
                        <a:pt x="18" y="44"/>
                        <a:pt x="19" y="46"/>
                        <a:pt x="19" y="47"/>
                      </a:cubicBezTo>
                      <a:cubicBezTo>
                        <a:pt x="17" y="45"/>
                        <a:pt x="8" y="38"/>
                        <a:pt x="4" y="25"/>
                      </a:cubicBezTo>
                      <a:cubicBezTo>
                        <a:pt x="0" y="12"/>
                        <a:pt x="4" y="2"/>
                        <a:pt x="5" y="0"/>
                      </a:cubicBezTo>
                      <a:cubicBezTo>
                        <a:pt x="8" y="1"/>
                        <a:pt x="15" y="7"/>
                        <a:pt x="1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39" name="Freeform 126"/>
                <p:cNvSpPr/>
                <p:nvPr/>
              </p:nvSpPr>
              <p:spPr bwMode="auto">
                <a:xfrm>
                  <a:off x="9275763" y="965201"/>
                  <a:ext cx="161925" cy="55563"/>
                </a:xfrm>
                <a:custGeom>
                  <a:avLst/>
                  <a:gdLst>
                    <a:gd name="T0" fmla="*/ 21 w 50"/>
                    <a:gd name="T1" fmla="*/ 17 h 17"/>
                    <a:gd name="T2" fmla="*/ 45 w 50"/>
                    <a:gd name="T3" fmla="*/ 9 h 17"/>
                    <a:gd name="T4" fmla="*/ 50 w 50"/>
                    <a:gd name="T5" fmla="*/ 10 h 17"/>
                    <a:gd name="T6" fmla="*/ 24 w 50"/>
                    <a:gd name="T7" fmla="*/ 0 h 17"/>
                    <a:gd name="T8" fmla="*/ 0 w 50"/>
                    <a:gd name="T9" fmla="*/ 8 h 17"/>
                    <a:gd name="T10" fmla="*/ 21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1" y="17"/>
                      </a:moveTo>
                      <a:cubicBezTo>
                        <a:pt x="23" y="15"/>
                        <a:pt x="31" y="9"/>
                        <a:pt x="45" y="9"/>
                      </a:cubicBezTo>
                      <a:cubicBezTo>
                        <a:pt x="47" y="9"/>
                        <a:pt x="48" y="9"/>
                        <a:pt x="50" y="10"/>
                      </a:cubicBezTo>
                      <a:cubicBezTo>
                        <a:pt x="47" y="8"/>
                        <a:pt x="38" y="1"/>
                        <a:pt x="24" y="0"/>
                      </a:cubicBezTo>
                      <a:cubicBezTo>
                        <a:pt x="11" y="0"/>
                        <a:pt x="2" y="6"/>
                        <a:pt x="0" y="8"/>
                      </a:cubicBezTo>
                      <a:cubicBezTo>
                        <a:pt x="2" y="10"/>
                        <a:pt x="10" y="16"/>
                        <a:pt x="2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40" name="Freeform 127"/>
                <p:cNvSpPr/>
                <p:nvPr/>
              </p:nvSpPr>
              <p:spPr bwMode="auto">
                <a:xfrm>
                  <a:off x="9359900" y="842963"/>
                  <a:ext cx="84137" cy="142875"/>
                </a:xfrm>
                <a:custGeom>
                  <a:avLst/>
                  <a:gdLst>
                    <a:gd name="T0" fmla="*/ 19 w 26"/>
                    <a:gd name="T1" fmla="*/ 15 h 44"/>
                    <a:gd name="T2" fmla="*/ 23 w 26"/>
                    <a:gd name="T3" fmla="*/ 40 h 44"/>
                    <a:gd name="T4" fmla="*/ 26 w 26"/>
                    <a:gd name="T5" fmla="*/ 44 h 44"/>
                    <a:gd name="T6" fmla="*/ 6 w 26"/>
                    <a:gd name="T7" fmla="*/ 26 h 44"/>
                    <a:gd name="T8" fmla="*/ 2 w 26"/>
                    <a:gd name="T9" fmla="*/ 0 h 44"/>
                    <a:gd name="T10" fmla="*/ 19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19" y="15"/>
                      </a:moveTo>
                      <a:cubicBezTo>
                        <a:pt x="19" y="18"/>
                        <a:pt x="17" y="28"/>
                        <a:pt x="23" y="40"/>
                      </a:cubicBezTo>
                      <a:cubicBezTo>
                        <a:pt x="24" y="41"/>
                        <a:pt x="25" y="43"/>
                        <a:pt x="26" y="44"/>
                      </a:cubicBezTo>
                      <a:cubicBezTo>
                        <a:pt x="23" y="43"/>
                        <a:pt x="12" y="37"/>
                        <a:pt x="6" y="26"/>
                      </a:cubicBezTo>
                      <a:cubicBezTo>
                        <a:pt x="0" y="14"/>
                        <a:pt x="2" y="3"/>
                        <a:pt x="2" y="0"/>
                      </a:cubicBezTo>
                      <a:cubicBezTo>
                        <a:pt x="5" y="1"/>
                        <a:pt x="13" y="6"/>
                        <a:pt x="1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41" name="Freeform 128"/>
                <p:cNvSpPr/>
                <p:nvPr/>
              </p:nvSpPr>
              <p:spPr bwMode="auto">
                <a:xfrm>
                  <a:off x="9207500" y="1831976"/>
                  <a:ext cx="233362" cy="109538"/>
                </a:xfrm>
                <a:custGeom>
                  <a:avLst/>
                  <a:gdLst>
                    <a:gd name="T0" fmla="*/ 72 w 72"/>
                    <a:gd name="T1" fmla="*/ 2 h 34"/>
                    <a:gd name="T2" fmla="*/ 1 w 72"/>
                    <a:gd name="T3" fmla="*/ 34 h 34"/>
                    <a:gd name="T4" fmla="*/ 0 w 72"/>
                    <a:gd name="T5" fmla="*/ 26 h 34"/>
                    <a:gd name="T6" fmla="*/ 71 w 72"/>
                    <a:gd name="T7" fmla="*/ 0 h 34"/>
                    <a:gd name="T8" fmla="*/ 72 w 72"/>
                    <a:gd name="T9" fmla="*/ 2 h 34"/>
                  </a:gdLst>
                  <a:ahLst/>
                  <a:cxnLst>
                    <a:cxn ang="0">
                      <a:pos x="T0" y="T1"/>
                    </a:cxn>
                    <a:cxn ang="0">
                      <a:pos x="T2" y="T3"/>
                    </a:cxn>
                    <a:cxn ang="0">
                      <a:pos x="T4" y="T5"/>
                    </a:cxn>
                    <a:cxn ang="0">
                      <a:pos x="T6" y="T7"/>
                    </a:cxn>
                    <a:cxn ang="0">
                      <a:pos x="T8" y="T9"/>
                    </a:cxn>
                  </a:cxnLst>
                  <a:rect l="0" t="0" r="r" b="b"/>
                  <a:pathLst>
                    <a:path w="72" h="34">
                      <a:moveTo>
                        <a:pt x="72" y="2"/>
                      </a:moveTo>
                      <a:cubicBezTo>
                        <a:pt x="52" y="18"/>
                        <a:pt x="27" y="29"/>
                        <a:pt x="1" y="34"/>
                      </a:cubicBezTo>
                      <a:cubicBezTo>
                        <a:pt x="0" y="26"/>
                        <a:pt x="0" y="26"/>
                        <a:pt x="0" y="26"/>
                      </a:cubicBezTo>
                      <a:cubicBezTo>
                        <a:pt x="25" y="23"/>
                        <a:pt x="50" y="15"/>
                        <a:pt x="71" y="0"/>
                      </a:cubicBezTo>
                      <a:lnTo>
                        <a:pt x="7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42" name="Freeform 129"/>
                <p:cNvSpPr/>
                <p:nvPr/>
              </p:nvSpPr>
              <p:spPr bwMode="auto">
                <a:xfrm>
                  <a:off x="9459913" y="1766888"/>
                  <a:ext cx="153987" cy="80963"/>
                </a:xfrm>
                <a:custGeom>
                  <a:avLst/>
                  <a:gdLst>
                    <a:gd name="T0" fmla="*/ 26 w 48"/>
                    <a:gd name="T1" fmla="*/ 21 h 25"/>
                    <a:gd name="T2" fmla="*/ 0 w 48"/>
                    <a:gd name="T3" fmla="*/ 20 h 25"/>
                    <a:gd name="T4" fmla="*/ 23 w 48"/>
                    <a:gd name="T5" fmla="*/ 4 h 25"/>
                    <a:gd name="T6" fmla="*/ 48 w 48"/>
                    <a:gd name="T7" fmla="*/ 6 h 25"/>
                    <a:gd name="T8" fmla="*/ 26 w 48"/>
                    <a:gd name="T9" fmla="*/ 21 h 25"/>
                  </a:gdLst>
                  <a:ahLst/>
                  <a:cxnLst>
                    <a:cxn ang="0">
                      <a:pos x="T0" y="T1"/>
                    </a:cxn>
                    <a:cxn ang="0">
                      <a:pos x="T2" y="T3"/>
                    </a:cxn>
                    <a:cxn ang="0">
                      <a:pos x="T4" y="T5"/>
                    </a:cxn>
                    <a:cxn ang="0">
                      <a:pos x="T6" y="T7"/>
                    </a:cxn>
                    <a:cxn ang="0">
                      <a:pos x="T8" y="T9"/>
                    </a:cxn>
                  </a:cxnLst>
                  <a:rect l="0" t="0" r="r" b="b"/>
                  <a:pathLst>
                    <a:path w="48" h="25">
                      <a:moveTo>
                        <a:pt x="26" y="21"/>
                      </a:moveTo>
                      <a:cubicBezTo>
                        <a:pt x="13" y="25"/>
                        <a:pt x="3" y="21"/>
                        <a:pt x="0" y="20"/>
                      </a:cubicBezTo>
                      <a:cubicBezTo>
                        <a:pt x="2" y="17"/>
                        <a:pt x="10" y="8"/>
                        <a:pt x="23" y="4"/>
                      </a:cubicBezTo>
                      <a:cubicBezTo>
                        <a:pt x="36" y="0"/>
                        <a:pt x="46" y="4"/>
                        <a:pt x="48" y="6"/>
                      </a:cubicBezTo>
                      <a:cubicBezTo>
                        <a:pt x="46" y="8"/>
                        <a:pt x="39" y="17"/>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43" name="Freeform 130"/>
                <p:cNvSpPr/>
                <p:nvPr/>
              </p:nvSpPr>
              <p:spPr bwMode="auto">
                <a:xfrm>
                  <a:off x="9434513" y="1663701"/>
                  <a:ext cx="73025" cy="158750"/>
                </a:xfrm>
                <a:custGeom>
                  <a:avLst/>
                  <a:gdLst>
                    <a:gd name="T0" fmla="*/ 3 w 23"/>
                    <a:gd name="T1" fmla="*/ 23 h 49"/>
                    <a:gd name="T2" fmla="*/ 6 w 23"/>
                    <a:gd name="T3" fmla="*/ 49 h 49"/>
                    <a:gd name="T4" fmla="*/ 20 w 23"/>
                    <a:gd name="T5" fmla="*/ 26 h 49"/>
                    <a:gd name="T6" fmla="*/ 18 w 23"/>
                    <a:gd name="T7" fmla="*/ 0 h 49"/>
                    <a:gd name="T8" fmla="*/ 3 w 23"/>
                    <a:gd name="T9" fmla="*/ 23 h 49"/>
                  </a:gdLst>
                  <a:ahLst/>
                  <a:cxnLst>
                    <a:cxn ang="0">
                      <a:pos x="T0" y="T1"/>
                    </a:cxn>
                    <a:cxn ang="0">
                      <a:pos x="T2" y="T3"/>
                    </a:cxn>
                    <a:cxn ang="0">
                      <a:pos x="T4" y="T5"/>
                    </a:cxn>
                    <a:cxn ang="0">
                      <a:pos x="T6" y="T7"/>
                    </a:cxn>
                    <a:cxn ang="0">
                      <a:pos x="T8" y="T9"/>
                    </a:cxn>
                  </a:cxnLst>
                  <a:rect l="0" t="0" r="r" b="b"/>
                  <a:pathLst>
                    <a:path w="23" h="49">
                      <a:moveTo>
                        <a:pt x="3" y="23"/>
                      </a:moveTo>
                      <a:cubicBezTo>
                        <a:pt x="0" y="37"/>
                        <a:pt x="4" y="46"/>
                        <a:pt x="6" y="49"/>
                      </a:cubicBezTo>
                      <a:cubicBezTo>
                        <a:pt x="8" y="47"/>
                        <a:pt x="17" y="39"/>
                        <a:pt x="20" y="26"/>
                      </a:cubicBezTo>
                      <a:cubicBezTo>
                        <a:pt x="23" y="13"/>
                        <a:pt x="19" y="3"/>
                        <a:pt x="18" y="0"/>
                      </a:cubicBezTo>
                      <a:cubicBezTo>
                        <a:pt x="15" y="3"/>
                        <a:pt x="6" y="10"/>
                        <a:pt x="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44" name="Freeform 131"/>
                <p:cNvSpPr/>
                <p:nvPr/>
              </p:nvSpPr>
              <p:spPr bwMode="auto">
                <a:xfrm>
                  <a:off x="9232900" y="865188"/>
                  <a:ext cx="136525" cy="90488"/>
                </a:xfrm>
                <a:custGeom>
                  <a:avLst/>
                  <a:gdLst>
                    <a:gd name="T0" fmla="*/ 25 w 42"/>
                    <a:gd name="T1" fmla="*/ 7 h 28"/>
                    <a:gd name="T2" fmla="*/ 42 w 42"/>
                    <a:gd name="T3" fmla="*/ 26 h 28"/>
                    <a:gd name="T4" fmla="*/ 17 w 42"/>
                    <a:gd name="T5" fmla="*/ 21 h 28"/>
                    <a:gd name="T6" fmla="*/ 0 w 42"/>
                    <a:gd name="T7" fmla="*/ 2 h 28"/>
                    <a:gd name="T8" fmla="*/ 25 w 42"/>
                    <a:gd name="T9" fmla="*/ 7 h 28"/>
                  </a:gdLst>
                  <a:ahLst/>
                  <a:cxnLst>
                    <a:cxn ang="0">
                      <a:pos x="T0" y="T1"/>
                    </a:cxn>
                    <a:cxn ang="0">
                      <a:pos x="T2" y="T3"/>
                    </a:cxn>
                    <a:cxn ang="0">
                      <a:pos x="T4" y="T5"/>
                    </a:cxn>
                    <a:cxn ang="0">
                      <a:pos x="T6" y="T7"/>
                    </a:cxn>
                    <a:cxn ang="0">
                      <a:pos x="T8" y="T9"/>
                    </a:cxn>
                  </a:cxnLst>
                  <a:rect l="0" t="0" r="r" b="b"/>
                  <a:pathLst>
                    <a:path w="42" h="28">
                      <a:moveTo>
                        <a:pt x="25" y="7"/>
                      </a:moveTo>
                      <a:cubicBezTo>
                        <a:pt x="37" y="14"/>
                        <a:pt x="41" y="23"/>
                        <a:pt x="42" y="26"/>
                      </a:cubicBezTo>
                      <a:cubicBezTo>
                        <a:pt x="39" y="27"/>
                        <a:pt x="28" y="28"/>
                        <a:pt x="17" y="21"/>
                      </a:cubicBezTo>
                      <a:cubicBezTo>
                        <a:pt x="6" y="14"/>
                        <a:pt x="1" y="4"/>
                        <a:pt x="0" y="2"/>
                      </a:cubicBezTo>
                      <a:cubicBezTo>
                        <a:pt x="3" y="1"/>
                        <a:pt x="14" y="0"/>
                        <a:pt x="2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grpSp>
          <p:grpSp>
            <p:nvGrpSpPr>
              <p:cNvPr id="800" name="组合 799"/>
              <p:cNvGrpSpPr/>
              <p:nvPr/>
            </p:nvGrpSpPr>
            <p:grpSpPr>
              <a:xfrm>
                <a:off x="1110431" y="1468524"/>
                <a:ext cx="458217" cy="757714"/>
                <a:chOff x="8532813" y="842963"/>
                <a:chExt cx="546099" cy="1098551"/>
              </a:xfrm>
              <a:gradFill>
                <a:gsLst>
                  <a:gs pos="0">
                    <a:srgbClr val="F1973B"/>
                  </a:gs>
                  <a:gs pos="95000">
                    <a:srgbClr val="EA5514"/>
                  </a:gs>
                </a:gsLst>
                <a:lin ang="5400000" scaled="1"/>
              </a:gradFill>
            </p:grpSpPr>
            <p:sp>
              <p:nvSpPr>
                <p:cNvPr id="801" name="Freeform 132"/>
                <p:cNvSpPr/>
                <p:nvPr/>
              </p:nvSpPr>
              <p:spPr bwMode="auto">
                <a:xfrm>
                  <a:off x="8716963" y="1592263"/>
                  <a:ext cx="58737" cy="158750"/>
                </a:xfrm>
                <a:custGeom>
                  <a:avLst/>
                  <a:gdLst>
                    <a:gd name="T0" fmla="*/ 18 w 18"/>
                    <a:gd name="T1" fmla="*/ 19 h 49"/>
                    <a:gd name="T2" fmla="*/ 13 w 18"/>
                    <a:gd name="T3" fmla="*/ 44 h 49"/>
                    <a:gd name="T4" fmla="*/ 14 w 18"/>
                    <a:gd name="T5" fmla="*/ 49 h 49"/>
                    <a:gd name="T6" fmla="*/ 2 w 18"/>
                    <a:gd name="T7" fmla="*/ 25 h 49"/>
                    <a:gd name="T8" fmla="*/ 7 w 18"/>
                    <a:gd name="T9" fmla="*/ 0 h 49"/>
                    <a:gd name="T10" fmla="*/ 18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18" y="19"/>
                      </a:moveTo>
                      <a:cubicBezTo>
                        <a:pt x="17" y="22"/>
                        <a:pt x="11" y="31"/>
                        <a:pt x="13" y="44"/>
                      </a:cubicBezTo>
                      <a:cubicBezTo>
                        <a:pt x="13" y="46"/>
                        <a:pt x="13" y="47"/>
                        <a:pt x="14" y="49"/>
                      </a:cubicBezTo>
                      <a:cubicBezTo>
                        <a:pt x="12" y="46"/>
                        <a:pt x="4" y="38"/>
                        <a:pt x="2" y="25"/>
                      </a:cubicBezTo>
                      <a:cubicBezTo>
                        <a:pt x="0" y="11"/>
                        <a:pt x="6" y="2"/>
                        <a:pt x="7" y="0"/>
                      </a:cubicBezTo>
                      <a:cubicBezTo>
                        <a:pt x="9" y="2"/>
                        <a:pt x="15" y="8"/>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02" name="Freeform 133"/>
                <p:cNvSpPr/>
                <p:nvPr/>
              </p:nvSpPr>
              <p:spPr bwMode="auto">
                <a:xfrm>
                  <a:off x="8601075" y="1685926"/>
                  <a:ext cx="147637" cy="71438"/>
                </a:xfrm>
                <a:custGeom>
                  <a:avLst/>
                  <a:gdLst>
                    <a:gd name="T0" fmla="*/ 17 w 46"/>
                    <a:gd name="T1" fmla="*/ 19 h 22"/>
                    <a:gd name="T2" fmla="*/ 42 w 46"/>
                    <a:gd name="T3" fmla="*/ 20 h 22"/>
                    <a:gd name="T4" fmla="*/ 46 w 46"/>
                    <a:gd name="T5" fmla="*/ 22 h 22"/>
                    <a:gd name="T6" fmla="*/ 26 w 46"/>
                    <a:gd name="T7" fmla="*/ 5 h 22"/>
                    <a:gd name="T8" fmla="*/ 0 w 46"/>
                    <a:gd name="T9" fmla="*/ 3 h 22"/>
                    <a:gd name="T10" fmla="*/ 17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17" y="19"/>
                      </a:moveTo>
                      <a:cubicBezTo>
                        <a:pt x="19" y="18"/>
                        <a:pt x="30" y="15"/>
                        <a:pt x="42" y="20"/>
                      </a:cubicBezTo>
                      <a:cubicBezTo>
                        <a:pt x="44" y="21"/>
                        <a:pt x="45" y="22"/>
                        <a:pt x="46" y="22"/>
                      </a:cubicBezTo>
                      <a:cubicBezTo>
                        <a:pt x="45" y="20"/>
                        <a:pt x="38" y="10"/>
                        <a:pt x="26" y="5"/>
                      </a:cubicBezTo>
                      <a:cubicBezTo>
                        <a:pt x="14" y="0"/>
                        <a:pt x="3" y="3"/>
                        <a:pt x="0" y="3"/>
                      </a:cubicBezTo>
                      <a:cubicBezTo>
                        <a:pt x="2" y="6"/>
                        <a:pt x="7" y="14"/>
                        <a:pt x="17"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03" name="Freeform 134"/>
                <p:cNvSpPr/>
                <p:nvPr/>
              </p:nvSpPr>
              <p:spPr bwMode="auto">
                <a:xfrm>
                  <a:off x="8675688" y="1501776"/>
                  <a:ext cx="57150" cy="161925"/>
                </a:xfrm>
                <a:custGeom>
                  <a:avLst/>
                  <a:gdLst>
                    <a:gd name="T0" fmla="*/ 18 w 18"/>
                    <a:gd name="T1" fmla="*/ 22 h 50"/>
                    <a:gd name="T2" fmla="*/ 8 w 18"/>
                    <a:gd name="T3" fmla="*/ 45 h 50"/>
                    <a:gd name="T4" fmla="*/ 8 w 18"/>
                    <a:gd name="T5" fmla="*/ 50 h 50"/>
                    <a:gd name="T6" fmla="*/ 1 w 18"/>
                    <a:gd name="T7" fmla="*/ 24 h 50"/>
                    <a:gd name="T8" fmla="*/ 11 w 18"/>
                    <a:gd name="T9" fmla="*/ 0 h 50"/>
                    <a:gd name="T10" fmla="*/ 18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18" y="22"/>
                      </a:moveTo>
                      <a:cubicBezTo>
                        <a:pt x="16" y="24"/>
                        <a:pt x="9" y="32"/>
                        <a:pt x="8" y="45"/>
                      </a:cubicBezTo>
                      <a:cubicBezTo>
                        <a:pt x="8" y="47"/>
                        <a:pt x="8" y="48"/>
                        <a:pt x="8" y="50"/>
                      </a:cubicBezTo>
                      <a:cubicBezTo>
                        <a:pt x="6" y="47"/>
                        <a:pt x="0" y="37"/>
                        <a:pt x="1" y="24"/>
                      </a:cubicBezTo>
                      <a:cubicBezTo>
                        <a:pt x="2" y="10"/>
                        <a:pt x="9" y="2"/>
                        <a:pt x="11" y="0"/>
                      </a:cubicBezTo>
                      <a:cubicBezTo>
                        <a:pt x="13" y="3"/>
                        <a:pt x="18" y="11"/>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04" name="Freeform 135"/>
                <p:cNvSpPr/>
                <p:nvPr/>
              </p:nvSpPr>
              <p:spPr bwMode="auto">
                <a:xfrm>
                  <a:off x="8555038" y="1576388"/>
                  <a:ext cx="133350" cy="93663"/>
                </a:xfrm>
                <a:custGeom>
                  <a:avLst/>
                  <a:gdLst>
                    <a:gd name="T0" fmla="*/ 12 w 41"/>
                    <a:gd name="T1" fmla="*/ 19 h 29"/>
                    <a:gd name="T2" fmla="*/ 37 w 41"/>
                    <a:gd name="T3" fmla="*/ 26 h 29"/>
                    <a:gd name="T4" fmla="*/ 41 w 41"/>
                    <a:gd name="T5" fmla="*/ 29 h 29"/>
                    <a:gd name="T6" fmla="*/ 25 w 41"/>
                    <a:gd name="T7" fmla="*/ 7 h 29"/>
                    <a:gd name="T8" fmla="*/ 0 w 41"/>
                    <a:gd name="T9" fmla="*/ 1 h 29"/>
                    <a:gd name="T10" fmla="*/ 12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12" y="19"/>
                      </a:moveTo>
                      <a:cubicBezTo>
                        <a:pt x="15" y="19"/>
                        <a:pt x="26" y="18"/>
                        <a:pt x="37" y="26"/>
                      </a:cubicBezTo>
                      <a:cubicBezTo>
                        <a:pt x="38" y="27"/>
                        <a:pt x="40" y="28"/>
                        <a:pt x="41" y="29"/>
                      </a:cubicBezTo>
                      <a:cubicBezTo>
                        <a:pt x="40" y="26"/>
                        <a:pt x="36" y="15"/>
                        <a:pt x="25" y="7"/>
                      </a:cubicBezTo>
                      <a:cubicBezTo>
                        <a:pt x="14" y="0"/>
                        <a:pt x="3" y="0"/>
                        <a:pt x="0" y="1"/>
                      </a:cubicBezTo>
                      <a:cubicBezTo>
                        <a:pt x="1" y="3"/>
                        <a:pt x="4" y="12"/>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05" name="Freeform 136"/>
                <p:cNvSpPr/>
                <p:nvPr/>
              </p:nvSpPr>
              <p:spPr bwMode="auto">
                <a:xfrm>
                  <a:off x="8642350" y="1411288"/>
                  <a:ext cx="74612" cy="155575"/>
                </a:xfrm>
                <a:custGeom>
                  <a:avLst/>
                  <a:gdLst>
                    <a:gd name="T0" fmla="*/ 21 w 23"/>
                    <a:gd name="T1" fmla="*/ 22 h 48"/>
                    <a:gd name="T2" fmla="*/ 6 w 23"/>
                    <a:gd name="T3" fmla="*/ 43 h 48"/>
                    <a:gd name="T4" fmla="*/ 5 w 23"/>
                    <a:gd name="T5" fmla="*/ 48 h 48"/>
                    <a:gd name="T6" fmla="*/ 3 w 23"/>
                    <a:gd name="T7" fmla="*/ 21 h 48"/>
                    <a:gd name="T8" fmla="*/ 19 w 23"/>
                    <a:gd name="T9" fmla="*/ 0 h 48"/>
                    <a:gd name="T10" fmla="*/ 21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1" y="22"/>
                      </a:moveTo>
                      <a:cubicBezTo>
                        <a:pt x="18" y="24"/>
                        <a:pt x="9" y="30"/>
                        <a:pt x="6" y="43"/>
                      </a:cubicBezTo>
                      <a:cubicBezTo>
                        <a:pt x="5" y="45"/>
                        <a:pt x="5" y="46"/>
                        <a:pt x="5" y="48"/>
                      </a:cubicBezTo>
                      <a:cubicBezTo>
                        <a:pt x="3" y="45"/>
                        <a:pt x="0" y="33"/>
                        <a:pt x="3" y="21"/>
                      </a:cubicBezTo>
                      <a:cubicBezTo>
                        <a:pt x="7" y="8"/>
                        <a:pt x="16" y="1"/>
                        <a:pt x="19" y="0"/>
                      </a:cubicBezTo>
                      <a:cubicBezTo>
                        <a:pt x="20" y="3"/>
                        <a:pt x="23" y="11"/>
                        <a:pt x="2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06" name="Freeform 137"/>
                <p:cNvSpPr/>
                <p:nvPr/>
              </p:nvSpPr>
              <p:spPr bwMode="auto">
                <a:xfrm>
                  <a:off x="8532813" y="1454151"/>
                  <a:ext cx="109537" cy="115888"/>
                </a:xfrm>
                <a:custGeom>
                  <a:avLst/>
                  <a:gdLst>
                    <a:gd name="T0" fmla="*/ 8 w 34"/>
                    <a:gd name="T1" fmla="*/ 20 h 36"/>
                    <a:gd name="T2" fmla="*/ 31 w 34"/>
                    <a:gd name="T3" fmla="*/ 32 h 36"/>
                    <a:gd name="T4" fmla="*/ 34 w 34"/>
                    <a:gd name="T5" fmla="*/ 36 h 36"/>
                    <a:gd name="T6" fmla="*/ 23 w 34"/>
                    <a:gd name="T7" fmla="*/ 11 h 36"/>
                    <a:gd name="T8" fmla="*/ 0 w 34"/>
                    <a:gd name="T9" fmla="*/ 0 h 36"/>
                    <a:gd name="T10" fmla="*/ 8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8" y="20"/>
                      </a:moveTo>
                      <a:cubicBezTo>
                        <a:pt x="11" y="21"/>
                        <a:pt x="22" y="22"/>
                        <a:pt x="31" y="32"/>
                      </a:cubicBezTo>
                      <a:cubicBezTo>
                        <a:pt x="32" y="33"/>
                        <a:pt x="34" y="34"/>
                        <a:pt x="34" y="36"/>
                      </a:cubicBezTo>
                      <a:cubicBezTo>
                        <a:pt x="34" y="32"/>
                        <a:pt x="32" y="21"/>
                        <a:pt x="23" y="11"/>
                      </a:cubicBezTo>
                      <a:cubicBezTo>
                        <a:pt x="14" y="1"/>
                        <a:pt x="3" y="0"/>
                        <a:pt x="0" y="0"/>
                      </a:cubicBezTo>
                      <a:cubicBezTo>
                        <a:pt x="0" y="2"/>
                        <a:pt x="2" y="12"/>
                        <a:pt x="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07" name="Freeform 138"/>
                <p:cNvSpPr/>
                <p:nvPr/>
              </p:nvSpPr>
              <p:spPr bwMode="auto">
                <a:xfrm>
                  <a:off x="8629650" y="1317626"/>
                  <a:ext cx="87312" cy="142875"/>
                </a:xfrm>
                <a:custGeom>
                  <a:avLst/>
                  <a:gdLst>
                    <a:gd name="T0" fmla="*/ 23 w 27"/>
                    <a:gd name="T1" fmla="*/ 23 h 44"/>
                    <a:gd name="T2" fmla="*/ 4 w 27"/>
                    <a:gd name="T3" fmla="*/ 40 h 44"/>
                    <a:gd name="T4" fmla="*/ 2 w 27"/>
                    <a:gd name="T5" fmla="*/ 44 h 44"/>
                    <a:gd name="T6" fmla="*/ 7 w 27"/>
                    <a:gd name="T7" fmla="*/ 18 h 44"/>
                    <a:gd name="T8" fmla="*/ 26 w 27"/>
                    <a:gd name="T9" fmla="*/ 0 h 44"/>
                    <a:gd name="T10" fmla="*/ 23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23" y="23"/>
                      </a:moveTo>
                      <a:cubicBezTo>
                        <a:pt x="20" y="24"/>
                        <a:pt x="10" y="28"/>
                        <a:pt x="4" y="40"/>
                      </a:cubicBezTo>
                      <a:cubicBezTo>
                        <a:pt x="3" y="41"/>
                        <a:pt x="3" y="43"/>
                        <a:pt x="2" y="44"/>
                      </a:cubicBezTo>
                      <a:cubicBezTo>
                        <a:pt x="2" y="41"/>
                        <a:pt x="0" y="29"/>
                        <a:pt x="7" y="18"/>
                      </a:cubicBezTo>
                      <a:cubicBezTo>
                        <a:pt x="13" y="6"/>
                        <a:pt x="23" y="2"/>
                        <a:pt x="26" y="0"/>
                      </a:cubicBezTo>
                      <a:cubicBezTo>
                        <a:pt x="26" y="3"/>
                        <a:pt x="27" y="13"/>
                        <a:pt x="2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08" name="Freeform 139"/>
                <p:cNvSpPr/>
                <p:nvPr/>
              </p:nvSpPr>
              <p:spPr bwMode="auto">
                <a:xfrm>
                  <a:off x="8535988" y="1323976"/>
                  <a:ext cx="90487" cy="136525"/>
                </a:xfrm>
                <a:custGeom>
                  <a:avLst/>
                  <a:gdLst>
                    <a:gd name="T0" fmla="*/ 5 w 28"/>
                    <a:gd name="T1" fmla="*/ 22 h 42"/>
                    <a:gd name="T2" fmla="*/ 25 w 28"/>
                    <a:gd name="T3" fmla="*/ 38 h 42"/>
                    <a:gd name="T4" fmla="*/ 27 w 28"/>
                    <a:gd name="T5" fmla="*/ 42 h 42"/>
                    <a:gd name="T6" fmla="*/ 21 w 28"/>
                    <a:gd name="T7" fmla="*/ 16 h 42"/>
                    <a:gd name="T8" fmla="*/ 1 w 28"/>
                    <a:gd name="T9" fmla="*/ 0 h 42"/>
                    <a:gd name="T10" fmla="*/ 5 w 28"/>
                    <a:gd name="T11" fmla="*/ 22 h 42"/>
                  </a:gdLst>
                  <a:ahLst/>
                  <a:cxnLst>
                    <a:cxn ang="0">
                      <a:pos x="T0" y="T1"/>
                    </a:cxn>
                    <a:cxn ang="0">
                      <a:pos x="T2" y="T3"/>
                    </a:cxn>
                    <a:cxn ang="0">
                      <a:pos x="T4" y="T5"/>
                    </a:cxn>
                    <a:cxn ang="0">
                      <a:pos x="T6" y="T7"/>
                    </a:cxn>
                    <a:cxn ang="0">
                      <a:pos x="T8" y="T9"/>
                    </a:cxn>
                    <a:cxn ang="0">
                      <a:pos x="T10" y="T11"/>
                    </a:cxn>
                  </a:cxnLst>
                  <a:rect l="0" t="0" r="r" b="b"/>
                  <a:pathLst>
                    <a:path w="28" h="42">
                      <a:moveTo>
                        <a:pt x="5" y="22"/>
                      </a:moveTo>
                      <a:cubicBezTo>
                        <a:pt x="7" y="23"/>
                        <a:pt x="17" y="27"/>
                        <a:pt x="25" y="38"/>
                      </a:cubicBezTo>
                      <a:cubicBezTo>
                        <a:pt x="25" y="40"/>
                        <a:pt x="26" y="41"/>
                        <a:pt x="27" y="42"/>
                      </a:cubicBezTo>
                      <a:cubicBezTo>
                        <a:pt x="27" y="39"/>
                        <a:pt x="28" y="27"/>
                        <a:pt x="21" y="16"/>
                      </a:cubicBezTo>
                      <a:cubicBezTo>
                        <a:pt x="14" y="5"/>
                        <a:pt x="4" y="1"/>
                        <a:pt x="1" y="0"/>
                      </a:cubicBezTo>
                      <a:cubicBezTo>
                        <a:pt x="0" y="3"/>
                        <a:pt x="0" y="12"/>
                        <a:pt x="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09" name="Freeform 140"/>
                <p:cNvSpPr/>
                <p:nvPr/>
              </p:nvSpPr>
              <p:spPr bwMode="auto">
                <a:xfrm>
                  <a:off x="8636000" y="1230313"/>
                  <a:ext cx="106362" cy="123825"/>
                </a:xfrm>
                <a:custGeom>
                  <a:avLst/>
                  <a:gdLst>
                    <a:gd name="T0" fmla="*/ 25 w 33"/>
                    <a:gd name="T1" fmla="*/ 22 h 38"/>
                    <a:gd name="T2" fmla="*/ 3 w 33"/>
                    <a:gd name="T3" fmla="*/ 34 h 38"/>
                    <a:gd name="T4" fmla="*/ 0 w 33"/>
                    <a:gd name="T5" fmla="*/ 38 h 38"/>
                    <a:gd name="T6" fmla="*/ 10 w 33"/>
                    <a:gd name="T7" fmla="*/ 13 h 38"/>
                    <a:gd name="T8" fmla="*/ 33 w 33"/>
                    <a:gd name="T9" fmla="*/ 0 h 38"/>
                    <a:gd name="T10" fmla="*/ 25 w 33"/>
                    <a:gd name="T11" fmla="*/ 22 h 38"/>
                  </a:gdLst>
                  <a:ahLst/>
                  <a:cxnLst>
                    <a:cxn ang="0">
                      <a:pos x="T0" y="T1"/>
                    </a:cxn>
                    <a:cxn ang="0">
                      <a:pos x="T2" y="T3"/>
                    </a:cxn>
                    <a:cxn ang="0">
                      <a:pos x="T4" y="T5"/>
                    </a:cxn>
                    <a:cxn ang="0">
                      <a:pos x="T6" y="T7"/>
                    </a:cxn>
                    <a:cxn ang="0">
                      <a:pos x="T8" y="T9"/>
                    </a:cxn>
                    <a:cxn ang="0">
                      <a:pos x="T10" y="T11"/>
                    </a:cxn>
                  </a:cxnLst>
                  <a:rect l="0" t="0" r="r" b="b"/>
                  <a:pathLst>
                    <a:path w="33" h="38">
                      <a:moveTo>
                        <a:pt x="25" y="22"/>
                      </a:moveTo>
                      <a:cubicBezTo>
                        <a:pt x="23" y="22"/>
                        <a:pt x="12" y="24"/>
                        <a:pt x="3" y="34"/>
                      </a:cubicBezTo>
                      <a:cubicBezTo>
                        <a:pt x="2" y="36"/>
                        <a:pt x="1" y="37"/>
                        <a:pt x="0" y="38"/>
                      </a:cubicBezTo>
                      <a:cubicBezTo>
                        <a:pt x="1" y="35"/>
                        <a:pt x="2" y="23"/>
                        <a:pt x="10" y="13"/>
                      </a:cubicBezTo>
                      <a:cubicBezTo>
                        <a:pt x="19" y="3"/>
                        <a:pt x="30" y="1"/>
                        <a:pt x="33" y="0"/>
                      </a:cubicBezTo>
                      <a:cubicBezTo>
                        <a:pt x="32" y="3"/>
                        <a:pt x="32" y="12"/>
                        <a:pt x="2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10" name="Freeform 141"/>
                <p:cNvSpPr/>
                <p:nvPr/>
              </p:nvSpPr>
              <p:spPr bwMode="auto">
                <a:xfrm>
                  <a:off x="8558213" y="1201738"/>
                  <a:ext cx="77787" cy="152400"/>
                </a:xfrm>
                <a:custGeom>
                  <a:avLst/>
                  <a:gdLst>
                    <a:gd name="T0" fmla="*/ 3 w 24"/>
                    <a:gd name="T1" fmla="*/ 22 h 47"/>
                    <a:gd name="T2" fmla="*/ 19 w 24"/>
                    <a:gd name="T3" fmla="*/ 42 h 47"/>
                    <a:gd name="T4" fmla="*/ 20 w 24"/>
                    <a:gd name="T5" fmla="*/ 47 h 47"/>
                    <a:gd name="T6" fmla="*/ 20 w 24"/>
                    <a:gd name="T7" fmla="*/ 19 h 47"/>
                    <a:gd name="T8" fmla="*/ 4 w 24"/>
                    <a:gd name="T9" fmla="*/ 0 h 47"/>
                    <a:gd name="T10" fmla="*/ 3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3" y="22"/>
                      </a:moveTo>
                      <a:cubicBezTo>
                        <a:pt x="5" y="24"/>
                        <a:pt x="14" y="29"/>
                        <a:pt x="19" y="42"/>
                      </a:cubicBezTo>
                      <a:cubicBezTo>
                        <a:pt x="19" y="43"/>
                        <a:pt x="20" y="45"/>
                        <a:pt x="20" y="47"/>
                      </a:cubicBezTo>
                      <a:cubicBezTo>
                        <a:pt x="21" y="43"/>
                        <a:pt x="24" y="32"/>
                        <a:pt x="20" y="19"/>
                      </a:cubicBezTo>
                      <a:cubicBezTo>
                        <a:pt x="15" y="7"/>
                        <a:pt x="6" y="1"/>
                        <a:pt x="4" y="0"/>
                      </a:cubicBezTo>
                      <a:cubicBezTo>
                        <a:pt x="3" y="2"/>
                        <a:pt x="0" y="11"/>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11" name="Freeform 142"/>
                <p:cNvSpPr/>
                <p:nvPr/>
              </p:nvSpPr>
              <p:spPr bwMode="auto">
                <a:xfrm>
                  <a:off x="8661400" y="1149351"/>
                  <a:ext cx="127000" cy="101600"/>
                </a:xfrm>
                <a:custGeom>
                  <a:avLst/>
                  <a:gdLst>
                    <a:gd name="T0" fmla="*/ 28 w 39"/>
                    <a:gd name="T1" fmla="*/ 20 h 31"/>
                    <a:gd name="T2" fmla="*/ 3 w 39"/>
                    <a:gd name="T3" fmla="*/ 28 h 31"/>
                    <a:gd name="T4" fmla="*/ 0 w 39"/>
                    <a:gd name="T5" fmla="*/ 31 h 31"/>
                    <a:gd name="T6" fmla="*/ 15 w 39"/>
                    <a:gd name="T7" fmla="*/ 9 h 31"/>
                    <a:gd name="T8" fmla="*/ 39 w 39"/>
                    <a:gd name="T9" fmla="*/ 1 h 31"/>
                    <a:gd name="T10" fmla="*/ 28 w 39"/>
                    <a:gd name="T11" fmla="*/ 20 h 31"/>
                  </a:gdLst>
                  <a:ahLst/>
                  <a:cxnLst>
                    <a:cxn ang="0">
                      <a:pos x="T0" y="T1"/>
                    </a:cxn>
                    <a:cxn ang="0">
                      <a:pos x="T2" y="T3"/>
                    </a:cxn>
                    <a:cxn ang="0">
                      <a:pos x="T4" y="T5"/>
                    </a:cxn>
                    <a:cxn ang="0">
                      <a:pos x="T6" y="T7"/>
                    </a:cxn>
                    <a:cxn ang="0">
                      <a:pos x="T8" y="T9"/>
                    </a:cxn>
                    <a:cxn ang="0">
                      <a:pos x="T10" y="T11"/>
                    </a:cxn>
                  </a:cxnLst>
                  <a:rect l="0" t="0" r="r" b="b"/>
                  <a:pathLst>
                    <a:path w="39" h="31">
                      <a:moveTo>
                        <a:pt x="28" y="20"/>
                      </a:moveTo>
                      <a:cubicBezTo>
                        <a:pt x="25" y="20"/>
                        <a:pt x="14" y="20"/>
                        <a:pt x="3" y="28"/>
                      </a:cubicBezTo>
                      <a:cubicBezTo>
                        <a:pt x="2" y="29"/>
                        <a:pt x="1" y="30"/>
                        <a:pt x="0" y="31"/>
                      </a:cubicBezTo>
                      <a:cubicBezTo>
                        <a:pt x="0" y="28"/>
                        <a:pt x="4" y="17"/>
                        <a:pt x="15" y="9"/>
                      </a:cubicBezTo>
                      <a:cubicBezTo>
                        <a:pt x="25" y="0"/>
                        <a:pt x="36" y="0"/>
                        <a:pt x="39" y="1"/>
                      </a:cubicBezTo>
                      <a:cubicBezTo>
                        <a:pt x="38" y="3"/>
                        <a:pt x="35" y="12"/>
                        <a:pt x="2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12" name="Freeform 143"/>
                <p:cNvSpPr/>
                <p:nvPr/>
              </p:nvSpPr>
              <p:spPr bwMode="auto">
                <a:xfrm>
                  <a:off x="8607425" y="1085851"/>
                  <a:ext cx="65087" cy="157163"/>
                </a:xfrm>
                <a:custGeom>
                  <a:avLst/>
                  <a:gdLst>
                    <a:gd name="T0" fmla="*/ 1 w 20"/>
                    <a:gd name="T1" fmla="*/ 22 h 49"/>
                    <a:gd name="T2" fmla="*/ 12 w 20"/>
                    <a:gd name="T3" fmla="*/ 45 h 49"/>
                    <a:gd name="T4" fmla="*/ 13 w 20"/>
                    <a:gd name="T5" fmla="*/ 49 h 49"/>
                    <a:gd name="T6" fmla="*/ 18 w 20"/>
                    <a:gd name="T7" fmla="*/ 23 h 49"/>
                    <a:gd name="T8" fmla="*/ 6 w 20"/>
                    <a:gd name="T9" fmla="*/ 0 h 49"/>
                    <a:gd name="T10" fmla="*/ 1 w 20"/>
                    <a:gd name="T11" fmla="*/ 22 h 49"/>
                  </a:gdLst>
                  <a:ahLst/>
                  <a:cxnLst>
                    <a:cxn ang="0">
                      <a:pos x="T0" y="T1"/>
                    </a:cxn>
                    <a:cxn ang="0">
                      <a:pos x="T2" y="T3"/>
                    </a:cxn>
                    <a:cxn ang="0">
                      <a:pos x="T4" y="T5"/>
                    </a:cxn>
                    <a:cxn ang="0">
                      <a:pos x="T6" y="T7"/>
                    </a:cxn>
                    <a:cxn ang="0">
                      <a:pos x="T8" y="T9"/>
                    </a:cxn>
                    <a:cxn ang="0">
                      <a:pos x="T10" y="T11"/>
                    </a:cxn>
                  </a:cxnLst>
                  <a:rect l="0" t="0" r="r" b="b"/>
                  <a:pathLst>
                    <a:path w="20" h="49">
                      <a:moveTo>
                        <a:pt x="1" y="22"/>
                      </a:moveTo>
                      <a:cubicBezTo>
                        <a:pt x="3" y="24"/>
                        <a:pt x="11" y="31"/>
                        <a:pt x="12" y="45"/>
                      </a:cubicBezTo>
                      <a:cubicBezTo>
                        <a:pt x="12" y="46"/>
                        <a:pt x="13" y="48"/>
                        <a:pt x="13" y="49"/>
                      </a:cubicBezTo>
                      <a:cubicBezTo>
                        <a:pt x="14" y="47"/>
                        <a:pt x="20" y="36"/>
                        <a:pt x="18" y="23"/>
                      </a:cubicBezTo>
                      <a:cubicBezTo>
                        <a:pt x="16" y="10"/>
                        <a:pt x="8" y="2"/>
                        <a:pt x="6" y="0"/>
                      </a:cubicBezTo>
                      <a:cubicBezTo>
                        <a:pt x="5" y="3"/>
                        <a:pt x="0" y="11"/>
                        <a:pt x="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13" name="Freeform 144"/>
                <p:cNvSpPr/>
                <p:nvPr/>
              </p:nvSpPr>
              <p:spPr bwMode="auto">
                <a:xfrm>
                  <a:off x="8704263" y="1073151"/>
                  <a:ext cx="144462" cy="79375"/>
                </a:xfrm>
                <a:custGeom>
                  <a:avLst/>
                  <a:gdLst>
                    <a:gd name="T0" fmla="*/ 30 w 45"/>
                    <a:gd name="T1" fmla="*/ 20 h 25"/>
                    <a:gd name="T2" fmla="*/ 5 w 45"/>
                    <a:gd name="T3" fmla="*/ 23 h 25"/>
                    <a:gd name="T4" fmla="*/ 0 w 45"/>
                    <a:gd name="T5" fmla="*/ 25 h 25"/>
                    <a:gd name="T6" fmla="*/ 20 w 45"/>
                    <a:gd name="T7" fmla="*/ 6 h 25"/>
                    <a:gd name="T8" fmla="*/ 45 w 45"/>
                    <a:gd name="T9" fmla="*/ 3 h 25"/>
                    <a:gd name="T10" fmla="*/ 30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30" y="20"/>
                      </a:moveTo>
                      <a:cubicBezTo>
                        <a:pt x="27" y="19"/>
                        <a:pt x="17" y="17"/>
                        <a:pt x="5" y="23"/>
                      </a:cubicBezTo>
                      <a:cubicBezTo>
                        <a:pt x="3" y="23"/>
                        <a:pt x="2" y="24"/>
                        <a:pt x="0" y="25"/>
                      </a:cubicBezTo>
                      <a:cubicBezTo>
                        <a:pt x="2" y="22"/>
                        <a:pt x="8" y="12"/>
                        <a:pt x="20" y="6"/>
                      </a:cubicBezTo>
                      <a:cubicBezTo>
                        <a:pt x="32" y="0"/>
                        <a:pt x="42" y="3"/>
                        <a:pt x="45" y="3"/>
                      </a:cubicBezTo>
                      <a:cubicBezTo>
                        <a:pt x="44" y="6"/>
                        <a:pt x="39" y="14"/>
                        <a:pt x="3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14" name="Freeform 145"/>
                <p:cNvSpPr/>
                <p:nvPr/>
              </p:nvSpPr>
              <p:spPr bwMode="auto">
                <a:xfrm>
                  <a:off x="8675688" y="985838"/>
                  <a:ext cx="53975" cy="160338"/>
                </a:xfrm>
                <a:custGeom>
                  <a:avLst/>
                  <a:gdLst>
                    <a:gd name="T0" fmla="*/ 0 w 17"/>
                    <a:gd name="T1" fmla="*/ 20 h 50"/>
                    <a:gd name="T2" fmla="*/ 6 w 17"/>
                    <a:gd name="T3" fmla="*/ 45 h 50"/>
                    <a:gd name="T4" fmla="*/ 6 w 17"/>
                    <a:gd name="T5" fmla="*/ 50 h 50"/>
                    <a:gd name="T6" fmla="*/ 16 w 17"/>
                    <a:gd name="T7" fmla="*/ 25 h 50"/>
                    <a:gd name="T8" fmla="*/ 10 w 17"/>
                    <a:gd name="T9" fmla="*/ 0 h 50"/>
                    <a:gd name="T10" fmla="*/ 0 w 17"/>
                    <a:gd name="T11" fmla="*/ 20 h 50"/>
                  </a:gdLst>
                  <a:ahLst/>
                  <a:cxnLst>
                    <a:cxn ang="0">
                      <a:pos x="T0" y="T1"/>
                    </a:cxn>
                    <a:cxn ang="0">
                      <a:pos x="T2" y="T3"/>
                    </a:cxn>
                    <a:cxn ang="0">
                      <a:pos x="T4" y="T5"/>
                    </a:cxn>
                    <a:cxn ang="0">
                      <a:pos x="T6" y="T7"/>
                    </a:cxn>
                    <a:cxn ang="0">
                      <a:pos x="T8" y="T9"/>
                    </a:cxn>
                    <a:cxn ang="0">
                      <a:pos x="T10" y="T11"/>
                    </a:cxn>
                  </a:cxnLst>
                  <a:rect l="0" t="0" r="r" b="b"/>
                  <a:pathLst>
                    <a:path w="17" h="50">
                      <a:moveTo>
                        <a:pt x="0" y="20"/>
                      </a:moveTo>
                      <a:cubicBezTo>
                        <a:pt x="1" y="23"/>
                        <a:pt x="7" y="31"/>
                        <a:pt x="6" y="45"/>
                      </a:cubicBezTo>
                      <a:cubicBezTo>
                        <a:pt x="6" y="47"/>
                        <a:pt x="6" y="48"/>
                        <a:pt x="6" y="50"/>
                      </a:cubicBezTo>
                      <a:cubicBezTo>
                        <a:pt x="8" y="47"/>
                        <a:pt x="15" y="38"/>
                        <a:pt x="16" y="25"/>
                      </a:cubicBezTo>
                      <a:cubicBezTo>
                        <a:pt x="17" y="11"/>
                        <a:pt x="11" y="2"/>
                        <a:pt x="10" y="0"/>
                      </a:cubicBezTo>
                      <a:cubicBezTo>
                        <a:pt x="8" y="2"/>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15" name="Freeform 146"/>
                <p:cNvSpPr/>
                <p:nvPr/>
              </p:nvSpPr>
              <p:spPr bwMode="auto">
                <a:xfrm>
                  <a:off x="8769350" y="1011238"/>
                  <a:ext cx="153987" cy="61913"/>
                </a:xfrm>
                <a:custGeom>
                  <a:avLst/>
                  <a:gdLst>
                    <a:gd name="T0" fmla="*/ 30 w 48"/>
                    <a:gd name="T1" fmla="*/ 19 h 19"/>
                    <a:gd name="T2" fmla="*/ 5 w 48"/>
                    <a:gd name="T3" fmla="*/ 16 h 19"/>
                    <a:gd name="T4" fmla="*/ 0 w 48"/>
                    <a:gd name="T5" fmla="*/ 18 h 19"/>
                    <a:gd name="T6" fmla="*/ 23 w 48"/>
                    <a:gd name="T7" fmla="*/ 3 h 19"/>
                    <a:gd name="T8" fmla="*/ 48 w 48"/>
                    <a:gd name="T9" fmla="*/ 6 h 19"/>
                    <a:gd name="T10" fmla="*/ 30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30" y="19"/>
                      </a:moveTo>
                      <a:cubicBezTo>
                        <a:pt x="27" y="17"/>
                        <a:pt x="18" y="13"/>
                        <a:pt x="5" y="16"/>
                      </a:cubicBezTo>
                      <a:cubicBezTo>
                        <a:pt x="3" y="16"/>
                        <a:pt x="1" y="17"/>
                        <a:pt x="0" y="18"/>
                      </a:cubicBezTo>
                      <a:cubicBezTo>
                        <a:pt x="2" y="15"/>
                        <a:pt x="10" y="6"/>
                        <a:pt x="23" y="3"/>
                      </a:cubicBezTo>
                      <a:cubicBezTo>
                        <a:pt x="36" y="0"/>
                        <a:pt x="46" y="4"/>
                        <a:pt x="48" y="6"/>
                      </a:cubicBezTo>
                      <a:cubicBezTo>
                        <a:pt x="47" y="8"/>
                        <a:pt x="40" y="15"/>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16" name="Freeform 147"/>
                <p:cNvSpPr/>
                <p:nvPr/>
              </p:nvSpPr>
              <p:spPr bwMode="auto">
                <a:xfrm>
                  <a:off x="8758238" y="904876"/>
                  <a:ext cx="61912" cy="150813"/>
                </a:xfrm>
                <a:custGeom>
                  <a:avLst/>
                  <a:gdLst>
                    <a:gd name="T0" fmla="*/ 0 w 19"/>
                    <a:gd name="T1" fmla="*/ 17 h 47"/>
                    <a:gd name="T2" fmla="*/ 2 w 19"/>
                    <a:gd name="T3" fmla="*/ 43 h 47"/>
                    <a:gd name="T4" fmla="*/ 0 w 19"/>
                    <a:gd name="T5" fmla="*/ 47 h 47"/>
                    <a:gd name="T6" fmla="*/ 16 w 19"/>
                    <a:gd name="T7" fmla="*/ 25 h 47"/>
                    <a:gd name="T8" fmla="*/ 14 w 19"/>
                    <a:gd name="T9" fmla="*/ 0 h 47"/>
                    <a:gd name="T10" fmla="*/ 0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0" y="17"/>
                      </a:moveTo>
                      <a:cubicBezTo>
                        <a:pt x="1" y="20"/>
                        <a:pt x="5" y="30"/>
                        <a:pt x="2" y="43"/>
                      </a:cubicBezTo>
                      <a:cubicBezTo>
                        <a:pt x="1" y="44"/>
                        <a:pt x="1" y="46"/>
                        <a:pt x="0" y="47"/>
                      </a:cubicBezTo>
                      <a:cubicBezTo>
                        <a:pt x="3" y="45"/>
                        <a:pt x="12" y="38"/>
                        <a:pt x="16" y="25"/>
                      </a:cubicBezTo>
                      <a:cubicBezTo>
                        <a:pt x="19" y="12"/>
                        <a:pt x="15" y="2"/>
                        <a:pt x="14" y="0"/>
                      </a:cubicBezTo>
                      <a:cubicBezTo>
                        <a:pt x="12" y="1"/>
                        <a:pt x="5" y="7"/>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17" name="Freeform 148"/>
                <p:cNvSpPr/>
                <p:nvPr/>
              </p:nvSpPr>
              <p:spPr bwMode="auto">
                <a:xfrm>
                  <a:off x="8848725" y="965201"/>
                  <a:ext cx="161925" cy="55563"/>
                </a:xfrm>
                <a:custGeom>
                  <a:avLst/>
                  <a:gdLst>
                    <a:gd name="T0" fmla="*/ 29 w 50"/>
                    <a:gd name="T1" fmla="*/ 17 h 17"/>
                    <a:gd name="T2" fmla="*/ 5 w 50"/>
                    <a:gd name="T3" fmla="*/ 9 h 17"/>
                    <a:gd name="T4" fmla="*/ 0 w 50"/>
                    <a:gd name="T5" fmla="*/ 10 h 17"/>
                    <a:gd name="T6" fmla="*/ 25 w 50"/>
                    <a:gd name="T7" fmla="*/ 0 h 17"/>
                    <a:gd name="T8" fmla="*/ 50 w 50"/>
                    <a:gd name="T9" fmla="*/ 8 h 17"/>
                    <a:gd name="T10" fmla="*/ 29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9" y="17"/>
                      </a:moveTo>
                      <a:cubicBezTo>
                        <a:pt x="27" y="15"/>
                        <a:pt x="18" y="9"/>
                        <a:pt x="5" y="9"/>
                      </a:cubicBezTo>
                      <a:cubicBezTo>
                        <a:pt x="3" y="9"/>
                        <a:pt x="1" y="9"/>
                        <a:pt x="0" y="10"/>
                      </a:cubicBezTo>
                      <a:cubicBezTo>
                        <a:pt x="2" y="8"/>
                        <a:pt x="12" y="1"/>
                        <a:pt x="25" y="0"/>
                      </a:cubicBezTo>
                      <a:cubicBezTo>
                        <a:pt x="39" y="0"/>
                        <a:pt x="47" y="6"/>
                        <a:pt x="50" y="8"/>
                      </a:cubicBezTo>
                      <a:cubicBezTo>
                        <a:pt x="47" y="10"/>
                        <a:pt x="40" y="16"/>
                        <a:pt x="2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18" name="Freeform 149"/>
                <p:cNvSpPr/>
                <p:nvPr/>
              </p:nvSpPr>
              <p:spPr bwMode="auto">
                <a:xfrm>
                  <a:off x="8842375" y="842963"/>
                  <a:ext cx="84137" cy="142875"/>
                </a:xfrm>
                <a:custGeom>
                  <a:avLst/>
                  <a:gdLst>
                    <a:gd name="T0" fmla="*/ 6 w 26"/>
                    <a:gd name="T1" fmla="*/ 15 h 44"/>
                    <a:gd name="T2" fmla="*/ 2 w 26"/>
                    <a:gd name="T3" fmla="*/ 40 h 44"/>
                    <a:gd name="T4" fmla="*/ 0 w 26"/>
                    <a:gd name="T5" fmla="*/ 44 h 44"/>
                    <a:gd name="T6" fmla="*/ 19 w 26"/>
                    <a:gd name="T7" fmla="*/ 26 h 44"/>
                    <a:gd name="T8" fmla="*/ 23 w 26"/>
                    <a:gd name="T9" fmla="*/ 0 h 44"/>
                    <a:gd name="T10" fmla="*/ 6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6" y="15"/>
                      </a:moveTo>
                      <a:cubicBezTo>
                        <a:pt x="7" y="18"/>
                        <a:pt x="8" y="28"/>
                        <a:pt x="2" y="40"/>
                      </a:cubicBezTo>
                      <a:cubicBezTo>
                        <a:pt x="1" y="41"/>
                        <a:pt x="0" y="43"/>
                        <a:pt x="0" y="44"/>
                      </a:cubicBezTo>
                      <a:cubicBezTo>
                        <a:pt x="2" y="43"/>
                        <a:pt x="13" y="37"/>
                        <a:pt x="19" y="26"/>
                      </a:cubicBezTo>
                      <a:cubicBezTo>
                        <a:pt x="26" y="14"/>
                        <a:pt x="24" y="3"/>
                        <a:pt x="23" y="0"/>
                      </a:cubicBezTo>
                      <a:cubicBezTo>
                        <a:pt x="21" y="1"/>
                        <a:pt x="12" y="6"/>
                        <a:pt x="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19" name="Freeform 150"/>
                <p:cNvSpPr/>
                <p:nvPr/>
              </p:nvSpPr>
              <p:spPr bwMode="auto">
                <a:xfrm>
                  <a:off x="8842375" y="1831976"/>
                  <a:ext cx="236537" cy="109538"/>
                </a:xfrm>
                <a:custGeom>
                  <a:avLst/>
                  <a:gdLst>
                    <a:gd name="T0" fmla="*/ 1 w 73"/>
                    <a:gd name="T1" fmla="*/ 0 h 34"/>
                    <a:gd name="T2" fmla="*/ 73 w 73"/>
                    <a:gd name="T3" fmla="*/ 26 h 34"/>
                    <a:gd name="T4" fmla="*/ 72 w 73"/>
                    <a:gd name="T5" fmla="*/ 34 h 34"/>
                    <a:gd name="T6" fmla="*/ 0 w 73"/>
                    <a:gd name="T7" fmla="*/ 2 h 34"/>
                    <a:gd name="T8" fmla="*/ 1 w 73"/>
                    <a:gd name="T9" fmla="*/ 0 h 34"/>
                  </a:gdLst>
                  <a:ahLst/>
                  <a:cxnLst>
                    <a:cxn ang="0">
                      <a:pos x="T0" y="T1"/>
                    </a:cxn>
                    <a:cxn ang="0">
                      <a:pos x="T2" y="T3"/>
                    </a:cxn>
                    <a:cxn ang="0">
                      <a:pos x="T4" y="T5"/>
                    </a:cxn>
                    <a:cxn ang="0">
                      <a:pos x="T6" y="T7"/>
                    </a:cxn>
                    <a:cxn ang="0">
                      <a:pos x="T8" y="T9"/>
                    </a:cxn>
                  </a:cxnLst>
                  <a:rect l="0" t="0" r="r" b="b"/>
                  <a:pathLst>
                    <a:path w="73" h="34">
                      <a:moveTo>
                        <a:pt x="1" y="0"/>
                      </a:moveTo>
                      <a:cubicBezTo>
                        <a:pt x="23" y="15"/>
                        <a:pt x="48" y="23"/>
                        <a:pt x="73" y="26"/>
                      </a:cubicBezTo>
                      <a:cubicBezTo>
                        <a:pt x="72" y="34"/>
                        <a:pt x="72" y="34"/>
                        <a:pt x="72" y="34"/>
                      </a:cubicBezTo>
                      <a:cubicBezTo>
                        <a:pt x="45" y="29"/>
                        <a:pt x="21" y="18"/>
                        <a:pt x="0" y="2"/>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20" name="Freeform 151"/>
                <p:cNvSpPr/>
                <p:nvPr/>
              </p:nvSpPr>
              <p:spPr bwMode="auto">
                <a:xfrm>
                  <a:off x="8667750" y="1766888"/>
                  <a:ext cx="155575" cy="80963"/>
                </a:xfrm>
                <a:custGeom>
                  <a:avLst/>
                  <a:gdLst>
                    <a:gd name="T0" fmla="*/ 22 w 48"/>
                    <a:gd name="T1" fmla="*/ 21 h 25"/>
                    <a:gd name="T2" fmla="*/ 48 w 48"/>
                    <a:gd name="T3" fmla="*/ 20 h 25"/>
                    <a:gd name="T4" fmla="*/ 26 w 48"/>
                    <a:gd name="T5" fmla="*/ 4 h 25"/>
                    <a:gd name="T6" fmla="*/ 0 w 48"/>
                    <a:gd name="T7" fmla="*/ 5 h 25"/>
                    <a:gd name="T8" fmla="*/ 22 w 48"/>
                    <a:gd name="T9" fmla="*/ 21 h 25"/>
                  </a:gdLst>
                  <a:ahLst/>
                  <a:cxnLst>
                    <a:cxn ang="0">
                      <a:pos x="T0" y="T1"/>
                    </a:cxn>
                    <a:cxn ang="0">
                      <a:pos x="T2" y="T3"/>
                    </a:cxn>
                    <a:cxn ang="0">
                      <a:pos x="T4" y="T5"/>
                    </a:cxn>
                    <a:cxn ang="0">
                      <a:pos x="T6" y="T7"/>
                    </a:cxn>
                    <a:cxn ang="0">
                      <a:pos x="T8" y="T9"/>
                    </a:cxn>
                  </a:cxnLst>
                  <a:rect l="0" t="0" r="r" b="b"/>
                  <a:pathLst>
                    <a:path w="48" h="25">
                      <a:moveTo>
                        <a:pt x="22" y="21"/>
                      </a:moveTo>
                      <a:cubicBezTo>
                        <a:pt x="35" y="25"/>
                        <a:pt x="45" y="21"/>
                        <a:pt x="48" y="20"/>
                      </a:cubicBezTo>
                      <a:cubicBezTo>
                        <a:pt x="46" y="17"/>
                        <a:pt x="39" y="8"/>
                        <a:pt x="26" y="4"/>
                      </a:cubicBezTo>
                      <a:cubicBezTo>
                        <a:pt x="13" y="0"/>
                        <a:pt x="3" y="4"/>
                        <a:pt x="0" y="5"/>
                      </a:cubicBezTo>
                      <a:cubicBezTo>
                        <a:pt x="2" y="8"/>
                        <a:pt x="9" y="17"/>
                        <a:pt x="22"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21" name="Freeform 152"/>
                <p:cNvSpPr/>
                <p:nvPr/>
              </p:nvSpPr>
              <p:spPr bwMode="auto">
                <a:xfrm>
                  <a:off x="8775700" y="1666876"/>
                  <a:ext cx="76200" cy="155575"/>
                </a:xfrm>
                <a:custGeom>
                  <a:avLst/>
                  <a:gdLst>
                    <a:gd name="T0" fmla="*/ 20 w 24"/>
                    <a:gd name="T1" fmla="*/ 23 h 48"/>
                    <a:gd name="T2" fmla="*/ 18 w 24"/>
                    <a:gd name="T3" fmla="*/ 48 h 48"/>
                    <a:gd name="T4" fmla="*/ 3 w 24"/>
                    <a:gd name="T5" fmla="*/ 25 h 48"/>
                    <a:gd name="T6" fmla="*/ 6 w 24"/>
                    <a:gd name="T7" fmla="*/ 0 h 48"/>
                    <a:gd name="T8" fmla="*/ 20 w 24"/>
                    <a:gd name="T9" fmla="*/ 23 h 48"/>
                  </a:gdLst>
                  <a:ahLst/>
                  <a:cxnLst>
                    <a:cxn ang="0">
                      <a:pos x="T0" y="T1"/>
                    </a:cxn>
                    <a:cxn ang="0">
                      <a:pos x="T2" y="T3"/>
                    </a:cxn>
                    <a:cxn ang="0">
                      <a:pos x="T4" y="T5"/>
                    </a:cxn>
                    <a:cxn ang="0">
                      <a:pos x="T6" y="T7"/>
                    </a:cxn>
                    <a:cxn ang="0">
                      <a:pos x="T8" y="T9"/>
                    </a:cxn>
                  </a:cxnLst>
                  <a:rect l="0" t="0" r="r" b="b"/>
                  <a:pathLst>
                    <a:path w="24" h="48">
                      <a:moveTo>
                        <a:pt x="20" y="23"/>
                      </a:moveTo>
                      <a:cubicBezTo>
                        <a:pt x="24" y="36"/>
                        <a:pt x="19" y="46"/>
                        <a:pt x="18" y="48"/>
                      </a:cubicBezTo>
                      <a:cubicBezTo>
                        <a:pt x="15" y="46"/>
                        <a:pt x="6" y="38"/>
                        <a:pt x="3" y="25"/>
                      </a:cubicBezTo>
                      <a:cubicBezTo>
                        <a:pt x="0" y="12"/>
                        <a:pt x="5" y="2"/>
                        <a:pt x="6" y="0"/>
                      </a:cubicBezTo>
                      <a:cubicBezTo>
                        <a:pt x="8" y="2"/>
                        <a:pt x="17" y="9"/>
                        <a:pt x="2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sp>
              <p:nvSpPr>
                <p:cNvPr id="822" name="Freeform 153"/>
                <p:cNvSpPr/>
                <p:nvPr/>
              </p:nvSpPr>
              <p:spPr bwMode="auto">
                <a:xfrm>
                  <a:off x="8913813" y="865188"/>
                  <a:ext cx="139700" cy="90488"/>
                </a:xfrm>
                <a:custGeom>
                  <a:avLst/>
                  <a:gdLst>
                    <a:gd name="T0" fmla="*/ 17 w 43"/>
                    <a:gd name="T1" fmla="*/ 7 h 28"/>
                    <a:gd name="T2" fmla="*/ 0 w 43"/>
                    <a:gd name="T3" fmla="*/ 26 h 28"/>
                    <a:gd name="T4" fmla="*/ 25 w 43"/>
                    <a:gd name="T5" fmla="*/ 21 h 28"/>
                    <a:gd name="T6" fmla="*/ 43 w 43"/>
                    <a:gd name="T7" fmla="*/ 2 h 28"/>
                    <a:gd name="T8" fmla="*/ 17 w 43"/>
                    <a:gd name="T9" fmla="*/ 7 h 28"/>
                  </a:gdLst>
                  <a:ahLst/>
                  <a:cxnLst>
                    <a:cxn ang="0">
                      <a:pos x="T0" y="T1"/>
                    </a:cxn>
                    <a:cxn ang="0">
                      <a:pos x="T2" y="T3"/>
                    </a:cxn>
                    <a:cxn ang="0">
                      <a:pos x="T4" y="T5"/>
                    </a:cxn>
                    <a:cxn ang="0">
                      <a:pos x="T6" y="T7"/>
                    </a:cxn>
                    <a:cxn ang="0">
                      <a:pos x="T8" y="T9"/>
                    </a:cxn>
                  </a:cxnLst>
                  <a:rect l="0" t="0" r="r" b="b"/>
                  <a:pathLst>
                    <a:path w="43" h="28">
                      <a:moveTo>
                        <a:pt x="17" y="7"/>
                      </a:moveTo>
                      <a:cubicBezTo>
                        <a:pt x="6" y="14"/>
                        <a:pt x="1" y="23"/>
                        <a:pt x="0" y="26"/>
                      </a:cubicBezTo>
                      <a:cubicBezTo>
                        <a:pt x="3" y="27"/>
                        <a:pt x="14" y="28"/>
                        <a:pt x="25" y="21"/>
                      </a:cubicBezTo>
                      <a:cubicBezTo>
                        <a:pt x="37" y="14"/>
                        <a:pt x="41" y="4"/>
                        <a:pt x="43" y="2"/>
                      </a:cubicBezTo>
                      <a:cubicBezTo>
                        <a:pt x="40" y="1"/>
                        <a:pt x="29" y="0"/>
                        <a:pt x="1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prstClr val="black"/>
                    </a:solidFill>
                    <a:effectLst/>
                    <a:uLnTx/>
                    <a:uFillTx/>
                    <a:ea typeface="HarmonyOS Sans SC Light" panose="00000400000000000000" pitchFamily="2" charset="-122"/>
                    <a:sym typeface="+mn-lt"/>
                  </a:endParaRPr>
                </a:p>
              </p:txBody>
            </p:sp>
          </p:grpSp>
        </p:grpSp>
        <p:sp>
          <p:nvSpPr>
            <p:cNvPr id="798" name="矩形: 圆角 797"/>
            <p:cNvSpPr/>
            <p:nvPr/>
          </p:nvSpPr>
          <p:spPr>
            <a:xfrm>
              <a:off x="975550" y="2367724"/>
              <a:ext cx="1891243" cy="537821"/>
            </a:xfrm>
            <a:prstGeom prst="roundRect">
              <a:avLst/>
            </a:prstGeom>
            <a:noFill/>
            <a:ln>
              <a:gradFill>
                <a:gsLst>
                  <a:gs pos="0">
                    <a:srgbClr val="F1973B"/>
                  </a:gs>
                  <a:gs pos="100000">
                    <a:srgbClr val="EA551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a:ea typeface="HarmonyOS Sans SC Light" panose="00000400000000000000" pitchFamily="2" charset="-122"/>
                <a:sym typeface="+mn-lt"/>
              </a:endParaRPr>
            </a:p>
          </p:txBody>
        </p:sp>
      </p:grpSp>
      <p:grpSp>
        <p:nvGrpSpPr>
          <p:cNvPr id="990" name="组合 989"/>
          <p:cNvGrpSpPr/>
          <p:nvPr/>
        </p:nvGrpSpPr>
        <p:grpSpPr>
          <a:xfrm>
            <a:off x="965532" y="4847687"/>
            <a:ext cx="1891243" cy="1430972"/>
            <a:chOff x="975550" y="1474573"/>
            <a:chExt cx="1891243" cy="1430972"/>
          </a:xfrm>
        </p:grpSpPr>
        <p:grpSp>
          <p:nvGrpSpPr>
            <p:cNvPr id="1138" name="组合 1137"/>
            <p:cNvGrpSpPr/>
            <p:nvPr/>
          </p:nvGrpSpPr>
          <p:grpSpPr>
            <a:xfrm>
              <a:off x="1007379" y="1474573"/>
              <a:ext cx="1827584" cy="763150"/>
              <a:chOff x="1110431" y="1468524"/>
              <a:chExt cx="1570072" cy="757714"/>
            </a:xfrm>
          </p:grpSpPr>
          <p:grpSp>
            <p:nvGrpSpPr>
              <p:cNvPr id="1140" name="组合 1139"/>
              <p:cNvGrpSpPr/>
              <p:nvPr/>
            </p:nvGrpSpPr>
            <p:grpSpPr>
              <a:xfrm>
                <a:off x="2224951" y="1468524"/>
                <a:ext cx="455552" cy="757714"/>
                <a:chOff x="9207500" y="842963"/>
                <a:chExt cx="542925" cy="1098551"/>
              </a:xfrm>
              <a:gradFill>
                <a:gsLst>
                  <a:gs pos="0">
                    <a:srgbClr val="F1973B"/>
                  </a:gs>
                  <a:gs pos="95000">
                    <a:srgbClr val="EA5514"/>
                  </a:gs>
                </a:gsLst>
                <a:lin ang="5400000" scaled="1"/>
              </a:gradFill>
            </p:grpSpPr>
            <p:sp>
              <p:nvSpPr>
                <p:cNvPr id="1164" name="Freeform 110"/>
                <p:cNvSpPr/>
                <p:nvPr/>
              </p:nvSpPr>
              <p:spPr bwMode="auto">
                <a:xfrm>
                  <a:off x="9507538" y="1592263"/>
                  <a:ext cx="58737" cy="158750"/>
                </a:xfrm>
                <a:custGeom>
                  <a:avLst/>
                  <a:gdLst>
                    <a:gd name="T0" fmla="*/ 0 w 18"/>
                    <a:gd name="T1" fmla="*/ 19 h 49"/>
                    <a:gd name="T2" fmla="*/ 5 w 18"/>
                    <a:gd name="T3" fmla="*/ 44 h 49"/>
                    <a:gd name="T4" fmla="*/ 5 w 18"/>
                    <a:gd name="T5" fmla="*/ 49 h 49"/>
                    <a:gd name="T6" fmla="*/ 17 w 18"/>
                    <a:gd name="T7" fmla="*/ 25 h 49"/>
                    <a:gd name="T8" fmla="*/ 11 w 18"/>
                    <a:gd name="T9" fmla="*/ 0 h 49"/>
                    <a:gd name="T10" fmla="*/ 0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0" y="19"/>
                      </a:moveTo>
                      <a:cubicBezTo>
                        <a:pt x="2" y="22"/>
                        <a:pt x="7" y="31"/>
                        <a:pt x="5" y="44"/>
                      </a:cubicBezTo>
                      <a:cubicBezTo>
                        <a:pt x="5" y="46"/>
                        <a:pt x="5" y="47"/>
                        <a:pt x="5" y="49"/>
                      </a:cubicBezTo>
                      <a:cubicBezTo>
                        <a:pt x="7" y="46"/>
                        <a:pt x="15" y="38"/>
                        <a:pt x="17" y="25"/>
                      </a:cubicBezTo>
                      <a:cubicBezTo>
                        <a:pt x="18" y="11"/>
                        <a:pt x="13" y="2"/>
                        <a:pt x="11" y="0"/>
                      </a:cubicBezTo>
                      <a:cubicBezTo>
                        <a:pt x="9" y="2"/>
                        <a:pt x="3" y="8"/>
                        <a:pt x="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65" name="Freeform 111"/>
                <p:cNvSpPr/>
                <p:nvPr/>
              </p:nvSpPr>
              <p:spPr bwMode="auto">
                <a:xfrm>
                  <a:off x="9534525" y="1685926"/>
                  <a:ext cx="147637" cy="71438"/>
                </a:xfrm>
                <a:custGeom>
                  <a:avLst/>
                  <a:gdLst>
                    <a:gd name="T0" fmla="*/ 30 w 46"/>
                    <a:gd name="T1" fmla="*/ 19 h 22"/>
                    <a:gd name="T2" fmla="*/ 4 w 46"/>
                    <a:gd name="T3" fmla="*/ 20 h 22"/>
                    <a:gd name="T4" fmla="*/ 0 w 46"/>
                    <a:gd name="T5" fmla="*/ 22 h 22"/>
                    <a:gd name="T6" fmla="*/ 20 w 46"/>
                    <a:gd name="T7" fmla="*/ 5 h 22"/>
                    <a:gd name="T8" fmla="*/ 46 w 46"/>
                    <a:gd name="T9" fmla="*/ 3 h 22"/>
                    <a:gd name="T10" fmla="*/ 30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30" y="19"/>
                      </a:moveTo>
                      <a:cubicBezTo>
                        <a:pt x="27" y="18"/>
                        <a:pt x="17" y="15"/>
                        <a:pt x="4" y="20"/>
                      </a:cubicBezTo>
                      <a:cubicBezTo>
                        <a:pt x="3" y="21"/>
                        <a:pt x="1" y="22"/>
                        <a:pt x="0" y="22"/>
                      </a:cubicBezTo>
                      <a:cubicBezTo>
                        <a:pt x="2" y="20"/>
                        <a:pt x="8" y="10"/>
                        <a:pt x="20" y="5"/>
                      </a:cubicBezTo>
                      <a:cubicBezTo>
                        <a:pt x="33" y="0"/>
                        <a:pt x="43" y="3"/>
                        <a:pt x="46" y="3"/>
                      </a:cubicBezTo>
                      <a:cubicBezTo>
                        <a:pt x="44" y="6"/>
                        <a:pt x="39" y="14"/>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66" name="Freeform 112"/>
                <p:cNvSpPr/>
                <p:nvPr/>
              </p:nvSpPr>
              <p:spPr bwMode="auto">
                <a:xfrm>
                  <a:off x="9550400" y="1501776"/>
                  <a:ext cx="57150" cy="161925"/>
                </a:xfrm>
                <a:custGeom>
                  <a:avLst/>
                  <a:gdLst>
                    <a:gd name="T0" fmla="*/ 0 w 18"/>
                    <a:gd name="T1" fmla="*/ 22 h 50"/>
                    <a:gd name="T2" fmla="*/ 11 w 18"/>
                    <a:gd name="T3" fmla="*/ 45 h 50"/>
                    <a:gd name="T4" fmla="*/ 11 w 18"/>
                    <a:gd name="T5" fmla="*/ 50 h 50"/>
                    <a:gd name="T6" fmla="*/ 17 w 18"/>
                    <a:gd name="T7" fmla="*/ 24 h 50"/>
                    <a:gd name="T8" fmla="*/ 7 w 18"/>
                    <a:gd name="T9" fmla="*/ 0 h 50"/>
                    <a:gd name="T10" fmla="*/ 0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0" y="22"/>
                      </a:moveTo>
                      <a:cubicBezTo>
                        <a:pt x="2" y="24"/>
                        <a:pt x="10" y="32"/>
                        <a:pt x="11" y="45"/>
                      </a:cubicBezTo>
                      <a:cubicBezTo>
                        <a:pt x="11" y="47"/>
                        <a:pt x="11" y="48"/>
                        <a:pt x="11" y="50"/>
                      </a:cubicBezTo>
                      <a:cubicBezTo>
                        <a:pt x="12" y="47"/>
                        <a:pt x="18" y="37"/>
                        <a:pt x="17" y="24"/>
                      </a:cubicBezTo>
                      <a:cubicBezTo>
                        <a:pt x="16" y="10"/>
                        <a:pt x="9" y="2"/>
                        <a:pt x="7" y="0"/>
                      </a:cubicBezTo>
                      <a:cubicBezTo>
                        <a:pt x="5" y="3"/>
                        <a:pt x="1" y="11"/>
                        <a:pt x="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67" name="Freeform 113"/>
                <p:cNvSpPr/>
                <p:nvPr/>
              </p:nvSpPr>
              <p:spPr bwMode="auto">
                <a:xfrm>
                  <a:off x="9598025" y="1576388"/>
                  <a:ext cx="133350" cy="93663"/>
                </a:xfrm>
                <a:custGeom>
                  <a:avLst/>
                  <a:gdLst>
                    <a:gd name="T0" fmla="*/ 28 w 41"/>
                    <a:gd name="T1" fmla="*/ 19 h 29"/>
                    <a:gd name="T2" fmla="*/ 3 w 41"/>
                    <a:gd name="T3" fmla="*/ 26 h 29"/>
                    <a:gd name="T4" fmla="*/ 0 w 41"/>
                    <a:gd name="T5" fmla="*/ 29 h 29"/>
                    <a:gd name="T6" fmla="*/ 16 w 41"/>
                    <a:gd name="T7" fmla="*/ 7 h 29"/>
                    <a:gd name="T8" fmla="*/ 41 w 41"/>
                    <a:gd name="T9" fmla="*/ 1 h 29"/>
                    <a:gd name="T10" fmla="*/ 28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28" y="19"/>
                      </a:moveTo>
                      <a:cubicBezTo>
                        <a:pt x="25" y="19"/>
                        <a:pt x="14" y="18"/>
                        <a:pt x="3" y="26"/>
                      </a:cubicBezTo>
                      <a:cubicBezTo>
                        <a:pt x="2" y="27"/>
                        <a:pt x="1" y="28"/>
                        <a:pt x="0" y="29"/>
                      </a:cubicBezTo>
                      <a:cubicBezTo>
                        <a:pt x="1" y="26"/>
                        <a:pt x="5" y="15"/>
                        <a:pt x="16" y="7"/>
                      </a:cubicBezTo>
                      <a:cubicBezTo>
                        <a:pt x="27" y="0"/>
                        <a:pt x="38" y="0"/>
                        <a:pt x="41" y="1"/>
                      </a:cubicBezTo>
                      <a:cubicBezTo>
                        <a:pt x="40" y="3"/>
                        <a:pt x="36" y="12"/>
                        <a:pt x="2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68" name="Freeform 114"/>
                <p:cNvSpPr/>
                <p:nvPr/>
              </p:nvSpPr>
              <p:spPr bwMode="auto">
                <a:xfrm>
                  <a:off x="9569450" y="1411288"/>
                  <a:ext cx="74612" cy="155575"/>
                </a:xfrm>
                <a:custGeom>
                  <a:avLst/>
                  <a:gdLst>
                    <a:gd name="T0" fmla="*/ 2 w 23"/>
                    <a:gd name="T1" fmla="*/ 22 h 48"/>
                    <a:gd name="T2" fmla="*/ 17 w 23"/>
                    <a:gd name="T3" fmla="*/ 43 h 48"/>
                    <a:gd name="T4" fmla="*/ 18 w 23"/>
                    <a:gd name="T5" fmla="*/ 48 h 48"/>
                    <a:gd name="T6" fmla="*/ 19 w 23"/>
                    <a:gd name="T7" fmla="*/ 21 h 48"/>
                    <a:gd name="T8" fmla="*/ 4 w 23"/>
                    <a:gd name="T9" fmla="*/ 0 h 48"/>
                    <a:gd name="T10" fmla="*/ 2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 y="22"/>
                      </a:moveTo>
                      <a:cubicBezTo>
                        <a:pt x="4" y="24"/>
                        <a:pt x="13" y="30"/>
                        <a:pt x="17" y="43"/>
                      </a:cubicBezTo>
                      <a:cubicBezTo>
                        <a:pt x="17" y="45"/>
                        <a:pt x="18" y="46"/>
                        <a:pt x="18" y="48"/>
                      </a:cubicBezTo>
                      <a:cubicBezTo>
                        <a:pt x="19" y="45"/>
                        <a:pt x="23" y="33"/>
                        <a:pt x="19" y="21"/>
                      </a:cubicBezTo>
                      <a:cubicBezTo>
                        <a:pt x="15" y="8"/>
                        <a:pt x="6" y="1"/>
                        <a:pt x="4" y="0"/>
                      </a:cubicBezTo>
                      <a:cubicBezTo>
                        <a:pt x="3" y="3"/>
                        <a:pt x="0" y="11"/>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69" name="Freeform 115"/>
                <p:cNvSpPr/>
                <p:nvPr/>
              </p:nvSpPr>
              <p:spPr bwMode="auto">
                <a:xfrm>
                  <a:off x="9640888" y="1454151"/>
                  <a:ext cx="109537" cy="115888"/>
                </a:xfrm>
                <a:custGeom>
                  <a:avLst/>
                  <a:gdLst>
                    <a:gd name="T0" fmla="*/ 26 w 34"/>
                    <a:gd name="T1" fmla="*/ 20 h 36"/>
                    <a:gd name="T2" fmla="*/ 3 w 34"/>
                    <a:gd name="T3" fmla="*/ 32 h 36"/>
                    <a:gd name="T4" fmla="*/ 0 w 34"/>
                    <a:gd name="T5" fmla="*/ 36 h 36"/>
                    <a:gd name="T6" fmla="*/ 11 w 34"/>
                    <a:gd name="T7" fmla="*/ 11 h 36"/>
                    <a:gd name="T8" fmla="*/ 34 w 34"/>
                    <a:gd name="T9" fmla="*/ 0 h 36"/>
                    <a:gd name="T10" fmla="*/ 26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26" y="20"/>
                      </a:moveTo>
                      <a:cubicBezTo>
                        <a:pt x="23" y="21"/>
                        <a:pt x="12" y="22"/>
                        <a:pt x="3" y="32"/>
                      </a:cubicBezTo>
                      <a:cubicBezTo>
                        <a:pt x="2" y="33"/>
                        <a:pt x="1" y="34"/>
                        <a:pt x="0" y="36"/>
                      </a:cubicBezTo>
                      <a:cubicBezTo>
                        <a:pt x="0" y="32"/>
                        <a:pt x="2" y="21"/>
                        <a:pt x="11" y="11"/>
                      </a:cubicBezTo>
                      <a:cubicBezTo>
                        <a:pt x="21" y="1"/>
                        <a:pt x="31" y="0"/>
                        <a:pt x="34" y="0"/>
                      </a:cubicBezTo>
                      <a:cubicBezTo>
                        <a:pt x="34" y="2"/>
                        <a:pt x="33" y="12"/>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70" name="Freeform 116"/>
                <p:cNvSpPr/>
                <p:nvPr/>
              </p:nvSpPr>
              <p:spPr bwMode="auto">
                <a:xfrm>
                  <a:off x="9566275" y="1317626"/>
                  <a:ext cx="87312" cy="142875"/>
                </a:xfrm>
                <a:custGeom>
                  <a:avLst/>
                  <a:gdLst>
                    <a:gd name="T0" fmla="*/ 4 w 27"/>
                    <a:gd name="T1" fmla="*/ 23 h 44"/>
                    <a:gd name="T2" fmla="*/ 23 w 27"/>
                    <a:gd name="T3" fmla="*/ 40 h 44"/>
                    <a:gd name="T4" fmla="*/ 25 w 27"/>
                    <a:gd name="T5" fmla="*/ 44 h 44"/>
                    <a:gd name="T6" fmla="*/ 21 w 27"/>
                    <a:gd name="T7" fmla="*/ 18 h 44"/>
                    <a:gd name="T8" fmla="*/ 2 w 27"/>
                    <a:gd name="T9" fmla="*/ 0 h 44"/>
                    <a:gd name="T10" fmla="*/ 4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4" y="23"/>
                      </a:moveTo>
                      <a:cubicBezTo>
                        <a:pt x="7" y="24"/>
                        <a:pt x="17" y="28"/>
                        <a:pt x="23" y="40"/>
                      </a:cubicBezTo>
                      <a:cubicBezTo>
                        <a:pt x="24" y="41"/>
                        <a:pt x="25" y="43"/>
                        <a:pt x="25" y="44"/>
                      </a:cubicBezTo>
                      <a:cubicBezTo>
                        <a:pt x="26" y="41"/>
                        <a:pt x="27" y="29"/>
                        <a:pt x="21" y="18"/>
                      </a:cubicBezTo>
                      <a:cubicBezTo>
                        <a:pt x="14" y="6"/>
                        <a:pt x="5" y="2"/>
                        <a:pt x="2" y="0"/>
                      </a:cubicBezTo>
                      <a:cubicBezTo>
                        <a:pt x="1" y="3"/>
                        <a:pt x="0" y="13"/>
                        <a:pt x="4"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71" name="Freeform 117"/>
                <p:cNvSpPr/>
                <p:nvPr/>
              </p:nvSpPr>
              <p:spPr bwMode="auto">
                <a:xfrm>
                  <a:off x="9659938" y="1323976"/>
                  <a:ext cx="87312" cy="136525"/>
                </a:xfrm>
                <a:custGeom>
                  <a:avLst/>
                  <a:gdLst>
                    <a:gd name="T0" fmla="*/ 23 w 27"/>
                    <a:gd name="T1" fmla="*/ 22 h 42"/>
                    <a:gd name="T2" fmla="*/ 3 w 27"/>
                    <a:gd name="T3" fmla="*/ 38 h 42"/>
                    <a:gd name="T4" fmla="*/ 1 w 27"/>
                    <a:gd name="T5" fmla="*/ 42 h 42"/>
                    <a:gd name="T6" fmla="*/ 7 w 27"/>
                    <a:gd name="T7" fmla="*/ 16 h 42"/>
                    <a:gd name="T8" fmla="*/ 27 w 27"/>
                    <a:gd name="T9" fmla="*/ 0 h 42"/>
                    <a:gd name="T10" fmla="*/ 23 w 27"/>
                    <a:gd name="T11" fmla="*/ 22 h 42"/>
                  </a:gdLst>
                  <a:ahLst/>
                  <a:cxnLst>
                    <a:cxn ang="0">
                      <a:pos x="T0" y="T1"/>
                    </a:cxn>
                    <a:cxn ang="0">
                      <a:pos x="T2" y="T3"/>
                    </a:cxn>
                    <a:cxn ang="0">
                      <a:pos x="T4" y="T5"/>
                    </a:cxn>
                    <a:cxn ang="0">
                      <a:pos x="T6" y="T7"/>
                    </a:cxn>
                    <a:cxn ang="0">
                      <a:pos x="T8" y="T9"/>
                    </a:cxn>
                    <a:cxn ang="0">
                      <a:pos x="T10" y="T11"/>
                    </a:cxn>
                  </a:cxnLst>
                  <a:rect l="0" t="0" r="r" b="b"/>
                  <a:pathLst>
                    <a:path w="27" h="42">
                      <a:moveTo>
                        <a:pt x="23" y="22"/>
                      </a:moveTo>
                      <a:cubicBezTo>
                        <a:pt x="20" y="23"/>
                        <a:pt x="10" y="27"/>
                        <a:pt x="3" y="38"/>
                      </a:cubicBezTo>
                      <a:cubicBezTo>
                        <a:pt x="2" y="40"/>
                        <a:pt x="1" y="41"/>
                        <a:pt x="1" y="42"/>
                      </a:cubicBezTo>
                      <a:cubicBezTo>
                        <a:pt x="0" y="39"/>
                        <a:pt x="0" y="27"/>
                        <a:pt x="7" y="16"/>
                      </a:cubicBezTo>
                      <a:cubicBezTo>
                        <a:pt x="14" y="5"/>
                        <a:pt x="24" y="1"/>
                        <a:pt x="27" y="0"/>
                      </a:cubicBezTo>
                      <a:cubicBezTo>
                        <a:pt x="27" y="3"/>
                        <a:pt x="27" y="12"/>
                        <a:pt x="2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72" name="Freeform 118"/>
                <p:cNvSpPr/>
                <p:nvPr/>
              </p:nvSpPr>
              <p:spPr bwMode="auto">
                <a:xfrm>
                  <a:off x="9544050" y="1230313"/>
                  <a:ext cx="103187" cy="123825"/>
                </a:xfrm>
                <a:custGeom>
                  <a:avLst/>
                  <a:gdLst>
                    <a:gd name="T0" fmla="*/ 7 w 32"/>
                    <a:gd name="T1" fmla="*/ 22 h 38"/>
                    <a:gd name="T2" fmla="*/ 29 w 32"/>
                    <a:gd name="T3" fmla="*/ 34 h 38"/>
                    <a:gd name="T4" fmla="*/ 32 w 32"/>
                    <a:gd name="T5" fmla="*/ 38 h 38"/>
                    <a:gd name="T6" fmla="*/ 22 w 32"/>
                    <a:gd name="T7" fmla="*/ 13 h 38"/>
                    <a:gd name="T8" fmla="*/ 0 w 32"/>
                    <a:gd name="T9" fmla="*/ 0 h 38"/>
                    <a:gd name="T10" fmla="*/ 7 w 32"/>
                    <a:gd name="T11" fmla="*/ 22 h 38"/>
                  </a:gdLst>
                  <a:ahLst/>
                  <a:cxnLst>
                    <a:cxn ang="0">
                      <a:pos x="T0" y="T1"/>
                    </a:cxn>
                    <a:cxn ang="0">
                      <a:pos x="T2" y="T3"/>
                    </a:cxn>
                    <a:cxn ang="0">
                      <a:pos x="T4" y="T5"/>
                    </a:cxn>
                    <a:cxn ang="0">
                      <a:pos x="T6" y="T7"/>
                    </a:cxn>
                    <a:cxn ang="0">
                      <a:pos x="T8" y="T9"/>
                    </a:cxn>
                    <a:cxn ang="0">
                      <a:pos x="T10" y="T11"/>
                    </a:cxn>
                  </a:cxnLst>
                  <a:rect l="0" t="0" r="r" b="b"/>
                  <a:pathLst>
                    <a:path w="32" h="38">
                      <a:moveTo>
                        <a:pt x="7" y="22"/>
                      </a:moveTo>
                      <a:cubicBezTo>
                        <a:pt x="10" y="22"/>
                        <a:pt x="20" y="24"/>
                        <a:pt x="29" y="34"/>
                      </a:cubicBezTo>
                      <a:cubicBezTo>
                        <a:pt x="30" y="36"/>
                        <a:pt x="31" y="37"/>
                        <a:pt x="32" y="38"/>
                      </a:cubicBezTo>
                      <a:cubicBezTo>
                        <a:pt x="32" y="35"/>
                        <a:pt x="31" y="23"/>
                        <a:pt x="22" y="13"/>
                      </a:cubicBezTo>
                      <a:cubicBezTo>
                        <a:pt x="13" y="3"/>
                        <a:pt x="3" y="1"/>
                        <a:pt x="0" y="0"/>
                      </a:cubicBezTo>
                      <a:cubicBezTo>
                        <a:pt x="0" y="3"/>
                        <a:pt x="1" y="12"/>
                        <a:pt x="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73" name="Freeform 119"/>
                <p:cNvSpPr/>
                <p:nvPr/>
              </p:nvSpPr>
              <p:spPr bwMode="auto">
                <a:xfrm>
                  <a:off x="9647238" y="1201738"/>
                  <a:ext cx="77787" cy="152400"/>
                </a:xfrm>
                <a:custGeom>
                  <a:avLst/>
                  <a:gdLst>
                    <a:gd name="T0" fmla="*/ 22 w 24"/>
                    <a:gd name="T1" fmla="*/ 22 h 47"/>
                    <a:gd name="T2" fmla="*/ 6 w 24"/>
                    <a:gd name="T3" fmla="*/ 42 h 47"/>
                    <a:gd name="T4" fmla="*/ 4 w 24"/>
                    <a:gd name="T5" fmla="*/ 47 h 47"/>
                    <a:gd name="T6" fmla="*/ 5 w 24"/>
                    <a:gd name="T7" fmla="*/ 19 h 47"/>
                    <a:gd name="T8" fmla="*/ 21 w 24"/>
                    <a:gd name="T9" fmla="*/ 0 h 47"/>
                    <a:gd name="T10" fmla="*/ 22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22" y="22"/>
                      </a:moveTo>
                      <a:cubicBezTo>
                        <a:pt x="19" y="24"/>
                        <a:pt x="10" y="29"/>
                        <a:pt x="6" y="42"/>
                      </a:cubicBezTo>
                      <a:cubicBezTo>
                        <a:pt x="5" y="43"/>
                        <a:pt x="5" y="45"/>
                        <a:pt x="4" y="47"/>
                      </a:cubicBezTo>
                      <a:cubicBezTo>
                        <a:pt x="3" y="43"/>
                        <a:pt x="0" y="32"/>
                        <a:pt x="5" y="19"/>
                      </a:cubicBezTo>
                      <a:cubicBezTo>
                        <a:pt x="9" y="7"/>
                        <a:pt x="18" y="1"/>
                        <a:pt x="21" y="0"/>
                      </a:cubicBezTo>
                      <a:cubicBezTo>
                        <a:pt x="22" y="2"/>
                        <a:pt x="24"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74" name="Freeform 120"/>
                <p:cNvSpPr/>
                <p:nvPr/>
              </p:nvSpPr>
              <p:spPr bwMode="auto">
                <a:xfrm>
                  <a:off x="9494838" y="1149351"/>
                  <a:ext cx="130175" cy="101600"/>
                </a:xfrm>
                <a:custGeom>
                  <a:avLst/>
                  <a:gdLst>
                    <a:gd name="T0" fmla="*/ 12 w 40"/>
                    <a:gd name="T1" fmla="*/ 20 h 31"/>
                    <a:gd name="T2" fmla="*/ 36 w 40"/>
                    <a:gd name="T3" fmla="*/ 28 h 31"/>
                    <a:gd name="T4" fmla="*/ 40 w 40"/>
                    <a:gd name="T5" fmla="*/ 31 h 31"/>
                    <a:gd name="T6" fmla="*/ 25 w 40"/>
                    <a:gd name="T7" fmla="*/ 9 h 31"/>
                    <a:gd name="T8" fmla="*/ 0 w 40"/>
                    <a:gd name="T9" fmla="*/ 1 h 31"/>
                    <a:gd name="T10" fmla="*/ 12 w 40"/>
                    <a:gd name="T11" fmla="*/ 20 h 31"/>
                  </a:gdLst>
                  <a:ahLst/>
                  <a:cxnLst>
                    <a:cxn ang="0">
                      <a:pos x="T0" y="T1"/>
                    </a:cxn>
                    <a:cxn ang="0">
                      <a:pos x="T2" y="T3"/>
                    </a:cxn>
                    <a:cxn ang="0">
                      <a:pos x="T4" y="T5"/>
                    </a:cxn>
                    <a:cxn ang="0">
                      <a:pos x="T6" y="T7"/>
                    </a:cxn>
                    <a:cxn ang="0">
                      <a:pos x="T8" y="T9"/>
                    </a:cxn>
                    <a:cxn ang="0">
                      <a:pos x="T10" y="T11"/>
                    </a:cxn>
                  </a:cxnLst>
                  <a:rect l="0" t="0" r="r" b="b"/>
                  <a:pathLst>
                    <a:path w="40" h="31">
                      <a:moveTo>
                        <a:pt x="12" y="20"/>
                      </a:moveTo>
                      <a:cubicBezTo>
                        <a:pt x="15" y="20"/>
                        <a:pt x="26" y="20"/>
                        <a:pt x="36" y="28"/>
                      </a:cubicBezTo>
                      <a:cubicBezTo>
                        <a:pt x="38" y="29"/>
                        <a:pt x="39" y="30"/>
                        <a:pt x="40" y="31"/>
                      </a:cubicBezTo>
                      <a:cubicBezTo>
                        <a:pt x="39" y="28"/>
                        <a:pt x="35" y="17"/>
                        <a:pt x="25" y="9"/>
                      </a:cubicBezTo>
                      <a:cubicBezTo>
                        <a:pt x="14" y="0"/>
                        <a:pt x="3" y="0"/>
                        <a:pt x="0" y="1"/>
                      </a:cubicBezTo>
                      <a:cubicBezTo>
                        <a:pt x="1" y="3"/>
                        <a:pt x="4" y="12"/>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75" name="Freeform 121"/>
                <p:cNvSpPr/>
                <p:nvPr/>
              </p:nvSpPr>
              <p:spPr bwMode="auto">
                <a:xfrm>
                  <a:off x="9613900" y="1085851"/>
                  <a:ext cx="61912" cy="157163"/>
                </a:xfrm>
                <a:custGeom>
                  <a:avLst/>
                  <a:gdLst>
                    <a:gd name="T0" fmla="*/ 19 w 19"/>
                    <a:gd name="T1" fmla="*/ 22 h 49"/>
                    <a:gd name="T2" fmla="*/ 7 w 19"/>
                    <a:gd name="T3" fmla="*/ 45 h 49"/>
                    <a:gd name="T4" fmla="*/ 7 w 19"/>
                    <a:gd name="T5" fmla="*/ 49 h 49"/>
                    <a:gd name="T6" fmla="*/ 2 w 19"/>
                    <a:gd name="T7" fmla="*/ 23 h 49"/>
                    <a:gd name="T8" fmla="*/ 13 w 19"/>
                    <a:gd name="T9" fmla="*/ 0 h 49"/>
                    <a:gd name="T10" fmla="*/ 19 w 19"/>
                    <a:gd name="T11" fmla="*/ 22 h 49"/>
                  </a:gdLst>
                  <a:ahLst/>
                  <a:cxnLst>
                    <a:cxn ang="0">
                      <a:pos x="T0" y="T1"/>
                    </a:cxn>
                    <a:cxn ang="0">
                      <a:pos x="T2" y="T3"/>
                    </a:cxn>
                    <a:cxn ang="0">
                      <a:pos x="T4" y="T5"/>
                    </a:cxn>
                    <a:cxn ang="0">
                      <a:pos x="T6" y="T7"/>
                    </a:cxn>
                    <a:cxn ang="0">
                      <a:pos x="T8" y="T9"/>
                    </a:cxn>
                    <a:cxn ang="0">
                      <a:pos x="T10" y="T11"/>
                    </a:cxn>
                  </a:cxnLst>
                  <a:rect l="0" t="0" r="r" b="b"/>
                  <a:pathLst>
                    <a:path w="19" h="49">
                      <a:moveTo>
                        <a:pt x="19" y="22"/>
                      </a:moveTo>
                      <a:cubicBezTo>
                        <a:pt x="17" y="24"/>
                        <a:pt x="9" y="31"/>
                        <a:pt x="7" y="45"/>
                      </a:cubicBezTo>
                      <a:cubicBezTo>
                        <a:pt x="7" y="46"/>
                        <a:pt x="7" y="48"/>
                        <a:pt x="7" y="49"/>
                      </a:cubicBezTo>
                      <a:cubicBezTo>
                        <a:pt x="5" y="47"/>
                        <a:pt x="0" y="36"/>
                        <a:pt x="2" y="23"/>
                      </a:cubicBezTo>
                      <a:cubicBezTo>
                        <a:pt x="3" y="10"/>
                        <a:pt x="11" y="2"/>
                        <a:pt x="13" y="0"/>
                      </a:cubicBezTo>
                      <a:cubicBezTo>
                        <a:pt x="15" y="3"/>
                        <a:pt x="19" y="11"/>
                        <a:pt x="19"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76" name="Freeform 122"/>
                <p:cNvSpPr/>
                <p:nvPr/>
              </p:nvSpPr>
              <p:spPr bwMode="auto">
                <a:xfrm>
                  <a:off x="9434513" y="1073151"/>
                  <a:ext cx="144462" cy="79375"/>
                </a:xfrm>
                <a:custGeom>
                  <a:avLst/>
                  <a:gdLst>
                    <a:gd name="T0" fmla="*/ 15 w 45"/>
                    <a:gd name="T1" fmla="*/ 20 h 25"/>
                    <a:gd name="T2" fmla="*/ 41 w 45"/>
                    <a:gd name="T3" fmla="*/ 23 h 25"/>
                    <a:gd name="T4" fmla="*/ 45 w 45"/>
                    <a:gd name="T5" fmla="*/ 25 h 25"/>
                    <a:gd name="T6" fmla="*/ 26 w 45"/>
                    <a:gd name="T7" fmla="*/ 6 h 25"/>
                    <a:gd name="T8" fmla="*/ 0 w 45"/>
                    <a:gd name="T9" fmla="*/ 3 h 25"/>
                    <a:gd name="T10" fmla="*/ 15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15" y="20"/>
                      </a:moveTo>
                      <a:cubicBezTo>
                        <a:pt x="18" y="19"/>
                        <a:pt x="29" y="17"/>
                        <a:pt x="41" y="23"/>
                      </a:cubicBezTo>
                      <a:cubicBezTo>
                        <a:pt x="42" y="23"/>
                        <a:pt x="44" y="24"/>
                        <a:pt x="45" y="25"/>
                      </a:cubicBezTo>
                      <a:cubicBezTo>
                        <a:pt x="44" y="22"/>
                        <a:pt x="38" y="12"/>
                        <a:pt x="26" y="6"/>
                      </a:cubicBezTo>
                      <a:cubicBezTo>
                        <a:pt x="14" y="0"/>
                        <a:pt x="3" y="3"/>
                        <a:pt x="0" y="3"/>
                      </a:cubicBezTo>
                      <a:cubicBezTo>
                        <a:pt x="2" y="6"/>
                        <a:pt x="6" y="14"/>
                        <a:pt x="1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77" name="Freeform 123"/>
                <p:cNvSpPr/>
                <p:nvPr/>
              </p:nvSpPr>
              <p:spPr bwMode="auto">
                <a:xfrm>
                  <a:off x="9553575" y="985838"/>
                  <a:ext cx="57150" cy="160338"/>
                </a:xfrm>
                <a:custGeom>
                  <a:avLst/>
                  <a:gdLst>
                    <a:gd name="T0" fmla="*/ 18 w 18"/>
                    <a:gd name="T1" fmla="*/ 20 h 50"/>
                    <a:gd name="T2" fmla="*/ 11 w 18"/>
                    <a:gd name="T3" fmla="*/ 45 h 50"/>
                    <a:gd name="T4" fmla="*/ 12 w 18"/>
                    <a:gd name="T5" fmla="*/ 50 h 50"/>
                    <a:gd name="T6" fmla="*/ 1 w 18"/>
                    <a:gd name="T7" fmla="*/ 25 h 50"/>
                    <a:gd name="T8" fmla="*/ 8 w 18"/>
                    <a:gd name="T9" fmla="*/ 0 h 50"/>
                    <a:gd name="T10" fmla="*/ 18 w 18"/>
                    <a:gd name="T11" fmla="*/ 20 h 50"/>
                  </a:gdLst>
                  <a:ahLst/>
                  <a:cxnLst>
                    <a:cxn ang="0">
                      <a:pos x="T0" y="T1"/>
                    </a:cxn>
                    <a:cxn ang="0">
                      <a:pos x="T2" y="T3"/>
                    </a:cxn>
                    <a:cxn ang="0">
                      <a:pos x="T4" y="T5"/>
                    </a:cxn>
                    <a:cxn ang="0">
                      <a:pos x="T6" y="T7"/>
                    </a:cxn>
                    <a:cxn ang="0">
                      <a:pos x="T8" y="T9"/>
                    </a:cxn>
                    <a:cxn ang="0">
                      <a:pos x="T10" y="T11"/>
                    </a:cxn>
                  </a:cxnLst>
                  <a:rect l="0" t="0" r="r" b="b"/>
                  <a:pathLst>
                    <a:path w="18" h="50">
                      <a:moveTo>
                        <a:pt x="18" y="20"/>
                      </a:moveTo>
                      <a:cubicBezTo>
                        <a:pt x="16" y="23"/>
                        <a:pt x="10" y="31"/>
                        <a:pt x="11" y="45"/>
                      </a:cubicBezTo>
                      <a:cubicBezTo>
                        <a:pt x="11" y="47"/>
                        <a:pt x="11" y="48"/>
                        <a:pt x="12" y="50"/>
                      </a:cubicBezTo>
                      <a:cubicBezTo>
                        <a:pt x="9" y="47"/>
                        <a:pt x="2" y="38"/>
                        <a:pt x="1" y="25"/>
                      </a:cubicBezTo>
                      <a:cubicBezTo>
                        <a:pt x="0" y="11"/>
                        <a:pt x="6" y="2"/>
                        <a:pt x="8" y="0"/>
                      </a:cubicBezTo>
                      <a:cubicBezTo>
                        <a:pt x="10" y="2"/>
                        <a:pt x="16" y="9"/>
                        <a:pt x="1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78" name="Freeform 124"/>
                <p:cNvSpPr/>
                <p:nvPr/>
              </p:nvSpPr>
              <p:spPr bwMode="auto">
                <a:xfrm>
                  <a:off x="9359900" y="1011238"/>
                  <a:ext cx="153987" cy="61913"/>
                </a:xfrm>
                <a:custGeom>
                  <a:avLst/>
                  <a:gdLst>
                    <a:gd name="T0" fmla="*/ 18 w 48"/>
                    <a:gd name="T1" fmla="*/ 19 h 19"/>
                    <a:gd name="T2" fmla="*/ 44 w 48"/>
                    <a:gd name="T3" fmla="*/ 16 h 19"/>
                    <a:gd name="T4" fmla="*/ 48 w 48"/>
                    <a:gd name="T5" fmla="*/ 18 h 19"/>
                    <a:gd name="T6" fmla="*/ 26 w 48"/>
                    <a:gd name="T7" fmla="*/ 3 h 19"/>
                    <a:gd name="T8" fmla="*/ 0 w 48"/>
                    <a:gd name="T9" fmla="*/ 6 h 19"/>
                    <a:gd name="T10" fmla="*/ 18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18" y="19"/>
                      </a:moveTo>
                      <a:cubicBezTo>
                        <a:pt x="21" y="17"/>
                        <a:pt x="31" y="13"/>
                        <a:pt x="44" y="16"/>
                      </a:cubicBezTo>
                      <a:cubicBezTo>
                        <a:pt x="45" y="16"/>
                        <a:pt x="47" y="17"/>
                        <a:pt x="48" y="18"/>
                      </a:cubicBezTo>
                      <a:cubicBezTo>
                        <a:pt x="46" y="15"/>
                        <a:pt x="39" y="6"/>
                        <a:pt x="26" y="3"/>
                      </a:cubicBezTo>
                      <a:cubicBezTo>
                        <a:pt x="12" y="0"/>
                        <a:pt x="3" y="4"/>
                        <a:pt x="0" y="6"/>
                      </a:cubicBezTo>
                      <a:cubicBezTo>
                        <a:pt x="2" y="8"/>
                        <a:pt x="8" y="15"/>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79" name="Freeform 125"/>
                <p:cNvSpPr/>
                <p:nvPr/>
              </p:nvSpPr>
              <p:spPr bwMode="auto">
                <a:xfrm>
                  <a:off x="9463088" y="904876"/>
                  <a:ext cx="61912" cy="150813"/>
                </a:xfrm>
                <a:custGeom>
                  <a:avLst/>
                  <a:gdLst>
                    <a:gd name="T0" fmla="*/ 19 w 19"/>
                    <a:gd name="T1" fmla="*/ 17 h 47"/>
                    <a:gd name="T2" fmla="*/ 18 w 19"/>
                    <a:gd name="T3" fmla="*/ 43 h 47"/>
                    <a:gd name="T4" fmla="*/ 19 w 19"/>
                    <a:gd name="T5" fmla="*/ 47 h 47"/>
                    <a:gd name="T6" fmla="*/ 4 w 19"/>
                    <a:gd name="T7" fmla="*/ 25 h 47"/>
                    <a:gd name="T8" fmla="*/ 5 w 19"/>
                    <a:gd name="T9" fmla="*/ 0 h 47"/>
                    <a:gd name="T10" fmla="*/ 19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19" y="17"/>
                      </a:moveTo>
                      <a:cubicBezTo>
                        <a:pt x="18" y="20"/>
                        <a:pt x="14" y="30"/>
                        <a:pt x="18" y="43"/>
                      </a:cubicBezTo>
                      <a:cubicBezTo>
                        <a:pt x="18" y="44"/>
                        <a:pt x="19" y="46"/>
                        <a:pt x="19" y="47"/>
                      </a:cubicBezTo>
                      <a:cubicBezTo>
                        <a:pt x="17" y="45"/>
                        <a:pt x="8" y="38"/>
                        <a:pt x="4" y="25"/>
                      </a:cubicBezTo>
                      <a:cubicBezTo>
                        <a:pt x="0" y="12"/>
                        <a:pt x="4" y="2"/>
                        <a:pt x="5" y="0"/>
                      </a:cubicBezTo>
                      <a:cubicBezTo>
                        <a:pt x="8" y="1"/>
                        <a:pt x="15" y="7"/>
                        <a:pt x="1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80" name="Freeform 126"/>
                <p:cNvSpPr/>
                <p:nvPr/>
              </p:nvSpPr>
              <p:spPr bwMode="auto">
                <a:xfrm>
                  <a:off x="9275763" y="965201"/>
                  <a:ext cx="161925" cy="55563"/>
                </a:xfrm>
                <a:custGeom>
                  <a:avLst/>
                  <a:gdLst>
                    <a:gd name="T0" fmla="*/ 21 w 50"/>
                    <a:gd name="T1" fmla="*/ 17 h 17"/>
                    <a:gd name="T2" fmla="*/ 45 w 50"/>
                    <a:gd name="T3" fmla="*/ 9 h 17"/>
                    <a:gd name="T4" fmla="*/ 50 w 50"/>
                    <a:gd name="T5" fmla="*/ 10 h 17"/>
                    <a:gd name="T6" fmla="*/ 24 w 50"/>
                    <a:gd name="T7" fmla="*/ 0 h 17"/>
                    <a:gd name="T8" fmla="*/ 0 w 50"/>
                    <a:gd name="T9" fmla="*/ 8 h 17"/>
                    <a:gd name="T10" fmla="*/ 21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1" y="17"/>
                      </a:moveTo>
                      <a:cubicBezTo>
                        <a:pt x="23" y="15"/>
                        <a:pt x="31" y="9"/>
                        <a:pt x="45" y="9"/>
                      </a:cubicBezTo>
                      <a:cubicBezTo>
                        <a:pt x="47" y="9"/>
                        <a:pt x="48" y="9"/>
                        <a:pt x="50" y="10"/>
                      </a:cubicBezTo>
                      <a:cubicBezTo>
                        <a:pt x="47" y="8"/>
                        <a:pt x="38" y="1"/>
                        <a:pt x="24" y="0"/>
                      </a:cubicBezTo>
                      <a:cubicBezTo>
                        <a:pt x="11" y="0"/>
                        <a:pt x="2" y="6"/>
                        <a:pt x="0" y="8"/>
                      </a:cubicBezTo>
                      <a:cubicBezTo>
                        <a:pt x="2" y="10"/>
                        <a:pt x="10" y="16"/>
                        <a:pt x="2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81" name="Freeform 127"/>
                <p:cNvSpPr/>
                <p:nvPr/>
              </p:nvSpPr>
              <p:spPr bwMode="auto">
                <a:xfrm>
                  <a:off x="9359900" y="842963"/>
                  <a:ext cx="84137" cy="142875"/>
                </a:xfrm>
                <a:custGeom>
                  <a:avLst/>
                  <a:gdLst>
                    <a:gd name="T0" fmla="*/ 19 w 26"/>
                    <a:gd name="T1" fmla="*/ 15 h 44"/>
                    <a:gd name="T2" fmla="*/ 23 w 26"/>
                    <a:gd name="T3" fmla="*/ 40 h 44"/>
                    <a:gd name="T4" fmla="*/ 26 w 26"/>
                    <a:gd name="T5" fmla="*/ 44 h 44"/>
                    <a:gd name="T6" fmla="*/ 6 w 26"/>
                    <a:gd name="T7" fmla="*/ 26 h 44"/>
                    <a:gd name="T8" fmla="*/ 2 w 26"/>
                    <a:gd name="T9" fmla="*/ 0 h 44"/>
                    <a:gd name="T10" fmla="*/ 19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19" y="15"/>
                      </a:moveTo>
                      <a:cubicBezTo>
                        <a:pt x="19" y="18"/>
                        <a:pt x="17" y="28"/>
                        <a:pt x="23" y="40"/>
                      </a:cubicBezTo>
                      <a:cubicBezTo>
                        <a:pt x="24" y="41"/>
                        <a:pt x="25" y="43"/>
                        <a:pt x="26" y="44"/>
                      </a:cubicBezTo>
                      <a:cubicBezTo>
                        <a:pt x="23" y="43"/>
                        <a:pt x="12" y="37"/>
                        <a:pt x="6" y="26"/>
                      </a:cubicBezTo>
                      <a:cubicBezTo>
                        <a:pt x="0" y="14"/>
                        <a:pt x="2" y="3"/>
                        <a:pt x="2" y="0"/>
                      </a:cubicBezTo>
                      <a:cubicBezTo>
                        <a:pt x="5" y="1"/>
                        <a:pt x="13" y="6"/>
                        <a:pt x="1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82" name="Freeform 128"/>
                <p:cNvSpPr/>
                <p:nvPr/>
              </p:nvSpPr>
              <p:spPr bwMode="auto">
                <a:xfrm>
                  <a:off x="9207500" y="1831976"/>
                  <a:ext cx="233362" cy="109538"/>
                </a:xfrm>
                <a:custGeom>
                  <a:avLst/>
                  <a:gdLst>
                    <a:gd name="T0" fmla="*/ 72 w 72"/>
                    <a:gd name="T1" fmla="*/ 2 h 34"/>
                    <a:gd name="T2" fmla="*/ 1 w 72"/>
                    <a:gd name="T3" fmla="*/ 34 h 34"/>
                    <a:gd name="T4" fmla="*/ 0 w 72"/>
                    <a:gd name="T5" fmla="*/ 26 h 34"/>
                    <a:gd name="T6" fmla="*/ 71 w 72"/>
                    <a:gd name="T7" fmla="*/ 0 h 34"/>
                    <a:gd name="T8" fmla="*/ 72 w 72"/>
                    <a:gd name="T9" fmla="*/ 2 h 34"/>
                  </a:gdLst>
                  <a:ahLst/>
                  <a:cxnLst>
                    <a:cxn ang="0">
                      <a:pos x="T0" y="T1"/>
                    </a:cxn>
                    <a:cxn ang="0">
                      <a:pos x="T2" y="T3"/>
                    </a:cxn>
                    <a:cxn ang="0">
                      <a:pos x="T4" y="T5"/>
                    </a:cxn>
                    <a:cxn ang="0">
                      <a:pos x="T6" y="T7"/>
                    </a:cxn>
                    <a:cxn ang="0">
                      <a:pos x="T8" y="T9"/>
                    </a:cxn>
                  </a:cxnLst>
                  <a:rect l="0" t="0" r="r" b="b"/>
                  <a:pathLst>
                    <a:path w="72" h="34">
                      <a:moveTo>
                        <a:pt x="72" y="2"/>
                      </a:moveTo>
                      <a:cubicBezTo>
                        <a:pt x="52" y="18"/>
                        <a:pt x="27" y="29"/>
                        <a:pt x="1" y="34"/>
                      </a:cubicBezTo>
                      <a:cubicBezTo>
                        <a:pt x="0" y="26"/>
                        <a:pt x="0" y="26"/>
                        <a:pt x="0" y="26"/>
                      </a:cubicBezTo>
                      <a:cubicBezTo>
                        <a:pt x="25" y="23"/>
                        <a:pt x="50" y="15"/>
                        <a:pt x="71" y="0"/>
                      </a:cubicBezTo>
                      <a:lnTo>
                        <a:pt x="7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83" name="Freeform 129"/>
                <p:cNvSpPr/>
                <p:nvPr/>
              </p:nvSpPr>
              <p:spPr bwMode="auto">
                <a:xfrm>
                  <a:off x="9459913" y="1766888"/>
                  <a:ext cx="153987" cy="80963"/>
                </a:xfrm>
                <a:custGeom>
                  <a:avLst/>
                  <a:gdLst>
                    <a:gd name="T0" fmla="*/ 26 w 48"/>
                    <a:gd name="T1" fmla="*/ 21 h 25"/>
                    <a:gd name="T2" fmla="*/ 0 w 48"/>
                    <a:gd name="T3" fmla="*/ 20 h 25"/>
                    <a:gd name="T4" fmla="*/ 23 w 48"/>
                    <a:gd name="T5" fmla="*/ 4 h 25"/>
                    <a:gd name="T6" fmla="*/ 48 w 48"/>
                    <a:gd name="T7" fmla="*/ 6 h 25"/>
                    <a:gd name="T8" fmla="*/ 26 w 48"/>
                    <a:gd name="T9" fmla="*/ 21 h 25"/>
                  </a:gdLst>
                  <a:ahLst/>
                  <a:cxnLst>
                    <a:cxn ang="0">
                      <a:pos x="T0" y="T1"/>
                    </a:cxn>
                    <a:cxn ang="0">
                      <a:pos x="T2" y="T3"/>
                    </a:cxn>
                    <a:cxn ang="0">
                      <a:pos x="T4" y="T5"/>
                    </a:cxn>
                    <a:cxn ang="0">
                      <a:pos x="T6" y="T7"/>
                    </a:cxn>
                    <a:cxn ang="0">
                      <a:pos x="T8" y="T9"/>
                    </a:cxn>
                  </a:cxnLst>
                  <a:rect l="0" t="0" r="r" b="b"/>
                  <a:pathLst>
                    <a:path w="48" h="25">
                      <a:moveTo>
                        <a:pt x="26" y="21"/>
                      </a:moveTo>
                      <a:cubicBezTo>
                        <a:pt x="13" y="25"/>
                        <a:pt x="3" y="21"/>
                        <a:pt x="0" y="20"/>
                      </a:cubicBezTo>
                      <a:cubicBezTo>
                        <a:pt x="2" y="17"/>
                        <a:pt x="10" y="8"/>
                        <a:pt x="23" y="4"/>
                      </a:cubicBezTo>
                      <a:cubicBezTo>
                        <a:pt x="36" y="0"/>
                        <a:pt x="46" y="4"/>
                        <a:pt x="48" y="6"/>
                      </a:cubicBezTo>
                      <a:cubicBezTo>
                        <a:pt x="46" y="8"/>
                        <a:pt x="39" y="17"/>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84" name="Freeform 130"/>
                <p:cNvSpPr/>
                <p:nvPr/>
              </p:nvSpPr>
              <p:spPr bwMode="auto">
                <a:xfrm>
                  <a:off x="9434513" y="1663701"/>
                  <a:ext cx="73025" cy="158750"/>
                </a:xfrm>
                <a:custGeom>
                  <a:avLst/>
                  <a:gdLst>
                    <a:gd name="T0" fmla="*/ 3 w 23"/>
                    <a:gd name="T1" fmla="*/ 23 h 49"/>
                    <a:gd name="T2" fmla="*/ 6 w 23"/>
                    <a:gd name="T3" fmla="*/ 49 h 49"/>
                    <a:gd name="T4" fmla="*/ 20 w 23"/>
                    <a:gd name="T5" fmla="*/ 26 h 49"/>
                    <a:gd name="T6" fmla="*/ 18 w 23"/>
                    <a:gd name="T7" fmla="*/ 0 h 49"/>
                    <a:gd name="T8" fmla="*/ 3 w 23"/>
                    <a:gd name="T9" fmla="*/ 23 h 49"/>
                  </a:gdLst>
                  <a:ahLst/>
                  <a:cxnLst>
                    <a:cxn ang="0">
                      <a:pos x="T0" y="T1"/>
                    </a:cxn>
                    <a:cxn ang="0">
                      <a:pos x="T2" y="T3"/>
                    </a:cxn>
                    <a:cxn ang="0">
                      <a:pos x="T4" y="T5"/>
                    </a:cxn>
                    <a:cxn ang="0">
                      <a:pos x="T6" y="T7"/>
                    </a:cxn>
                    <a:cxn ang="0">
                      <a:pos x="T8" y="T9"/>
                    </a:cxn>
                  </a:cxnLst>
                  <a:rect l="0" t="0" r="r" b="b"/>
                  <a:pathLst>
                    <a:path w="23" h="49">
                      <a:moveTo>
                        <a:pt x="3" y="23"/>
                      </a:moveTo>
                      <a:cubicBezTo>
                        <a:pt x="0" y="37"/>
                        <a:pt x="4" y="46"/>
                        <a:pt x="6" y="49"/>
                      </a:cubicBezTo>
                      <a:cubicBezTo>
                        <a:pt x="8" y="47"/>
                        <a:pt x="17" y="39"/>
                        <a:pt x="20" y="26"/>
                      </a:cubicBezTo>
                      <a:cubicBezTo>
                        <a:pt x="23" y="13"/>
                        <a:pt x="19" y="3"/>
                        <a:pt x="18" y="0"/>
                      </a:cubicBezTo>
                      <a:cubicBezTo>
                        <a:pt x="15" y="3"/>
                        <a:pt x="6" y="10"/>
                        <a:pt x="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85" name="Freeform 131"/>
                <p:cNvSpPr/>
                <p:nvPr/>
              </p:nvSpPr>
              <p:spPr bwMode="auto">
                <a:xfrm>
                  <a:off x="9232900" y="865188"/>
                  <a:ext cx="136525" cy="90488"/>
                </a:xfrm>
                <a:custGeom>
                  <a:avLst/>
                  <a:gdLst>
                    <a:gd name="T0" fmla="*/ 25 w 42"/>
                    <a:gd name="T1" fmla="*/ 7 h 28"/>
                    <a:gd name="T2" fmla="*/ 42 w 42"/>
                    <a:gd name="T3" fmla="*/ 26 h 28"/>
                    <a:gd name="T4" fmla="*/ 17 w 42"/>
                    <a:gd name="T5" fmla="*/ 21 h 28"/>
                    <a:gd name="T6" fmla="*/ 0 w 42"/>
                    <a:gd name="T7" fmla="*/ 2 h 28"/>
                    <a:gd name="T8" fmla="*/ 25 w 42"/>
                    <a:gd name="T9" fmla="*/ 7 h 28"/>
                  </a:gdLst>
                  <a:ahLst/>
                  <a:cxnLst>
                    <a:cxn ang="0">
                      <a:pos x="T0" y="T1"/>
                    </a:cxn>
                    <a:cxn ang="0">
                      <a:pos x="T2" y="T3"/>
                    </a:cxn>
                    <a:cxn ang="0">
                      <a:pos x="T4" y="T5"/>
                    </a:cxn>
                    <a:cxn ang="0">
                      <a:pos x="T6" y="T7"/>
                    </a:cxn>
                    <a:cxn ang="0">
                      <a:pos x="T8" y="T9"/>
                    </a:cxn>
                  </a:cxnLst>
                  <a:rect l="0" t="0" r="r" b="b"/>
                  <a:pathLst>
                    <a:path w="42" h="28">
                      <a:moveTo>
                        <a:pt x="25" y="7"/>
                      </a:moveTo>
                      <a:cubicBezTo>
                        <a:pt x="37" y="14"/>
                        <a:pt x="41" y="23"/>
                        <a:pt x="42" y="26"/>
                      </a:cubicBezTo>
                      <a:cubicBezTo>
                        <a:pt x="39" y="27"/>
                        <a:pt x="28" y="28"/>
                        <a:pt x="17" y="21"/>
                      </a:cubicBezTo>
                      <a:cubicBezTo>
                        <a:pt x="6" y="14"/>
                        <a:pt x="1" y="4"/>
                        <a:pt x="0" y="2"/>
                      </a:cubicBezTo>
                      <a:cubicBezTo>
                        <a:pt x="3" y="1"/>
                        <a:pt x="14" y="0"/>
                        <a:pt x="2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grpSp>
          <p:grpSp>
            <p:nvGrpSpPr>
              <p:cNvPr id="1141" name="组合 1140"/>
              <p:cNvGrpSpPr/>
              <p:nvPr/>
            </p:nvGrpSpPr>
            <p:grpSpPr>
              <a:xfrm>
                <a:off x="1110431" y="1468524"/>
                <a:ext cx="458217" cy="757714"/>
                <a:chOff x="8532813" y="842963"/>
                <a:chExt cx="546099" cy="1098551"/>
              </a:xfrm>
              <a:gradFill>
                <a:gsLst>
                  <a:gs pos="0">
                    <a:srgbClr val="F1973B"/>
                  </a:gs>
                  <a:gs pos="95000">
                    <a:srgbClr val="EA5514"/>
                  </a:gs>
                </a:gsLst>
                <a:lin ang="5400000" scaled="1"/>
              </a:gradFill>
            </p:grpSpPr>
            <p:sp>
              <p:nvSpPr>
                <p:cNvPr id="1142" name="Freeform 132"/>
                <p:cNvSpPr/>
                <p:nvPr/>
              </p:nvSpPr>
              <p:spPr bwMode="auto">
                <a:xfrm>
                  <a:off x="8716963" y="1592263"/>
                  <a:ext cx="58737" cy="158750"/>
                </a:xfrm>
                <a:custGeom>
                  <a:avLst/>
                  <a:gdLst>
                    <a:gd name="T0" fmla="*/ 18 w 18"/>
                    <a:gd name="T1" fmla="*/ 19 h 49"/>
                    <a:gd name="T2" fmla="*/ 13 w 18"/>
                    <a:gd name="T3" fmla="*/ 44 h 49"/>
                    <a:gd name="T4" fmla="*/ 14 w 18"/>
                    <a:gd name="T5" fmla="*/ 49 h 49"/>
                    <a:gd name="T6" fmla="*/ 2 w 18"/>
                    <a:gd name="T7" fmla="*/ 25 h 49"/>
                    <a:gd name="T8" fmla="*/ 7 w 18"/>
                    <a:gd name="T9" fmla="*/ 0 h 49"/>
                    <a:gd name="T10" fmla="*/ 18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18" y="19"/>
                      </a:moveTo>
                      <a:cubicBezTo>
                        <a:pt x="17" y="22"/>
                        <a:pt x="11" y="31"/>
                        <a:pt x="13" y="44"/>
                      </a:cubicBezTo>
                      <a:cubicBezTo>
                        <a:pt x="13" y="46"/>
                        <a:pt x="13" y="47"/>
                        <a:pt x="14" y="49"/>
                      </a:cubicBezTo>
                      <a:cubicBezTo>
                        <a:pt x="12" y="46"/>
                        <a:pt x="4" y="38"/>
                        <a:pt x="2" y="25"/>
                      </a:cubicBezTo>
                      <a:cubicBezTo>
                        <a:pt x="0" y="11"/>
                        <a:pt x="6" y="2"/>
                        <a:pt x="7" y="0"/>
                      </a:cubicBezTo>
                      <a:cubicBezTo>
                        <a:pt x="9" y="2"/>
                        <a:pt x="15" y="8"/>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43" name="Freeform 133"/>
                <p:cNvSpPr/>
                <p:nvPr/>
              </p:nvSpPr>
              <p:spPr bwMode="auto">
                <a:xfrm>
                  <a:off x="8601075" y="1685926"/>
                  <a:ext cx="147637" cy="71438"/>
                </a:xfrm>
                <a:custGeom>
                  <a:avLst/>
                  <a:gdLst>
                    <a:gd name="T0" fmla="*/ 17 w 46"/>
                    <a:gd name="T1" fmla="*/ 19 h 22"/>
                    <a:gd name="T2" fmla="*/ 42 w 46"/>
                    <a:gd name="T3" fmla="*/ 20 h 22"/>
                    <a:gd name="T4" fmla="*/ 46 w 46"/>
                    <a:gd name="T5" fmla="*/ 22 h 22"/>
                    <a:gd name="T6" fmla="*/ 26 w 46"/>
                    <a:gd name="T7" fmla="*/ 5 h 22"/>
                    <a:gd name="T8" fmla="*/ 0 w 46"/>
                    <a:gd name="T9" fmla="*/ 3 h 22"/>
                    <a:gd name="T10" fmla="*/ 17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17" y="19"/>
                      </a:moveTo>
                      <a:cubicBezTo>
                        <a:pt x="19" y="18"/>
                        <a:pt x="30" y="15"/>
                        <a:pt x="42" y="20"/>
                      </a:cubicBezTo>
                      <a:cubicBezTo>
                        <a:pt x="44" y="21"/>
                        <a:pt x="45" y="22"/>
                        <a:pt x="46" y="22"/>
                      </a:cubicBezTo>
                      <a:cubicBezTo>
                        <a:pt x="45" y="20"/>
                        <a:pt x="38" y="10"/>
                        <a:pt x="26" y="5"/>
                      </a:cubicBezTo>
                      <a:cubicBezTo>
                        <a:pt x="14" y="0"/>
                        <a:pt x="3" y="3"/>
                        <a:pt x="0" y="3"/>
                      </a:cubicBezTo>
                      <a:cubicBezTo>
                        <a:pt x="2" y="6"/>
                        <a:pt x="7" y="14"/>
                        <a:pt x="17"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44" name="Freeform 134"/>
                <p:cNvSpPr/>
                <p:nvPr/>
              </p:nvSpPr>
              <p:spPr bwMode="auto">
                <a:xfrm>
                  <a:off x="8675688" y="1501776"/>
                  <a:ext cx="57150" cy="161925"/>
                </a:xfrm>
                <a:custGeom>
                  <a:avLst/>
                  <a:gdLst>
                    <a:gd name="T0" fmla="*/ 18 w 18"/>
                    <a:gd name="T1" fmla="*/ 22 h 50"/>
                    <a:gd name="T2" fmla="*/ 8 w 18"/>
                    <a:gd name="T3" fmla="*/ 45 h 50"/>
                    <a:gd name="T4" fmla="*/ 8 w 18"/>
                    <a:gd name="T5" fmla="*/ 50 h 50"/>
                    <a:gd name="T6" fmla="*/ 1 w 18"/>
                    <a:gd name="T7" fmla="*/ 24 h 50"/>
                    <a:gd name="T8" fmla="*/ 11 w 18"/>
                    <a:gd name="T9" fmla="*/ 0 h 50"/>
                    <a:gd name="T10" fmla="*/ 18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18" y="22"/>
                      </a:moveTo>
                      <a:cubicBezTo>
                        <a:pt x="16" y="24"/>
                        <a:pt x="9" y="32"/>
                        <a:pt x="8" y="45"/>
                      </a:cubicBezTo>
                      <a:cubicBezTo>
                        <a:pt x="8" y="47"/>
                        <a:pt x="8" y="48"/>
                        <a:pt x="8" y="50"/>
                      </a:cubicBezTo>
                      <a:cubicBezTo>
                        <a:pt x="6" y="47"/>
                        <a:pt x="0" y="37"/>
                        <a:pt x="1" y="24"/>
                      </a:cubicBezTo>
                      <a:cubicBezTo>
                        <a:pt x="2" y="10"/>
                        <a:pt x="9" y="2"/>
                        <a:pt x="11" y="0"/>
                      </a:cubicBezTo>
                      <a:cubicBezTo>
                        <a:pt x="13" y="3"/>
                        <a:pt x="18" y="11"/>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45" name="Freeform 135"/>
                <p:cNvSpPr/>
                <p:nvPr/>
              </p:nvSpPr>
              <p:spPr bwMode="auto">
                <a:xfrm>
                  <a:off x="8555038" y="1576388"/>
                  <a:ext cx="133350" cy="93663"/>
                </a:xfrm>
                <a:custGeom>
                  <a:avLst/>
                  <a:gdLst>
                    <a:gd name="T0" fmla="*/ 12 w 41"/>
                    <a:gd name="T1" fmla="*/ 19 h 29"/>
                    <a:gd name="T2" fmla="*/ 37 w 41"/>
                    <a:gd name="T3" fmla="*/ 26 h 29"/>
                    <a:gd name="T4" fmla="*/ 41 w 41"/>
                    <a:gd name="T5" fmla="*/ 29 h 29"/>
                    <a:gd name="T6" fmla="*/ 25 w 41"/>
                    <a:gd name="T7" fmla="*/ 7 h 29"/>
                    <a:gd name="T8" fmla="*/ 0 w 41"/>
                    <a:gd name="T9" fmla="*/ 1 h 29"/>
                    <a:gd name="T10" fmla="*/ 12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12" y="19"/>
                      </a:moveTo>
                      <a:cubicBezTo>
                        <a:pt x="15" y="19"/>
                        <a:pt x="26" y="18"/>
                        <a:pt x="37" y="26"/>
                      </a:cubicBezTo>
                      <a:cubicBezTo>
                        <a:pt x="38" y="27"/>
                        <a:pt x="40" y="28"/>
                        <a:pt x="41" y="29"/>
                      </a:cubicBezTo>
                      <a:cubicBezTo>
                        <a:pt x="40" y="26"/>
                        <a:pt x="36" y="15"/>
                        <a:pt x="25" y="7"/>
                      </a:cubicBezTo>
                      <a:cubicBezTo>
                        <a:pt x="14" y="0"/>
                        <a:pt x="3" y="0"/>
                        <a:pt x="0" y="1"/>
                      </a:cubicBezTo>
                      <a:cubicBezTo>
                        <a:pt x="1" y="3"/>
                        <a:pt x="4" y="12"/>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46" name="Freeform 136"/>
                <p:cNvSpPr/>
                <p:nvPr/>
              </p:nvSpPr>
              <p:spPr bwMode="auto">
                <a:xfrm>
                  <a:off x="8642350" y="1411288"/>
                  <a:ext cx="74612" cy="155575"/>
                </a:xfrm>
                <a:custGeom>
                  <a:avLst/>
                  <a:gdLst>
                    <a:gd name="T0" fmla="*/ 21 w 23"/>
                    <a:gd name="T1" fmla="*/ 22 h 48"/>
                    <a:gd name="T2" fmla="*/ 6 w 23"/>
                    <a:gd name="T3" fmla="*/ 43 h 48"/>
                    <a:gd name="T4" fmla="*/ 5 w 23"/>
                    <a:gd name="T5" fmla="*/ 48 h 48"/>
                    <a:gd name="T6" fmla="*/ 3 w 23"/>
                    <a:gd name="T7" fmla="*/ 21 h 48"/>
                    <a:gd name="T8" fmla="*/ 19 w 23"/>
                    <a:gd name="T9" fmla="*/ 0 h 48"/>
                    <a:gd name="T10" fmla="*/ 21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1" y="22"/>
                      </a:moveTo>
                      <a:cubicBezTo>
                        <a:pt x="18" y="24"/>
                        <a:pt x="9" y="30"/>
                        <a:pt x="6" y="43"/>
                      </a:cubicBezTo>
                      <a:cubicBezTo>
                        <a:pt x="5" y="45"/>
                        <a:pt x="5" y="46"/>
                        <a:pt x="5" y="48"/>
                      </a:cubicBezTo>
                      <a:cubicBezTo>
                        <a:pt x="3" y="45"/>
                        <a:pt x="0" y="33"/>
                        <a:pt x="3" y="21"/>
                      </a:cubicBezTo>
                      <a:cubicBezTo>
                        <a:pt x="7" y="8"/>
                        <a:pt x="16" y="1"/>
                        <a:pt x="19" y="0"/>
                      </a:cubicBezTo>
                      <a:cubicBezTo>
                        <a:pt x="20" y="3"/>
                        <a:pt x="23" y="11"/>
                        <a:pt x="2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47" name="Freeform 137"/>
                <p:cNvSpPr/>
                <p:nvPr/>
              </p:nvSpPr>
              <p:spPr bwMode="auto">
                <a:xfrm>
                  <a:off x="8532813" y="1454151"/>
                  <a:ext cx="109537" cy="115888"/>
                </a:xfrm>
                <a:custGeom>
                  <a:avLst/>
                  <a:gdLst>
                    <a:gd name="T0" fmla="*/ 8 w 34"/>
                    <a:gd name="T1" fmla="*/ 20 h 36"/>
                    <a:gd name="T2" fmla="*/ 31 w 34"/>
                    <a:gd name="T3" fmla="*/ 32 h 36"/>
                    <a:gd name="T4" fmla="*/ 34 w 34"/>
                    <a:gd name="T5" fmla="*/ 36 h 36"/>
                    <a:gd name="T6" fmla="*/ 23 w 34"/>
                    <a:gd name="T7" fmla="*/ 11 h 36"/>
                    <a:gd name="T8" fmla="*/ 0 w 34"/>
                    <a:gd name="T9" fmla="*/ 0 h 36"/>
                    <a:gd name="T10" fmla="*/ 8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8" y="20"/>
                      </a:moveTo>
                      <a:cubicBezTo>
                        <a:pt x="11" y="21"/>
                        <a:pt x="22" y="22"/>
                        <a:pt x="31" y="32"/>
                      </a:cubicBezTo>
                      <a:cubicBezTo>
                        <a:pt x="32" y="33"/>
                        <a:pt x="34" y="34"/>
                        <a:pt x="34" y="36"/>
                      </a:cubicBezTo>
                      <a:cubicBezTo>
                        <a:pt x="34" y="32"/>
                        <a:pt x="32" y="21"/>
                        <a:pt x="23" y="11"/>
                      </a:cubicBezTo>
                      <a:cubicBezTo>
                        <a:pt x="14" y="1"/>
                        <a:pt x="3" y="0"/>
                        <a:pt x="0" y="0"/>
                      </a:cubicBezTo>
                      <a:cubicBezTo>
                        <a:pt x="0" y="2"/>
                        <a:pt x="2" y="12"/>
                        <a:pt x="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48" name="Freeform 138"/>
                <p:cNvSpPr/>
                <p:nvPr/>
              </p:nvSpPr>
              <p:spPr bwMode="auto">
                <a:xfrm>
                  <a:off x="8629650" y="1317626"/>
                  <a:ext cx="87312" cy="142875"/>
                </a:xfrm>
                <a:custGeom>
                  <a:avLst/>
                  <a:gdLst>
                    <a:gd name="T0" fmla="*/ 23 w 27"/>
                    <a:gd name="T1" fmla="*/ 23 h 44"/>
                    <a:gd name="T2" fmla="*/ 4 w 27"/>
                    <a:gd name="T3" fmla="*/ 40 h 44"/>
                    <a:gd name="T4" fmla="*/ 2 w 27"/>
                    <a:gd name="T5" fmla="*/ 44 h 44"/>
                    <a:gd name="T6" fmla="*/ 7 w 27"/>
                    <a:gd name="T7" fmla="*/ 18 h 44"/>
                    <a:gd name="T8" fmla="*/ 26 w 27"/>
                    <a:gd name="T9" fmla="*/ 0 h 44"/>
                    <a:gd name="T10" fmla="*/ 23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23" y="23"/>
                      </a:moveTo>
                      <a:cubicBezTo>
                        <a:pt x="20" y="24"/>
                        <a:pt x="10" y="28"/>
                        <a:pt x="4" y="40"/>
                      </a:cubicBezTo>
                      <a:cubicBezTo>
                        <a:pt x="3" y="41"/>
                        <a:pt x="3" y="43"/>
                        <a:pt x="2" y="44"/>
                      </a:cubicBezTo>
                      <a:cubicBezTo>
                        <a:pt x="2" y="41"/>
                        <a:pt x="0" y="29"/>
                        <a:pt x="7" y="18"/>
                      </a:cubicBezTo>
                      <a:cubicBezTo>
                        <a:pt x="13" y="6"/>
                        <a:pt x="23" y="2"/>
                        <a:pt x="26" y="0"/>
                      </a:cubicBezTo>
                      <a:cubicBezTo>
                        <a:pt x="26" y="3"/>
                        <a:pt x="27" y="13"/>
                        <a:pt x="2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49" name="Freeform 139"/>
                <p:cNvSpPr/>
                <p:nvPr/>
              </p:nvSpPr>
              <p:spPr bwMode="auto">
                <a:xfrm>
                  <a:off x="8535988" y="1323976"/>
                  <a:ext cx="90487" cy="136525"/>
                </a:xfrm>
                <a:custGeom>
                  <a:avLst/>
                  <a:gdLst>
                    <a:gd name="T0" fmla="*/ 5 w 28"/>
                    <a:gd name="T1" fmla="*/ 22 h 42"/>
                    <a:gd name="T2" fmla="*/ 25 w 28"/>
                    <a:gd name="T3" fmla="*/ 38 h 42"/>
                    <a:gd name="T4" fmla="*/ 27 w 28"/>
                    <a:gd name="T5" fmla="*/ 42 h 42"/>
                    <a:gd name="T6" fmla="*/ 21 w 28"/>
                    <a:gd name="T7" fmla="*/ 16 h 42"/>
                    <a:gd name="T8" fmla="*/ 1 w 28"/>
                    <a:gd name="T9" fmla="*/ 0 h 42"/>
                    <a:gd name="T10" fmla="*/ 5 w 28"/>
                    <a:gd name="T11" fmla="*/ 22 h 42"/>
                  </a:gdLst>
                  <a:ahLst/>
                  <a:cxnLst>
                    <a:cxn ang="0">
                      <a:pos x="T0" y="T1"/>
                    </a:cxn>
                    <a:cxn ang="0">
                      <a:pos x="T2" y="T3"/>
                    </a:cxn>
                    <a:cxn ang="0">
                      <a:pos x="T4" y="T5"/>
                    </a:cxn>
                    <a:cxn ang="0">
                      <a:pos x="T6" y="T7"/>
                    </a:cxn>
                    <a:cxn ang="0">
                      <a:pos x="T8" y="T9"/>
                    </a:cxn>
                    <a:cxn ang="0">
                      <a:pos x="T10" y="T11"/>
                    </a:cxn>
                  </a:cxnLst>
                  <a:rect l="0" t="0" r="r" b="b"/>
                  <a:pathLst>
                    <a:path w="28" h="42">
                      <a:moveTo>
                        <a:pt x="5" y="22"/>
                      </a:moveTo>
                      <a:cubicBezTo>
                        <a:pt x="7" y="23"/>
                        <a:pt x="17" y="27"/>
                        <a:pt x="25" y="38"/>
                      </a:cubicBezTo>
                      <a:cubicBezTo>
                        <a:pt x="25" y="40"/>
                        <a:pt x="26" y="41"/>
                        <a:pt x="27" y="42"/>
                      </a:cubicBezTo>
                      <a:cubicBezTo>
                        <a:pt x="27" y="39"/>
                        <a:pt x="28" y="27"/>
                        <a:pt x="21" y="16"/>
                      </a:cubicBezTo>
                      <a:cubicBezTo>
                        <a:pt x="14" y="5"/>
                        <a:pt x="4" y="1"/>
                        <a:pt x="1" y="0"/>
                      </a:cubicBezTo>
                      <a:cubicBezTo>
                        <a:pt x="0" y="3"/>
                        <a:pt x="0" y="12"/>
                        <a:pt x="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50" name="Freeform 140"/>
                <p:cNvSpPr/>
                <p:nvPr/>
              </p:nvSpPr>
              <p:spPr bwMode="auto">
                <a:xfrm>
                  <a:off x="8636000" y="1230313"/>
                  <a:ext cx="106362" cy="123825"/>
                </a:xfrm>
                <a:custGeom>
                  <a:avLst/>
                  <a:gdLst>
                    <a:gd name="T0" fmla="*/ 25 w 33"/>
                    <a:gd name="T1" fmla="*/ 22 h 38"/>
                    <a:gd name="T2" fmla="*/ 3 w 33"/>
                    <a:gd name="T3" fmla="*/ 34 h 38"/>
                    <a:gd name="T4" fmla="*/ 0 w 33"/>
                    <a:gd name="T5" fmla="*/ 38 h 38"/>
                    <a:gd name="T6" fmla="*/ 10 w 33"/>
                    <a:gd name="T7" fmla="*/ 13 h 38"/>
                    <a:gd name="T8" fmla="*/ 33 w 33"/>
                    <a:gd name="T9" fmla="*/ 0 h 38"/>
                    <a:gd name="T10" fmla="*/ 25 w 33"/>
                    <a:gd name="T11" fmla="*/ 22 h 38"/>
                  </a:gdLst>
                  <a:ahLst/>
                  <a:cxnLst>
                    <a:cxn ang="0">
                      <a:pos x="T0" y="T1"/>
                    </a:cxn>
                    <a:cxn ang="0">
                      <a:pos x="T2" y="T3"/>
                    </a:cxn>
                    <a:cxn ang="0">
                      <a:pos x="T4" y="T5"/>
                    </a:cxn>
                    <a:cxn ang="0">
                      <a:pos x="T6" y="T7"/>
                    </a:cxn>
                    <a:cxn ang="0">
                      <a:pos x="T8" y="T9"/>
                    </a:cxn>
                    <a:cxn ang="0">
                      <a:pos x="T10" y="T11"/>
                    </a:cxn>
                  </a:cxnLst>
                  <a:rect l="0" t="0" r="r" b="b"/>
                  <a:pathLst>
                    <a:path w="33" h="38">
                      <a:moveTo>
                        <a:pt x="25" y="22"/>
                      </a:moveTo>
                      <a:cubicBezTo>
                        <a:pt x="23" y="22"/>
                        <a:pt x="12" y="24"/>
                        <a:pt x="3" y="34"/>
                      </a:cubicBezTo>
                      <a:cubicBezTo>
                        <a:pt x="2" y="36"/>
                        <a:pt x="1" y="37"/>
                        <a:pt x="0" y="38"/>
                      </a:cubicBezTo>
                      <a:cubicBezTo>
                        <a:pt x="1" y="35"/>
                        <a:pt x="2" y="23"/>
                        <a:pt x="10" y="13"/>
                      </a:cubicBezTo>
                      <a:cubicBezTo>
                        <a:pt x="19" y="3"/>
                        <a:pt x="30" y="1"/>
                        <a:pt x="33" y="0"/>
                      </a:cubicBezTo>
                      <a:cubicBezTo>
                        <a:pt x="32" y="3"/>
                        <a:pt x="32" y="12"/>
                        <a:pt x="2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51" name="Freeform 141"/>
                <p:cNvSpPr/>
                <p:nvPr/>
              </p:nvSpPr>
              <p:spPr bwMode="auto">
                <a:xfrm>
                  <a:off x="8558213" y="1201738"/>
                  <a:ext cx="77787" cy="152400"/>
                </a:xfrm>
                <a:custGeom>
                  <a:avLst/>
                  <a:gdLst>
                    <a:gd name="T0" fmla="*/ 3 w 24"/>
                    <a:gd name="T1" fmla="*/ 22 h 47"/>
                    <a:gd name="T2" fmla="*/ 19 w 24"/>
                    <a:gd name="T3" fmla="*/ 42 h 47"/>
                    <a:gd name="T4" fmla="*/ 20 w 24"/>
                    <a:gd name="T5" fmla="*/ 47 h 47"/>
                    <a:gd name="T6" fmla="*/ 20 w 24"/>
                    <a:gd name="T7" fmla="*/ 19 h 47"/>
                    <a:gd name="T8" fmla="*/ 4 w 24"/>
                    <a:gd name="T9" fmla="*/ 0 h 47"/>
                    <a:gd name="T10" fmla="*/ 3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3" y="22"/>
                      </a:moveTo>
                      <a:cubicBezTo>
                        <a:pt x="5" y="24"/>
                        <a:pt x="14" y="29"/>
                        <a:pt x="19" y="42"/>
                      </a:cubicBezTo>
                      <a:cubicBezTo>
                        <a:pt x="19" y="43"/>
                        <a:pt x="20" y="45"/>
                        <a:pt x="20" y="47"/>
                      </a:cubicBezTo>
                      <a:cubicBezTo>
                        <a:pt x="21" y="43"/>
                        <a:pt x="24" y="32"/>
                        <a:pt x="20" y="19"/>
                      </a:cubicBezTo>
                      <a:cubicBezTo>
                        <a:pt x="15" y="7"/>
                        <a:pt x="6" y="1"/>
                        <a:pt x="4" y="0"/>
                      </a:cubicBezTo>
                      <a:cubicBezTo>
                        <a:pt x="3" y="2"/>
                        <a:pt x="0" y="11"/>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52" name="Freeform 142"/>
                <p:cNvSpPr/>
                <p:nvPr/>
              </p:nvSpPr>
              <p:spPr bwMode="auto">
                <a:xfrm>
                  <a:off x="8661400" y="1149351"/>
                  <a:ext cx="127000" cy="101600"/>
                </a:xfrm>
                <a:custGeom>
                  <a:avLst/>
                  <a:gdLst>
                    <a:gd name="T0" fmla="*/ 28 w 39"/>
                    <a:gd name="T1" fmla="*/ 20 h 31"/>
                    <a:gd name="T2" fmla="*/ 3 w 39"/>
                    <a:gd name="T3" fmla="*/ 28 h 31"/>
                    <a:gd name="T4" fmla="*/ 0 w 39"/>
                    <a:gd name="T5" fmla="*/ 31 h 31"/>
                    <a:gd name="T6" fmla="*/ 15 w 39"/>
                    <a:gd name="T7" fmla="*/ 9 h 31"/>
                    <a:gd name="T8" fmla="*/ 39 w 39"/>
                    <a:gd name="T9" fmla="*/ 1 h 31"/>
                    <a:gd name="T10" fmla="*/ 28 w 39"/>
                    <a:gd name="T11" fmla="*/ 20 h 31"/>
                  </a:gdLst>
                  <a:ahLst/>
                  <a:cxnLst>
                    <a:cxn ang="0">
                      <a:pos x="T0" y="T1"/>
                    </a:cxn>
                    <a:cxn ang="0">
                      <a:pos x="T2" y="T3"/>
                    </a:cxn>
                    <a:cxn ang="0">
                      <a:pos x="T4" y="T5"/>
                    </a:cxn>
                    <a:cxn ang="0">
                      <a:pos x="T6" y="T7"/>
                    </a:cxn>
                    <a:cxn ang="0">
                      <a:pos x="T8" y="T9"/>
                    </a:cxn>
                    <a:cxn ang="0">
                      <a:pos x="T10" y="T11"/>
                    </a:cxn>
                  </a:cxnLst>
                  <a:rect l="0" t="0" r="r" b="b"/>
                  <a:pathLst>
                    <a:path w="39" h="31">
                      <a:moveTo>
                        <a:pt x="28" y="20"/>
                      </a:moveTo>
                      <a:cubicBezTo>
                        <a:pt x="25" y="20"/>
                        <a:pt x="14" y="20"/>
                        <a:pt x="3" y="28"/>
                      </a:cubicBezTo>
                      <a:cubicBezTo>
                        <a:pt x="2" y="29"/>
                        <a:pt x="1" y="30"/>
                        <a:pt x="0" y="31"/>
                      </a:cubicBezTo>
                      <a:cubicBezTo>
                        <a:pt x="0" y="28"/>
                        <a:pt x="4" y="17"/>
                        <a:pt x="15" y="9"/>
                      </a:cubicBezTo>
                      <a:cubicBezTo>
                        <a:pt x="25" y="0"/>
                        <a:pt x="36" y="0"/>
                        <a:pt x="39" y="1"/>
                      </a:cubicBezTo>
                      <a:cubicBezTo>
                        <a:pt x="38" y="3"/>
                        <a:pt x="35" y="12"/>
                        <a:pt x="2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53" name="Freeform 143"/>
                <p:cNvSpPr/>
                <p:nvPr/>
              </p:nvSpPr>
              <p:spPr bwMode="auto">
                <a:xfrm>
                  <a:off x="8607425" y="1085851"/>
                  <a:ext cx="65087" cy="157163"/>
                </a:xfrm>
                <a:custGeom>
                  <a:avLst/>
                  <a:gdLst>
                    <a:gd name="T0" fmla="*/ 1 w 20"/>
                    <a:gd name="T1" fmla="*/ 22 h 49"/>
                    <a:gd name="T2" fmla="*/ 12 w 20"/>
                    <a:gd name="T3" fmla="*/ 45 h 49"/>
                    <a:gd name="T4" fmla="*/ 13 w 20"/>
                    <a:gd name="T5" fmla="*/ 49 h 49"/>
                    <a:gd name="T6" fmla="*/ 18 w 20"/>
                    <a:gd name="T7" fmla="*/ 23 h 49"/>
                    <a:gd name="T8" fmla="*/ 6 w 20"/>
                    <a:gd name="T9" fmla="*/ 0 h 49"/>
                    <a:gd name="T10" fmla="*/ 1 w 20"/>
                    <a:gd name="T11" fmla="*/ 22 h 49"/>
                  </a:gdLst>
                  <a:ahLst/>
                  <a:cxnLst>
                    <a:cxn ang="0">
                      <a:pos x="T0" y="T1"/>
                    </a:cxn>
                    <a:cxn ang="0">
                      <a:pos x="T2" y="T3"/>
                    </a:cxn>
                    <a:cxn ang="0">
                      <a:pos x="T4" y="T5"/>
                    </a:cxn>
                    <a:cxn ang="0">
                      <a:pos x="T6" y="T7"/>
                    </a:cxn>
                    <a:cxn ang="0">
                      <a:pos x="T8" y="T9"/>
                    </a:cxn>
                    <a:cxn ang="0">
                      <a:pos x="T10" y="T11"/>
                    </a:cxn>
                  </a:cxnLst>
                  <a:rect l="0" t="0" r="r" b="b"/>
                  <a:pathLst>
                    <a:path w="20" h="49">
                      <a:moveTo>
                        <a:pt x="1" y="22"/>
                      </a:moveTo>
                      <a:cubicBezTo>
                        <a:pt x="3" y="24"/>
                        <a:pt x="11" y="31"/>
                        <a:pt x="12" y="45"/>
                      </a:cubicBezTo>
                      <a:cubicBezTo>
                        <a:pt x="12" y="46"/>
                        <a:pt x="13" y="48"/>
                        <a:pt x="13" y="49"/>
                      </a:cubicBezTo>
                      <a:cubicBezTo>
                        <a:pt x="14" y="47"/>
                        <a:pt x="20" y="36"/>
                        <a:pt x="18" y="23"/>
                      </a:cubicBezTo>
                      <a:cubicBezTo>
                        <a:pt x="16" y="10"/>
                        <a:pt x="8" y="2"/>
                        <a:pt x="6" y="0"/>
                      </a:cubicBezTo>
                      <a:cubicBezTo>
                        <a:pt x="5" y="3"/>
                        <a:pt x="0" y="11"/>
                        <a:pt x="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54" name="Freeform 144"/>
                <p:cNvSpPr/>
                <p:nvPr/>
              </p:nvSpPr>
              <p:spPr bwMode="auto">
                <a:xfrm>
                  <a:off x="8704263" y="1073151"/>
                  <a:ext cx="144462" cy="79375"/>
                </a:xfrm>
                <a:custGeom>
                  <a:avLst/>
                  <a:gdLst>
                    <a:gd name="T0" fmla="*/ 30 w 45"/>
                    <a:gd name="T1" fmla="*/ 20 h 25"/>
                    <a:gd name="T2" fmla="*/ 5 w 45"/>
                    <a:gd name="T3" fmla="*/ 23 h 25"/>
                    <a:gd name="T4" fmla="*/ 0 w 45"/>
                    <a:gd name="T5" fmla="*/ 25 h 25"/>
                    <a:gd name="T6" fmla="*/ 20 w 45"/>
                    <a:gd name="T7" fmla="*/ 6 h 25"/>
                    <a:gd name="T8" fmla="*/ 45 w 45"/>
                    <a:gd name="T9" fmla="*/ 3 h 25"/>
                    <a:gd name="T10" fmla="*/ 30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30" y="20"/>
                      </a:moveTo>
                      <a:cubicBezTo>
                        <a:pt x="27" y="19"/>
                        <a:pt x="17" y="17"/>
                        <a:pt x="5" y="23"/>
                      </a:cubicBezTo>
                      <a:cubicBezTo>
                        <a:pt x="3" y="23"/>
                        <a:pt x="2" y="24"/>
                        <a:pt x="0" y="25"/>
                      </a:cubicBezTo>
                      <a:cubicBezTo>
                        <a:pt x="2" y="22"/>
                        <a:pt x="8" y="12"/>
                        <a:pt x="20" y="6"/>
                      </a:cubicBezTo>
                      <a:cubicBezTo>
                        <a:pt x="32" y="0"/>
                        <a:pt x="42" y="3"/>
                        <a:pt x="45" y="3"/>
                      </a:cubicBezTo>
                      <a:cubicBezTo>
                        <a:pt x="44" y="6"/>
                        <a:pt x="39" y="14"/>
                        <a:pt x="3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55" name="Freeform 145"/>
                <p:cNvSpPr/>
                <p:nvPr/>
              </p:nvSpPr>
              <p:spPr bwMode="auto">
                <a:xfrm>
                  <a:off x="8675688" y="985838"/>
                  <a:ext cx="53975" cy="160338"/>
                </a:xfrm>
                <a:custGeom>
                  <a:avLst/>
                  <a:gdLst>
                    <a:gd name="T0" fmla="*/ 0 w 17"/>
                    <a:gd name="T1" fmla="*/ 20 h 50"/>
                    <a:gd name="T2" fmla="*/ 6 w 17"/>
                    <a:gd name="T3" fmla="*/ 45 h 50"/>
                    <a:gd name="T4" fmla="*/ 6 w 17"/>
                    <a:gd name="T5" fmla="*/ 50 h 50"/>
                    <a:gd name="T6" fmla="*/ 16 w 17"/>
                    <a:gd name="T7" fmla="*/ 25 h 50"/>
                    <a:gd name="T8" fmla="*/ 10 w 17"/>
                    <a:gd name="T9" fmla="*/ 0 h 50"/>
                    <a:gd name="T10" fmla="*/ 0 w 17"/>
                    <a:gd name="T11" fmla="*/ 20 h 50"/>
                  </a:gdLst>
                  <a:ahLst/>
                  <a:cxnLst>
                    <a:cxn ang="0">
                      <a:pos x="T0" y="T1"/>
                    </a:cxn>
                    <a:cxn ang="0">
                      <a:pos x="T2" y="T3"/>
                    </a:cxn>
                    <a:cxn ang="0">
                      <a:pos x="T4" y="T5"/>
                    </a:cxn>
                    <a:cxn ang="0">
                      <a:pos x="T6" y="T7"/>
                    </a:cxn>
                    <a:cxn ang="0">
                      <a:pos x="T8" y="T9"/>
                    </a:cxn>
                    <a:cxn ang="0">
                      <a:pos x="T10" y="T11"/>
                    </a:cxn>
                  </a:cxnLst>
                  <a:rect l="0" t="0" r="r" b="b"/>
                  <a:pathLst>
                    <a:path w="17" h="50">
                      <a:moveTo>
                        <a:pt x="0" y="20"/>
                      </a:moveTo>
                      <a:cubicBezTo>
                        <a:pt x="1" y="23"/>
                        <a:pt x="7" y="31"/>
                        <a:pt x="6" y="45"/>
                      </a:cubicBezTo>
                      <a:cubicBezTo>
                        <a:pt x="6" y="47"/>
                        <a:pt x="6" y="48"/>
                        <a:pt x="6" y="50"/>
                      </a:cubicBezTo>
                      <a:cubicBezTo>
                        <a:pt x="8" y="47"/>
                        <a:pt x="15" y="38"/>
                        <a:pt x="16" y="25"/>
                      </a:cubicBezTo>
                      <a:cubicBezTo>
                        <a:pt x="17" y="11"/>
                        <a:pt x="11" y="2"/>
                        <a:pt x="10" y="0"/>
                      </a:cubicBezTo>
                      <a:cubicBezTo>
                        <a:pt x="8" y="2"/>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56" name="Freeform 146"/>
                <p:cNvSpPr/>
                <p:nvPr/>
              </p:nvSpPr>
              <p:spPr bwMode="auto">
                <a:xfrm>
                  <a:off x="8769350" y="1011238"/>
                  <a:ext cx="153987" cy="61913"/>
                </a:xfrm>
                <a:custGeom>
                  <a:avLst/>
                  <a:gdLst>
                    <a:gd name="T0" fmla="*/ 30 w 48"/>
                    <a:gd name="T1" fmla="*/ 19 h 19"/>
                    <a:gd name="T2" fmla="*/ 5 w 48"/>
                    <a:gd name="T3" fmla="*/ 16 h 19"/>
                    <a:gd name="T4" fmla="*/ 0 w 48"/>
                    <a:gd name="T5" fmla="*/ 18 h 19"/>
                    <a:gd name="T6" fmla="*/ 23 w 48"/>
                    <a:gd name="T7" fmla="*/ 3 h 19"/>
                    <a:gd name="T8" fmla="*/ 48 w 48"/>
                    <a:gd name="T9" fmla="*/ 6 h 19"/>
                    <a:gd name="T10" fmla="*/ 30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30" y="19"/>
                      </a:moveTo>
                      <a:cubicBezTo>
                        <a:pt x="27" y="17"/>
                        <a:pt x="18" y="13"/>
                        <a:pt x="5" y="16"/>
                      </a:cubicBezTo>
                      <a:cubicBezTo>
                        <a:pt x="3" y="16"/>
                        <a:pt x="1" y="17"/>
                        <a:pt x="0" y="18"/>
                      </a:cubicBezTo>
                      <a:cubicBezTo>
                        <a:pt x="2" y="15"/>
                        <a:pt x="10" y="6"/>
                        <a:pt x="23" y="3"/>
                      </a:cubicBezTo>
                      <a:cubicBezTo>
                        <a:pt x="36" y="0"/>
                        <a:pt x="46" y="4"/>
                        <a:pt x="48" y="6"/>
                      </a:cubicBezTo>
                      <a:cubicBezTo>
                        <a:pt x="47" y="8"/>
                        <a:pt x="40" y="15"/>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57" name="Freeform 147"/>
                <p:cNvSpPr/>
                <p:nvPr/>
              </p:nvSpPr>
              <p:spPr bwMode="auto">
                <a:xfrm>
                  <a:off x="8758238" y="904876"/>
                  <a:ext cx="61912" cy="150813"/>
                </a:xfrm>
                <a:custGeom>
                  <a:avLst/>
                  <a:gdLst>
                    <a:gd name="T0" fmla="*/ 0 w 19"/>
                    <a:gd name="T1" fmla="*/ 17 h 47"/>
                    <a:gd name="T2" fmla="*/ 2 w 19"/>
                    <a:gd name="T3" fmla="*/ 43 h 47"/>
                    <a:gd name="T4" fmla="*/ 0 w 19"/>
                    <a:gd name="T5" fmla="*/ 47 h 47"/>
                    <a:gd name="T6" fmla="*/ 16 w 19"/>
                    <a:gd name="T7" fmla="*/ 25 h 47"/>
                    <a:gd name="T8" fmla="*/ 14 w 19"/>
                    <a:gd name="T9" fmla="*/ 0 h 47"/>
                    <a:gd name="T10" fmla="*/ 0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0" y="17"/>
                      </a:moveTo>
                      <a:cubicBezTo>
                        <a:pt x="1" y="20"/>
                        <a:pt x="5" y="30"/>
                        <a:pt x="2" y="43"/>
                      </a:cubicBezTo>
                      <a:cubicBezTo>
                        <a:pt x="1" y="44"/>
                        <a:pt x="1" y="46"/>
                        <a:pt x="0" y="47"/>
                      </a:cubicBezTo>
                      <a:cubicBezTo>
                        <a:pt x="3" y="45"/>
                        <a:pt x="12" y="38"/>
                        <a:pt x="16" y="25"/>
                      </a:cubicBezTo>
                      <a:cubicBezTo>
                        <a:pt x="19" y="12"/>
                        <a:pt x="15" y="2"/>
                        <a:pt x="14" y="0"/>
                      </a:cubicBezTo>
                      <a:cubicBezTo>
                        <a:pt x="12" y="1"/>
                        <a:pt x="5" y="7"/>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58" name="Freeform 148"/>
                <p:cNvSpPr/>
                <p:nvPr/>
              </p:nvSpPr>
              <p:spPr bwMode="auto">
                <a:xfrm>
                  <a:off x="8848725" y="965201"/>
                  <a:ext cx="161925" cy="55563"/>
                </a:xfrm>
                <a:custGeom>
                  <a:avLst/>
                  <a:gdLst>
                    <a:gd name="T0" fmla="*/ 29 w 50"/>
                    <a:gd name="T1" fmla="*/ 17 h 17"/>
                    <a:gd name="T2" fmla="*/ 5 w 50"/>
                    <a:gd name="T3" fmla="*/ 9 h 17"/>
                    <a:gd name="T4" fmla="*/ 0 w 50"/>
                    <a:gd name="T5" fmla="*/ 10 h 17"/>
                    <a:gd name="T6" fmla="*/ 25 w 50"/>
                    <a:gd name="T7" fmla="*/ 0 h 17"/>
                    <a:gd name="T8" fmla="*/ 50 w 50"/>
                    <a:gd name="T9" fmla="*/ 8 h 17"/>
                    <a:gd name="T10" fmla="*/ 29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9" y="17"/>
                      </a:moveTo>
                      <a:cubicBezTo>
                        <a:pt x="27" y="15"/>
                        <a:pt x="18" y="9"/>
                        <a:pt x="5" y="9"/>
                      </a:cubicBezTo>
                      <a:cubicBezTo>
                        <a:pt x="3" y="9"/>
                        <a:pt x="1" y="9"/>
                        <a:pt x="0" y="10"/>
                      </a:cubicBezTo>
                      <a:cubicBezTo>
                        <a:pt x="2" y="8"/>
                        <a:pt x="12" y="1"/>
                        <a:pt x="25" y="0"/>
                      </a:cubicBezTo>
                      <a:cubicBezTo>
                        <a:pt x="39" y="0"/>
                        <a:pt x="47" y="6"/>
                        <a:pt x="50" y="8"/>
                      </a:cubicBezTo>
                      <a:cubicBezTo>
                        <a:pt x="47" y="10"/>
                        <a:pt x="40" y="16"/>
                        <a:pt x="2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59" name="Freeform 149"/>
                <p:cNvSpPr/>
                <p:nvPr/>
              </p:nvSpPr>
              <p:spPr bwMode="auto">
                <a:xfrm>
                  <a:off x="8842375" y="842963"/>
                  <a:ext cx="84137" cy="142875"/>
                </a:xfrm>
                <a:custGeom>
                  <a:avLst/>
                  <a:gdLst>
                    <a:gd name="T0" fmla="*/ 6 w 26"/>
                    <a:gd name="T1" fmla="*/ 15 h 44"/>
                    <a:gd name="T2" fmla="*/ 2 w 26"/>
                    <a:gd name="T3" fmla="*/ 40 h 44"/>
                    <a:gd name="T4" fmla="*/ 0 w 26"/>
                    <a:gd name="T5" fmla="*/ 44 h 44"/>
                    <a:gd name="T6" fmla="*/ 19 w 26"/>
                    <a:gd name="T7" fmla="*/ 26 h 44"/>
                    <a:gd name="T8" fmla="*/ 23 w 26"/>
                    <a:gd name="T9" fmla="*/ 0 h 44"/>
                    <a:gd name="T10" fmla="*/ 6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6" y="15"/>
                      </a:moveTo>
                      <a:cubicBezTo>
                        <a:pt x="7" y="18"/>
                        <a:pt x="8" y="28"/>
                        <a:pt x="2" y="40"/>
                      </a:cubicBezTo>
                      <a:cubicBezTo>
                        <a:pt x="1" y="41"/>
                        <a:pt x="0" y="43"/>
                        <a:pt x="0" y="44"/>
                      </a:cubicBezTo>
                      <a:cubicBezTo>
                        <a:pt x="2" y="43"/>
                        <a:pt x="13" y="37"/>
                        <a:pt x="19" y="26"/>
                      </a:cubicBezTo>
                      <a:cubicBezTo>
                        <a:pt x="26" y="14"/>
                        <a:pt x="24" y="3"/>
                        <a:pt x="23" y="0"/>
                      </a:cubicBezTo>
                      <a:cubicBezTo>
                        <a:pt x="21" y="1"/>
                        <a:pt x="12" y="6"/>
                        <a:pt x="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60" name="Freeform 150"/>
                <p:cNvSpPr/>
                <p:nvPr/>
              </p:nvSpPr>
              <p:spPr bwMode="auto">
                <a:xfrm>
                  <a:off x="8842375" y="1831976"/>
                  <a:ext cx="236537" cy="109538"/>
                </a:xfrm>
                <a:custGeom>
                  <a:avLst/>
                  <a:gdLst>
                    <a:gd name="T0" fmla="*/ 1 w 73"/>
                    <a:gd name="T1" fmla="*/ 0 h 34"/>
                    <a:gd name="T2" fmla="*/ 73 w 73"/>
                    <a:gd name="T3" fmla="*/ 26 h 34"/>
                    <a:gd name="T4" fmla="*/ 72 w 73"/>
                    <a:gd name="T5" fmla="*/ 34 h 34"/>
                    <a:gd name="T6" fmla="*/ 0 w 73"/>
                    <a:gd name="T7" fmla="*/ 2 h 34"/>
                    <a:gd name="T8" fmla="*/ 1 w 73"/>
                    <a:gd name="T9" fmla="*/ 0 h 34"/>
                  </a:gdLst>
                  <a:ahLst/>
                  <a:cxnLst>
                    <a:cxn ang="0">
                      <a:pos x="T0" y="T1"/>
                    </a:cxn>
                    <a:cxn ang="0">
                      <a:pos x="T2" y="T3"/>
                    </a:cxn>
                    <a:cxn ang="0">
                      <a:pos x="T4" y="T5"/>
                    </a:cxn>
                    <a:cxn ang="0">
                      <a:pos x="T6" y="T7"/>
                    </a:cxn>
                    <a:cxn ang="0">
                      <a:pos x="T8" y="T9"/>
                    </a:cxn>
                  </a:cxnLst>
                  <a:rect l="0" t="0" r="r" b="b"/>
                  <a:pathLst>
                    <a:path w="73" h="34">
                      <a:moveTo>
                        <a:pt x="1" y="0"/>
                      </a:moveTo>
                      <a:cubicBezTo>
                        <a:pt x="23" y="15"/>
                        <a:pt x="48" y="23"/>
                        <a:pt x="73" y="26"/>
                      </a:cubicBezTo>
                      <a:cubicBezTo>
                        <a:pt x="72" y="34"/>
                        <a:pt x="72" y="34"/>
                        <a:pt x="72" y="34"/>
                      </a:cubicBezTo>
                      <a:cubicBezTo>
                        <a:pt x="45" y="29"/>
                        <a:pt x="21" y="18"/>
                        <a:pt x="0" y="2"/>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61" name="Freeform 151"/>
                <p:cNvSpPr/>
                <p:nvPr/>
              </p:nvSpPr>
              <p:spPr bwMode="auto">
                <a:xfrm>
                  <a:off x="8667750" y="1766888"/>
                  <a:ext cx="155575" cy="80963"/>
                </a:xfrm>
                <a:custGeom>
                  <a:avLst/>
                  <a:gdLst>
                    <a:gd name="T0" fmla="*/ 22 w 48"/>
                    <a:gd name="T1" fmla="*/ 21 h 25"/>
                    <a:gd name="T2" fmla="*/ 48 w 48"/>
                    <a:gd name="T3" fmla="*/ 20 h 25"/>
                    <a:gd name="T4" fmla="*/ 26 w 48"/>
                    <a:gd name="T5" fmla="*/ 4 h 25"/>
                    <a:gd name="T6" fmla="*/ 0 w 48"/>
                    <a:gd name="T7" fmla="*/ 5 h 25"/>
                    <a:gd name="T8" fmla="*/ 22 w 48"/>
                    <a:gd name="T9" fmla="*/ 21 h 25"/>
                  </a:gdLst>
                  <a:ahLst/>
                  <a:cxnLst>
                    <a:cxn ang="0">
                      <a:pos x="T0" y="T1"/>
                    </a:cxn>
                    <a:cxn ang="0">
                      <a:pos x="T2" y="T3"/>
                    </a:cxn>
                    <a:cxn ang="0">
                      <a:pos x="T4" y="T5"/>
                    </a:cxn>
                    <a:cxn ang="0">
                      <a:pos x="T6" y="T7"/>
                    </a:cxn>
                    <a:cxn ang="0">
                      <a:pos x="T8" y="T9"/>
                    </a:cxn>
                  </a:cxnLst>
                  <a:rect l="0" t="0" r="r" b="b"/>
                  <a:pathLst>
                    <a:path w="48" h="25">
                      <a:moveTo>
                        <a:pt x="22" y="21"/>
                      </a:moveTo>
                      <a:cubicBezTo>
                        <a:pt x="35" y="25"/>
                        <a:pt x="45" y="21"/>
                        <a:pt x="48" y="20"/>
                      </a:cubicBezTo>
                      <a:cubicBezTo>
                        <a:pt x="46" y="17"/>
                        <a:pt x="39" y="8"/>
                        <a:pt x="26" y="4"/>
                      </a:cubicBezTo>
                      <a:cubicBezTo>
                        <a:pt x="13" y="0"/>
                        <a:pt x="3" y="4"/>
                        <a:pt x="0" y="5"/>
                      </a:cubicBezTo>
                      <a:cubicBezTo>
                        <a:pt x="2" y="8"/>
                        <a:pt x="9" y="17"/>
                        <a:pt x="22"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62" name="Freeform 152"/>
                <p:cNvSpPr/>
                <p:nvPr/>
              </p:nvSpPr>
              <p:spPr bwMode="auto">
                <a:xfrm>
                  <a:off x="8775700" y="1666876"/>
                  <a:ext cx="76200" cy="155575"/>
                </a:xfrm>
                <a:custGeom>
                  <a:avLst/>
                  <a:gdLst>
                    <a:gd name="T0" fmla="*/ 20 w 24"/>
                    <a:gd name="T1" fmla="*/ 23 h 48"/>
                    <a:gd name="T2" fmla="*/ 18 w 24"/>
                    <a:gd name="T3" fmla="*/ 48 h 48"/>
                    <a:gd name="T4" fmla="*/ 3 w 24"/>
                    <a:gd name="T5" fmla="*/ 25 h 48"/>
                    <a:gd name="T6" fmla="*/ 6 w 24"/>
                    <a:gd name="T7" fmla="*/ 0 h 48"/>
                    <a:gd name="T8" fmla="*/ 20 w 24"/>
                    <a:gd name="T9" fmla="*/ 23 h 48"/>
                  </a:gdLst>
                  <a:ahLst/>
                  <a:cxnLst>
                    <a:cxn ang="0">
                      <a:pos x="T0" y="T1"/>
                    </a:cxn>
                    <a:cxn ang="0">
                      <a:pos x="T2" y="T3"/>
                    </a:cxn>
                    <a:cxn ang="0">
                      <a:pos x="T4" y="T5"/>
                    </a:cxn>
                    <a:cxn ang="0">
                      <a:pos x="T6" y="T7"/>
                    </a:cxn>
                    <a:cxn ang="0">
                      <a:pos x="T8" y="T9"/>
                    </a:cxn>
                  </a:cxnLst>
                  <a:rect l="0" t="0" r="r" b="b"/>
                  <a:pathLst>
                    <a:path w="24" h="48">
                      <a:moveTo>
                        <a:pt x="20" y="23"/>
                      </a:moveTo>
                      <a:cubicBezTo>
                        <a:pt x="24" y="36"/>
                        <a:pt x="19" y="46"/>
                        <a:pt x="18" y="48"/>
                      </a:cubicBezTo>
                      <a:cubicBezTo>
                        <a:pt x="15" y="46"/>
                        <a:pt x="6" y="38"/>
                        <a:pt x="3" y="25"/>
                      </a:cubicBezTo>
                      <a:cubicBezTo>
                        <a:pt x="0" y="12"/>
                        <a:pt x="5" y="2"/>
                        <a:pt x="6" y="0"/>
                      </a:cubicBezTo>
                      <a:cubicBezTo>
                        <a:pt x="8" y="2"/>
                        <a:pt x="17" y="9"/>
                        <a:pt x="2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63" name="Freeform 153"/>
                <p:cNvSpPr/>
                <p:nvPr/>
              </p:nvSpPr>
              <p:spPr bwMode="auto">
                <a:xfrm>
                  <a:off x="8913813" y="865188"/>
                  <a:ext cx="139700" cy="90488"/>
                </a:xfrm>
                <a:custGeom>
                  <a:avLst/>
                  <a:gdLst>
                    <a:gd name="T0" fmla="*/ 17 w 43"/>
                    <a:gd name="T1" fmla="*/ 7 h 28"/>
                    <a:gd name="T2" fmla="*/ 0 w 43"/>
                    <a:gd name="T3" fmla="*/ 26 h 28"/>
                    <a:gd name="T4" fmla="*/ 25 w 43"/>
                    <a:gd name="T5" fmla="*/ 21 h 28"/>
                    <a:gd name="T6" fmla="*/ 43 w 43"/>
                    <a:gd name="T7" fmla="*/ 2 h 28"/>
                    <a:gd name="T8" fmla="*/ 17 w 43"/>
                    <a:gd name="T9" fmla="*/ 7 h 28"/>
                  </a:gdLst>
                  <a:ahLst/>
                  <a:cxnLst>
                    <a:cxn ang="0">
                      <a:pos x="T0" y="T1"/>
                    </a:cxn>
                    <a:cxn ang="0">
                      <a:pos x="T2" y="T3"/>
                    </a:cxn>
                    <a:cxn ang="0">
                      <a:pos x="T4" y="T5"/>
                    </a:cxn>
                    <a:cxn ang="0">
                      <a:pos x="T6" y="T7"/>
                    </a:cxn>
                    <a:cxn ang="0">
                      <a:pos x="T8" y="T9"/>
                    </a:cxn>
                  </a:cxnLst>
                  <a:rect l="0" t="0" r="r" b="b"/>
                  <a:pathLst>
                    <a:path w="43" h="28">
                      <a:moveTo>
                        <a:pt x="17" y="7"/>
                      </a:moveTo>
                      <a:cubicBezTo>
                        <a:pt x="6" y="14"/>
                        <a:pt x="1" y="23"/>
                        <a:pt x="0" y="26"/>
                      </a:cubicBezTo>
                      <a:cubicBezTo>
                        <a:pt x="3" y="27"/>
                        <a:pt x="14" y="28"/>
                        <a:pt x="25" y="21"/>
                      </a:cubicBezTo>
                      <a:cubicBezTo>
                        <a:pt x="37" y="14"/>
                        <a:pt x="41" y="4"/>
                        <a:pt x="43" y="2"/>
                      </a:cubicBezTo>
                      <a:cubicBezTo>
                        <a:pt x="40" y="1"/>
                        <a:pt x="29" y="0"/>
                        <a:pt x="1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grpSp>
        </p:grpSp>
        <p:sp>
          <p:nvSpPr>
            <p:cNvPr id="1139" name="矩形: 圆角 1138"/>
            <p:cNvSpPr/>
            <p:nvPr/>
          </p:nvSpPr>
          <p:spPr>
            <a:xfrm>
              <a:off x="975550" y="2367724"/>
              <a:ext cx="1891243" cy="537821"/>
            </a:xfrm>
            <a:prstGeom prst="roundRect">
              <a:avLst/>
            </a:prstGeom>
            <a:noFill/>
            <a:ln>
              <a:gradFill>
                <a:gsLst>
                  <a:gs pos="0">
                    <a:srgbClr val="F1973B"/>
                  </a:gs>
                  <a:gs pos="100000">
                    <a:srgbClr val="EA551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grpSp>
        <p:nvGrpSpPr>
          <p:cNvPr id="991" name="组合 990"/>
          <p:cNvGrpSpPr/>
          <p:nvPr/>
        </p:nvGrpSpPr>
        <p:grpSpPr>
          <a:xfrm>
            <a:off x="3751307" y="4847687"/>
            <a:ext cx="1891243" cy="1430972"/>
            <a:chOff x="975550" y="1474573"/>
            <a:chExt cx="1891243" cy="1430972"/>
          </a:xfrm>
        </p:grpSpPr>
        <p:grpSp>
          <p:nvGrpSpPr>
            <p:cNvPr id="1090" name="组合 1089"/>
            <p:cNvGrpSpPr/>
            <p:nvPr/>
          </p:nvGrpSpPr>
          <p:grpSpPr>
            <a:xfrm>
              <a:off x="1007379" y="1474573"/>
              <a:ext cx="1827584" cy="763150"/>
              <a:chOff x="1110431" y="1468524"/>
              <a:chExt cx="1570072" cy="757714"/>
            </a:xfrm>
          </p:grpSpPr>
          <p:grpSp>
            <p:nvGrpSpPr>
              <p:cNvPr id="1092" name="组合 1091"/>
              <p:cNvGrpSpPr/>
              <p:nvPr/>
            </p:nvGrpSpPr>
            <p:grpSpPr>
              <a:xfrm>
                <a:off x="2224951" y="1468524"/>
                <a:ext cx="455552" cy="757714"/>
                <a:chOff x="9207500" y="842963"/>
                <a:chExt cx="542925" cy="1098551"/>
              </a:xfrm>
              <a:gradFill>
                <a:gsLst>
                  <a:gs pos="0">
                    <a:srgbClr val="F1973B"/>
                  </a:gs>
                  <a:gs pos="95000">
                    <a:srgbClr val="EA5514"/>
                  </a:gs>
                </a:gsLst>
                <a:lin ang="5400000" scaled="1"/>
              </a:gradFill>
            </p:grpSpPr>
            <p:sp>
              <p:nvSpPr>
                <p:cNvPr id="1116" name="Freeform 110"/>
                <p:cNvSpPr/>
                <p:nvPr/>
              </p:nvSpPr>
              <p:spPr bwMode="auto">
                <a:xfrm>
                  <a:off x="9507538" y="1592263"/>
                  <a:ext cx="58737" cy="158750"/>
                </a:xfrm>
                <a:custGeom>
                  <a:avLst/>
                  <a:gdLst>
                    <a:gd name="T0" fmla="*/ 0 w 18"/>
                    <a:gd name="T1" fmla="*/ 19 h 49"/>
                    <a:gd name="T2" fmla="*/ 5 w 18"/>
                    <a:gd name="T3" fmla="*/ 44 h 49"/>
                    <a:gd name="T4" fmla="*/ 5 w 18"/>
                    <a:gd name="T5" fmla="*/ 49 h 49"/>
                    <a:gd name="T6" fmla="*/ 17 w 18"/>
                    <a:gd name="T7" fmla="*/ 25 h 49"/>
                    <a:gd name="T8" fmla="*/ 11 w 18"/>
                    <a:gd name="T9" fmla="*/ 0 h 49"/>
                    <a:gd name="T10" fmla="*/ 0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0" y="19"/>
                      </a:moveTo>
                      <a:cubicBezTo>
                        <a:pt x="2" y="22"/>
                        <a:pt x="7" y="31"/>
                        <a:pt x="5" y="44"/>
                      </a:cubicBezTo>
                      <a:cubicBezTo>
                        <a:pt x="5" y="46"/>
                        <a:pt x="5" y="47"/>
                        <a:pt x="5" y="49"/>
                      </a:cubicBezTo>
                      <a:cubicBezTo>
                        <a:pt x="7" y="46"/>
                        <a:pt x="15" y="38"/>
                        <a:pt x="17" y="25"/>
                      </a:cubicBezTo>
                      <a:cubicBezTo>
                        <a:pt x="18" y="11"/>
                        <a:pt x="13" y="2"/>
                        <a:pt x="11" y="0"/>
                      </a:cubicBezTo>
                      <a:cubicBezTo>
                        <a:pt x="9" y="2"/>
                        <a:pt x="3" y="8"/>
                        <a:pt x="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17" name="Freeform 111"/>
                <p:cNvSpPr/>
                <p:nvPr/>
              </p:nvSpPr>
              <p:spPr bwMode="auto">
                <a:xfrm>
                  <a:off x="9534525" y="1685926"/>
                  <a:ext cx="147637" cy="71438"/>
                </a:xfrm>
                <a:custGeom>
                  <a:avLst/>
                  <a:gdLst>
                    <a:gd name="T0" fmla="*/ 30 w 46"/>
                    <a:gd name="T1" fmla="*/ 19 h 22"/>
                    <a:gd name="T2" fmla="*/ 4 w 46"/>
                    <a:gd name="T3" fmla="*/ 20 h 22"/>
                    <a:gd name="T4" fmla="*/ 0 w 46"/>
                    <a:gd name="T5" fmla="*/ 22 h 22"/>
                    <a:gd name="T6" fmla="*/ 20 w 46"/>
                    <a:gd name="T7" fmla="*/ 5 h 22"/>
                    <a:gd name="T8" fmla="*/ 46 w 46"/>
                    <a:gd name="T9" fmla="*/ 3 h 22"/>
                    <a:gd name="T10" fmla="*/ 30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30" y="19"/>
                      </a:moveTo>
                      <a:cubicBezTo>
                        <a:pt x="27" y="18"/>
                        <a:pt x="17" y="15"/>
                        <a:pt x="4" y="20"/>
                      </a:cubicBezTo>
                      <a:cubicBezTo>
                        <a:pt x="3" y="21"/>
                        <a:pt x="1" y="22"/>
                        <a:pt x="0" y="22"/>
                      </a:cubicBezTo>
                      <a:cubicBezTo>
                        <a:pt x="2" y="20"/>
                        <a:pt x="8" y="10"/>
                        <a:pt x="20" y="5"/>
                      </a:cubicBezTo>
                      <a:cubicBezTo>
                        <a:pt x="33" y="0"/>
                        <a:pt x="43" y="3"/>
                        <a:pt x="46" y="3"/>
                      </a:cubicBezTo>
                      <a:cubicBezTo>
                        <a:pt x="44" y="6"/>
                        <a:pt x="39" y="14"/>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18" name="Freeform 112"/>
                <p:cNvSpPr/>
                <p:nvPr/>
              </p:nvSpPr>
              <p:spPr bwMode="auto">
                <a:xfrm>
                  <a:off x="9550400" y="1501776"/>
                  <a:ext cx="57150" cy="161925"/>
                </a:xfrm>
                <a:custGeom>
                  <a:avLst/>
                  <a:gdLst>
                    <a:gd name="T0" fmla="*/ 0 w 18"/>
                    <a:gd name="T1" fmla="*/ 22 h 50"/>
                    <a:gd name="T2" fmla="*/ 11 w 18"/>
                    <a:gd name="T3" fmla="*/ 45 h 50"/>
                    <a:gd name="T4" fmla="*/ 11 w 18"/>
                    <a:gd name="T5" fmla="*/ 50 h 50"/>
                    <a:gd name="T6" fmla="*/ 17 w 18"/>
                    <a:gd name="T7" fmla="*/ 24 h 50"/>
                    <a:gd name="T8" fmla="*/ 7 w 18"/>
                    <a:gd name="T9" fmla="*/ 0 h 50"/>
                    <a:gd name="T10" fmla="*/ 0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0" y="22"/>
                      </a:moveTo>
                      <a:cubicBezTo>
                        <a:pt x="2" y="24"/>
                        <a:pt x="10" y="32"/>
                        <a:pt x="11" y="45"/>
                      </a:cubicBezTo>
                      <a:cubicBezTo>
                        <a:pt x="11" y="47"/>
                        <a:pt x="11" y="48"/>
                        <a:pt x="11" y="50"/>
                      </a:cubicBezTo>
                      <a:cubicBezTo>
                        <a:pt x="12" y="47"/>
                        <a:pt x="18" y="37"/>
                        <a:pt x="17" y="24"/>
                      </a:cubicBezTo>
                      <a:cubicBezTo>
                        <a:pt x="16" y="10"/>
                        <a:pt x="9" y="2"/>
                        <a:pt x="7" y="0"/>
                      </a:cubicBezTo>
                      <a:cubicBezTo>
                        <a:pt x="5" y="3"/>
                        <a:pt x="1" y="11"/>
                        <a:pt x="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19" name="Freeform 113"/>
                <p:cNvSpPr/>
                <p:nvPr/>
              </p:nvSpPr>
              <p:spPr bwMode="auto">
                <a:xfrm>
                  <a:off x="9598025" y="1576388"/>
                  <a:ext cx="133350" cy="93663"/>
                </a:xfrm>
                <a:custGeom>
                  <a:avLst/>
                  <a:gdLst>
                    <a:gd name="T0" fmla="*/ 28 w 41"/>
                    <a:gd name="T1" fmla="*/ 19 h 29"/>
                    <a:gd name="T2" fmla="*/ 3 w 41"/>
                    <a:gd name="T3" fmla="*/ 26 h 29"/>
                    <a:gd name="T4" fmla="*/ 0 w 41"/>
                    <a:gd name="T5" fmla="*/ 29 h 29"/>
                    <a:gd name="T6" fmla="*/ 16 w 41"/>
                    <a:gd name="T7" fmla="*/ 7 h 29"/>
                    <a:gd name="T8" fmla="*/ 41 w 41"/>
                    <a:gd name="T9" fmla="*/ 1 h 29"/>
                    <a:gd name="T10" fmla="*/ 28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28" y="19"/>
                      </a:moveTo>
                      <a:cubicBezTo>
                        <a:pt x="25" y="19"/>
                        <a:pt x="14" y="18"/>
                        <a:pt x="3" y="26"/>
                      </a:cubicBezTo>
                      <a:cubicBezTo>
                        <a:pt x="2" y="27"/>
                        <a:pt x="1" y="28"/>
                        <a:pt x="0" y="29"/>
                      </a:cubicBezTo>
                      <a:cubicBezTo>
                        <a:pt x="1" y="26"/>
                        <a:pt x="5" y="15"/>
                        <a:pt x="16" y="7"/>
                      </a:cubicBezTo>
                      <a:cubicBezTo>
                        <a:pt x="27" y="0"/>
                        <a:pt x="38" y="0"/>
                        <a:pt x="41" y="1"/>
                      </a:cubicBezTo>
                      <a:cubicBezTo>
                        <a:pt x="40" y="3"/>
                        <a:pt x="36" y="12"/>
                        <a:pt x="2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20" name="Freeform 114"/>
                <p:cNvSpPr/>
                <p:nvPr/>
              </p:nvSpPr>
              <p:spPr bwMode="auto">
                <a:xfrm>
                  <a:off x="9569450" y="1411288"/>
                  <a:ext cx="74612" cy="155575"/>
                </a:xfrm>
                <a:custGeom>
                  <a:avLst/>
                  <a:gdLst>
                    <a:gd name="T0" fmla="*/ 2 w 23"/>
                    <a:gd name="T1" fmla="*/ 22 h 48"/>
                    <a:gd name="T2" fmla="*/ 17 w 23"/>
                    <a:gd name="T3" fmla="*/ 43 h 48"/>
                    <a:gd name="T4" fmla="*/ 18 w 23"/>
                    <a:gd name="T5" fmla="*/ 48 h 48"/>
                    <a:gd name="T6" fmla="*/ 19 w 23"/>
                    <a:gd name="T7" fmla="*/ 21 h 48"/>
                    <a:gd name="T8" fmla="*/ 4 w 23"/>
                    <a:gd name="T9" fmla="*/ 0 h 48"/>
                    <a:gd name="T10" fmla="*/ 2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 y="22"/>
                      </a:moveTo>
                      <a:cubicBezTo>
                        <a:pt x="4" y="24"/>
                        <a:pt x="13" y="30"/>
                        <a:pt x="17" y="43"/>
                      </a:cubicBezTo>
                      <a:cubicBezTo>
                        <a:pt x="17" y="45"/>
                        <a:pt x="18" y="46"/>
                        <a:pt x="18" y="48"/>
                      </a:cubicBezTo>
                      <a:cubicBezTo>
                        <a:pt x="19" y="45"/>
                        <a:pt x="23" y="33"/>
                        <a:pt x="19" y="21"/>
                      </a:cubicBezTo>
                      <a:cubicBezTo>
                        <a:pt x="15" y="8"/>
                        <a:pt x="6" y="1"/>
                        <a:pt x="4" y="0"/>
                      </a:cubicBezTo>
                      <a:cubicBezTo>
                        <a:pt x="3" y="3"/>
                        <a:pt x="0" y="11"/>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21" name="Freeform 115"/>
                <p:cNvSpPr/>
                <p:nvPr/>
              </p:nvSpPr>
              <p:spPr bwMode="auto">
                <a:xfrm>
                  <a:off x="9640888" y="1454151"/>
                  <a:ext cx="109537" cy="115888"/>
                </a:xfrm>
                <a:custGeom>
                  <a:avLst/>
                  <a:gdLst>
                    <a:gd name="T0" fmla="*/ 26 w 34"/>
                    <a:gd name="T1" fmla="*/ 20 h 36"/>
                    <a:gd name="T2" fmla="*/ 3 w 34"/>
                    <a:gd name="T3" fmla="*/ 32 h 36"/>
                    <a:gd name="T4" fmla="*/ 0 w 34"/>
                    <a:gd name="T5" fmla="*/ 36 h 36"/>
                    <a:gd name="T6" fmla="*/ 11 w 34"/>
                    <a:gd name="T7" fmla="*/ 11 h 36"/>
                    <a:gd name="T8" fmla="*/ 34 w 34"/>
                    <a:gd name="T9" fmla="*/ 0 h 36"/>
                    <a:gd name="T10" fmla="*/ 26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26" y="20"/>
                      </a:moveTo>
                      <a:cubicBezTo>
                        <a:pt x="23" y="21"/>
                        <a:pt x="12" y="22"/>
                        <a:pt x="3" y="32"/>
                      </a:cubicBezTo>
                      <a:cubicBezTo>
                        <a:pt x="2" y="33"/>
                        <a:pt x="1" y="34"/>
                        <a:pt x="0" y="36"/>
                      </a:cubicBezTo>
                      <a:cubicBezTo>
                        <a:pt x="0" y="32"/>
                        <a:pt x="2" y="21"/>
                        <a:pt x="11" y="11"/>
                      </a:cubicBezTo>
                      <a:cubicBezTo>
                        <a:pt x="21" y="1"/>
                        <a:pt x="31" y="0"/>
                        <a:pt x="34" y="0"/>
                      </a:cubicBezTo>
                      <a:cubicBezTo>
                        <a:pt x="34" y="2"/>
                        <a:pt x="33" y="12"/>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22" name="Freeform 116"/>
                <p:cNvSpPr/>
                <p:nvPr/>
              </p:nvSpPr>
              <p:spPr bwMode="auto">
                <a:xfrm>
                  <a:off x="9566275" y="1317626"/>
                  <a:ext cx="87312" cy="142875"/>
                </a:xfrm>
                <a:custGeom>
                  <a:avLst/>
                  <a:gdLst>
                    <a:gd name="T0" fmla="*/ 4 w 27"/>
                    <a:gd name="T1" fmla="*/ 23 h 44"/>
                    <a:gd name="T2" fmla="*/ 23 w 27"/>
                    <a:gd name="T3" fmla="*/ 40 h 44"/>
                    <a:gd name="T4" fmla="*/ 25 w 27"/>
                    <a:gd name="T5" fmla="*/ 44 h 44"/>
                    <a:gd name="T6" fmla="*/ 21 w 27"/>
                    <a:gd name="T7" fmla="*/ 18 h 44"/>
                    <a:gd name="T8" fmla="*/ 2 w 27"/>
                    <a:gd name="T9" fmla="*/ 0 h 44"/>
                    <a:gd name="T10" fmla="*/ 4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4" y="23"/>
                      </a:moveTo>
                      <a:cubicBezTo>
                        <a:pt x="7" y="24"/>
                        <a:pt x="17" y="28"/>
                        <a:pt x="23" y="40"/>
                      </a:cubicBezTo>
                      <a:cubicBezTo>
                        <a:pt x="24" y="41"/>
                        <a:pt x="25" y="43"/>
                        <a:pt x="25" y="44"/>
                      </a:cubicBezTo>
                      <a:cubicBezTo>
                        <a:pt x="26" y="41"/>
                        <a:pt x="27" y="29"/>
                        <a:pt x="21" y="18"/>
                      </a:cubicBezTo>
                      <a:cubicBezTo>
                        <a:pt x="14" y="6"/>
                        <a:pt x="5" y="2"/>
                        <a:pt x="2" y="0"/>
                      </a:cubicBezTo>
                      <a:cubicBezTo>
                        <a:pt x="1" y="3"/>
                        <a:pt x="0" y="13"/>
                        <a:pt x="4"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23" name="Freeform 117"/>
                <p:cNvSpPr/>
                <p:nvPr/>
              </p:nvSpPr>
              <p:spPr bwMode="auto">
                <a:xfrm>
                  <a:off x="9659938" y="1323976"/>
                  <a:ext cx="87312" cy="136525"/>
                </a:xfrm>
                <a:custGeom>
                  <a:avLst/>
                  <a:gdLst>
                    <a:gd name="T0" fmla="*/ 23 w 27"/>
                    <a:gd name="T1" fmla="*/ 22 h 42"/>
                    <a:gd name="T2" fmla="*/ 3 w 27"/>
                    <a:gd name="T3" fmla="*/ 38 h 42"/>
                    <a:gd name="T4" fmla="*/ 1 w 27"/>
                    <a:gd name="T5" fmla="*/ 42 h 42"/>
                    <a:gd name="T6" fmla="*/ 7 w 27"/>
                    <a:gd name="T7" fmla="*/ 16 h 42"/>
                    <a:gd name="T8" fmla="*/ 27 w 27"/>
                    <a:gd name="T9" fmla="*/ 0 h 42"/>
                    <a:gd name="T10" fmla="*/ 23 w 27"/>
                    <a:gd name="T11" fmla="*/ 22 h 42"/>
                  </a:gdLst>
                  <a:ahLst/>
                  <a:cxnLst>
                    <a:cxn ang="0">
                      <a:pos x="T0" y="T1"/>
                    </a:cxn>
                    <a:cxn ang="0">
                      <a:pos x="T2" y="T3"/>
                    </a:cxn>
                    <a:cxn ang="0">
                      <a:pos x="T4" y="T5"/>
                    </a:cxn>
                    <a:cxn ang="0">
                      <a:pos x="T6" y="T7"/>
                    </a:cxn>
                    <a:cxn ang="0">
                      <a:pos x="T8" y="T9"/>
                    </a:cxn>
                    <a:cxn ang="0">
                      <a:pos x="T10" y="T11"/>
                    </a:cxn>
                  </a:cxnLst>
                  <a:rect l="0" t="0" r="r" b="b"/>
                  <a:pathLst>
                    <a:path w="27" h="42">
                      <a:moveTo>
                        <a:pt x="23" y="22"/>
                      </a:moveTo>
                      <a:cubicBezTo>
                        <a:pt x="20" y="23"/>
                        <a:pt x="10" y="27"/>
                        <a:pt x="3" y="38"/>
                      </a:cubicBezTo>
                      <a:cubicBezTo>
                        <a:pt x="2" y="40"/>
                        <a:pt x="1" y="41"/>
                        <a:pt x="1" y="42"/>
                      </a:cubicBezTo>
                      <a:cubicBezTo>
                        <a:pt x="0" y="39"/>
                        <a:pt x="0" y="27"/>
                        <a:pt x="7" y="16"/>
                      </a:cubicBezTo>
                      <a:cubicBezTo>
                        <a:pt x="14" y="5"/>
                        <a:pt x="24" y="1"/>
                        <a:pt x="27" y="0"/>
                      </a:cubicBezTo>
                      <a:cubicBezTo>
                        <a:pt x="27" y="3"/>
                        <a:pt x="27" y="12"/>
                        <a:pt x="2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24" name="Freeform 118"/>
                <p:cNvSpPr/>
                <p:nvPr/>
              </p:nvSpPr>
              <p:spPr bwMode="auto">
                <a:xfrm>
                  <a:off x="9544050" y="1230313"/>
                  <a:ext cx="103187" cy="123825"/>
                </a:xfrm>
                <a:custGeom>
                  <a:avLst/>
                  <a:gdLst>
                    <a:gd name="T0" fmla="*/ 7 w 32"/>
                    <a:gd name="T1" fmla="*/ 22 h 38"/>
                    <a:gd name="T2" fmla="*/ 29 w 32"/>
                    <a:gd name="T3" fmla="*/ 34 h 38"/>
                    <a:gd name="T4" fmla="*/ 32 w 32"/>
                    <a:gd name="T5" fmla="*/ 38 h 38"/>
                    <a:gd name="T6" fmla="*/ 22 w 32"/>
                    <a:gd name="T7" fmla="*/ 13 h 38"/>
                    <a:gd name="T8" fmla="*/ 0 w 32"/>
                    <a:gd name="T9" fmla="*/ 0 h 38"/>
                    <a:gd name="T10" fmla="*/ 7 w 32"/>
                    <a:gd name="T11" fmla="*/ 22 h 38"/>
                  </a:gdLst>
                  <a:ahLst/>
                  <a:cxnLst>
                    <a:cxn ang="0">
                      <a:pos x="T0" y="T1"/>
                    </a:cxn>
                    <a:cxn ang="0">
                      <a:pos x="T2" y="T3"/>
                    </a:cxn>
                    <a:cxn ang="0">
                      <a:pos x="T4" y="T5"/>
                    </a:cxn>
                    <a:cxn ang="0">
                      <a:pos x="T6" y="T7"/>
                    </a:cxn>
                    <a:cxn ang="0">
                      <a:pos x="T8" y="T9"/>
                    </a:cxn>
                    <a:cxn ang="0">
                      <a:pos x="T10" y="T11"/>
                    </a:cxn>
                  </a:cxnLst>
                  <a:rect l="0" t="0" r="r" b="b"/>
                  <a:pathLst>
                    <a:path w="32" h="38">
                      <a:moveTo>
                        <a:pt x="7" y="22"/>
                      </a:moveTo>
                      <a:cubicBezTo>
                        <a:pt x="10" y="22"/>
                        <a:pt x="20" y="24"/>
                        <a:pt x="29" y="34"/>
                      </a:cubicBezTo>
                      <a:cubicBezTo>
                        <a:pt x="30" y="36"/>
                        <a:pt x="31" y="37"/>
                        <a:pt x="32" y="38"/>
                      </a:cubicBezTo>
                      <a:cubicBezTo>
                        <a:pt x="32" y="35"/>
                        <a:pt x="31" y="23"/>
                        <a:pt x="22" y="13"/>
                      </a:cubicBezTo>
                      <a:cubicBezTo>
                        <a:pt x="13" y="3"/>
                        <a:pt x="3" y="1"/>
                        <a:pt x="0" y="0"/>
                      </a:cubicBezTo>
                      <a:cubicBezTo>
                        <a:pt x="0" y="3"/>
                        <a:pt x="1" y="12"/>
                        <a:pt x="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25" name="Freeform 119"/>
                <p:cNvSpPr/>
                <p:nvPr/>
              </p:nvSpPr>
              <p:spPr bwMode="auto">
                <a:xfrm>
                  <a:off x="9647238" y="1201738"/>
                  <a:ext cx="77787" cy="152400"/>
                </a:xfrm>
                <a:custGeom>
                  <a:avLst/>
                  <a:gdLst>
                    <a:gd name="T0" fmla="*/ 22 w 24"/>
                    <a:gd name="T1" fmla="*/ 22 h 47"/>
                    <a:gd name="T2" fmla="*/ 6 w 24"/>
                    <a:gd name="T3" fmla="*/ 42 h 47"/>
                    <a:gd name="T4" fmla="*/ 4 w 24"/>
                    <a:gd name="T5" fmla="*/ 47 h 47"/>
                    <a:gd name="T6" fmla="*/ 5 w 24"/>
                    <a:gd name="T7" fmla="*/ 19 h 47"/>
                    <a:gd name="T8" fmla="*/ 21 w 24"/>
                    <a:gd name="T9" fmla="*/ 0 h 47"/>
                    <a:gd name="T10" fmla="*/ 22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22" y="22"/>
                      </a:moveTo>
                      <a:cubicBezTo>
                        <a:pt x="19" y="24"/>
                        <a:pt x="10" y="29"/>
                        <a:pt x="6" y="42"/>
                      </a:cubicBezTo>
                      <a:cubicBezTo>
                        <a:pt x="5" y="43"/>
                        <a:pt x="5" y="45"/>
                        <a:pt x="4" y="47"/>
                      </a:cubicBezTo>
                      <a:cubicBezTo>
                        <a:pt x="3" y="43"/>
                        <a:pt x="0" y="32"/>
                        <a:pt x="5" y="19"/>
                      </a:cubicBezTo>
                      <a:cubicBezTo>
                        <a:pt x="9" y="7"/>
                        <a:pt x="18" y="1"/>
                        <a:pt x="21" y="0"/>
                      </a:cubicBezTo>
                      <a:cubicBezTo>
                        <a:pt x="22" y="2"/>
                        <a:pt x="24"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26" name="Freeform 120"/>
                <p:cNvSpPr/>
                <p:nvPr/>
              </p:nvSpPr>
              <p:spPr bwMode="auto">
                <a:xfrm>
                  <a:off x="9494838" y="1149351"/>
                  <a:ext cx="130175" cy="101600"/>
                </a:xfrm>
                <a:custGeom>
                  <a:avLst/>
                  <a:gdLst>
                    <a:gd name="T0" fmla="*/ 12 w 40"/>
                    <a:gd name="T1" fmla="*/ 20 h 31"/>
                    <a:gd name="T2" fmla="*/ 36 w 40"/>
                    <a:gd name="T3" fmla="*/ 28 h 31"/>
                    <a:gd name="T4" fmla="*/ 40 w 40"/>
                    <a:gd name="T5" fmla="*/ 31 h 31"/>
                    <a:gd name="T6" fmla="*/ 25 w 40"/>
                    <a:gd name="T7" fmla="*/ 9 h 31"/>
                    <a:gd name="T8" fmla="*/ 0 w 40"/>
                    <a:gd name="T9" fmla="*/ 1 h 31"/>
                    <a:gd name="T10" fmla="*/ 12 w 40"/>
                    <a:gd name="T11" fmla="*/ 20 h 31"/>
                  </a:gdLst>
                  <a:ahLst/>
                  <a:cxnLst>
                    <a:cxn ang="0">
                      <a:pos x="T0" y="T1"/>
                    </a:cxn>
                    <a:cxn ang="0">
                      <a:pos x="T2" y="T3"/>
                    </a:cxn>
                    <a:cxn ang="0">
                      <a:pos x="T4" y="T5"/>
                    </a:cxn>
                    <a:cxn ang="0">
                      <a:pos x="T6" y="T7"/>
                    </a:cxn>
                    <a:cxn ang="0">
                      <a:pos x="T8" y="T9"/>
                    </a:cxn>
                    <a:cxn ang="0">
                      <a:pos x="T10" y="T11"/>
                    </a:cxn>
                  </a:cxnLst>
                  <a:rect l="0" t="0" r="r" b="b"/>
                  <a:pathLst>
                    <a:path w="40" h="31">
                      <a:moveTo>
                        <a:pt x="12" y="20"/>
                      </a:moveTo>
                      <a:cubicBezTo>
                        <a:pt x="15" y="20"/>
                        <a:pt x="26" y="20"/>
                        <a:pt x="36" y="28"/>
                      </a:cubicBezTo>
                      <a:cubicBezTo>
                        <a:pt x="38" y="29"/>
                        <a:pt x="39" y="30"/>
                        <a:pt x="40" y="31"/>
                      </a:cubicBezTo>
                      <a:cubicBezTo>
                        <a:pt x="39" y="28"/>
                        <a:pt x="35" y="17"/>
                        <a:pt x="25" y="9"/>
                      </a:cubicBezTo>
                      <a:cubicBezTo>
                        <a:pt x="14" y="0"/>
                        <a:pt x="3" y="0"/>
                        <a:pt x="0" y="1"/>
                      </a:cubicBezTo>
                      <a:cubicBezTo>
                        <a:pt x="1" y="3"/>
                        <a:pt x="4" y="12"/>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27" name="Freeform 121"/>
                <p:cNvSpPr/>
                <p:nvPr/>
              </p:nvSpPr>
              <p:spPr bwMode="auto">
                <a:xfrm>
                  <a:off x="9613900" y="1085851"/>
                  <a:ext cx="61912" cy="157163"/>
                </a:xfrm>
                <a:custGeom>
                  <a:avLst/>
                  <a:gdLst>
                    <a:gd name="T0" fmla="*/ 19 w 19"/>
                    <a:gd name="T1" fmla="*/ 22 h 49"/>
                    <a:gd name="T2" fmla="*/ 7 w 19"/>
                    <a:gd name="T3" fmla="*/ 45 h 49"/>
                    <a:gd name="T4" fmla="*/ 7 w 19"/>
                    <a:gd name="T5" fmla="*/ 49 h 49"/>
                    <a:gd name="T6" fmla="*/ 2 w 19"/>
                    <a:gd name="T7" fmla="*/ 23 h 49"/>
                    <a:gd name="T8" fmla="*/ 13 w 19"/>
                    <a:gd name="T9" fmla="*/ 0 h 49"/>
                    <a:gd name="T10" fmla="*/ 19 w 19"/>
                    <a:gd name="T11" fmla="*/ 22 h 49"/>
                  </a:gdLst>
                  <a:ahLst/>
                  <a:cxnLst>
                    <a:cxn ang="0">
                      <a:pos x="T0" y="T1"/>
                    </a:cxn>
                    <a:cxn ang="0">
                      <a:pos x="T2" y="T3"/>
                    </a:cxn>
                    <a:cxn ang="0">
                      <a:pos x="T4" y="T5"/>
                    </a:cxn>
                    <a:cxn ang="0">
                      <a:pos x="T6" y="T7"/>
                    </a:cxn>
                    <a:cxn ang="0">
                      <a:pos x="T8" y="T9"/>
                    </a:cxn>
                    <a:cxn ang="0">
                      <a:pos x="T10" y="T11"/>
                    </a:cxn>
                  </a:cxnLst>
                  <a:rect l="0" t="0" r="r" b="b"/>
                  <a:pathLst>
                    <a:path w="19" h="49">
                      <a:moveTo>
                        <a:pt x="19" y="22"/>
                      </a:moveTo>
                      <a:cubicBezTo>
                        <a:pt x="17" y="24"/>
                        <a:pt x="9" y="31"/>
                        <a:pt x="7" y="45"/>
                      </a:cubicBezTo>
                      <a:cubicBezTo>
                        <a:pt x="7" y="46"/>
                        <a:pt x="7" y="48"/>
                        <a:pt x="7" y="49"/>
                      </a:cubicBezTo>
                      <a:cubicBezTo>
                        <a:pt x="5" y="47"/>
                        <a:pt x="0" y="36"/>
                        <a:pt x="2" y="23"/>
                      </a:cubicBezTo>
                      <a:cubicBezTo>
                        <a:pt x="3" y="10"/>
                        <a:pt x="11" y="2"/>
                        <a:pt x="13" y="0"/>
                      </a:cubicBezTo>
                      <a:cubicBezTo>
                        <a:pt x="15" y="3"/>
                        <a:pt x="19" y="11"/>
                        <a:pt x="19"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28" name="Freeform 122"/>
                <p:cNvSpPr/>
                <p:nvPr/>
              </p:nvSpPr>
              <p:spPr bwMode="auto">
                <a:xfrm>
                  <a:off x="9434513" y="1073151"/>
                  <a:ext cx="144462" cy="79375"/>
                </a:xfrm>
                <a:custGeom>
                  <a:avLst/>
                  <a:gdLst>
                    <a:gd name="T0" fmla="*/ 15 w 45"/>
                    <a:gd name="T1" fmla="*/ 20 h 25"/>
                    <a:gd name="T2" fmla="*/ 41 w 45"/>
                    <a:gd name="T3" fmla="*/ 23 h 25"/>
                    <a:gd name="T4" fmla="*/ 45 w 45"/>
                    <a:gd name="T5" fmla="*/ 25 h 25"/>
                    <a:gd name="T6" fmla="*/ 26 w 45"/>
                    <a:gd name="T7" fmla="*/ 6 h 25"/>
                    <a:gd name="T8" fmla="*/ 0 w 45"/>
                    <a:gd name="T9" fmla="*/ 3 h 25"/>
                    <a:gd name="T10" fmla="*/ 15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15" y="20"/>
                      </a:moveTo>
                      <a:cubicBezTo>
                        <a:pt x="18" y="19"/>
                        <a:pt x="29" y="17"/>
                        <a:pt x="41" y="23"/>
                      </a:cubicBezTo>
                      <a:cubicBezTo>
                        <a:pt x="42" y="23"/>
                        <a:pt x="44" y="24"/>
                        <a:pt x="45" y="25"/>
                      </a:cubicBezTo>
                      <a:cubicBezTo>
                        <a:pt x="44" y="22"/>
                        <a:pt x="38" y="12"/>
                        <a:pt x="26" y="6"/>
                      </a:cubicBezTo>
                      <a:cubicBezTo>
                        <a:pt x="14" y="0"/>
                        <a:pt x="3" y="3"/>
                        <a:pt x="0" y="3"/>
                      </a:cubicBezTo>
                      <a:cubicBezTo>
                        <a:pt x="2" y="6"/>
                        <a:pt x="6" y="14"/>
                        <a:pt x="1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29" name="Freeform 123"/>
                <p:cNvSpPr/>
                <p:nvPr/>
              </p:nvSpPr>
              <p:spPr bwMode="auto">
                <a:xfrm>
                  <a:off x="9553575" y="985838"/>
                  <a:ext cx="57150" cy="160338"/>
                </a:xfrm>
                <a:custGeom>
                  <a:avLst/>
                  <a:gdLst>
                    <a:gd name="T0" fmla="*/ 18 w 18"/>
                    <a:gd name="T1" fmla="*/ 20 h 50"/>
                    <a:gd name="T2" fmla="*/ 11 w 18"/>
                    <a:gd name="T3" fmla="*/ 45 h 50"/>
                    <a:gd name="T4" fmla="*/ 12 w 18"/>
                    <a:gd name="T5" fmla="*/ 50 h 50"/>
                    <a:gd name="T6" fmla="*/ 1 w 18"/>
                    <a:gd name="T7" fmla="*/ 25 h 50"/>
                    <a:gd name="T8" fmla="*/ 8 w 18"/>
                    <a:gd name="T9" fmla="*/ 0 h 50"/>
                    <a:gd name="T10" fmla="*/ 18 w 18"/>
                    <a:gd name="T11" fmla="*/ 20 h 50"/>
                  </a:gdLst>
                  <a:ahLst/>
                  <a:cxnLst>
                    <a:cxn ang="0">
                      <a:pos x="T0" y="T1"/>
                    </a:cxn>
                    <a:cxn ang="0">
                      <a:pos x="T2" y="T3"/>
                    </a:cxn>
                    <a:cxn ang="0">
                      <a:pos x="T4" y="T5"/>
                    </a:cxn>
                    <a:cxn ang="0">
                      <a:pos x="T6" y="T7"/>
                    </a:cxn>
                    <a:cxn ang="0">
                      <a:pos x="T8" y="T9"/>
                    </a:cxn>
                    <a:cxn ang="0">
                      <a:pos x="T10" y="T11"/>
                    </a:cxn>
                  </a:cxnLst>
                  <a:rect l="0" t="0" r="r" b="b"/>
                  <a:pathLst>
                    <a:path w="18" h="50">
                      <a:moveTo>
                        <a:pt x="18" y="20"/>
                      </a:moveTo>
                      <a:cubicBezTo>
                        <a:pt x="16" y="23"/>
                        <a:pt x="10" y="31"/>
                        <a:pt x="11" y="45"/>
                      </a:cubicBezTo>
                      <a:cubicBezTo>
                        <a:pt x="11" y="47"/>
                        <a:pt x="11" y="48"/>
                        <a:pt x="12" y="50"/>
                      </a:cubicBezTo>
                      <a:cubicBezTo>
                        <a:pt x="9" y="47"/>
                        <a:pt x="2" y="38"/>
                        <a:pt x="1" y="25"/>
                      </a:cubicBezTo>
                      <a:cubicBezTo>
                        <a:pt x="0" y="11"/>
                        <a:pt x="6" y="2"/>
                        <a:pt x="8" y="0"/>
                      </a:cubicBezTo>
                      <a:cubicBezTo>
                        <a:pt x="10" y="2"/>
                        <a:pt x="16" y="9"/>
                        <a:pt x="1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30" name="Freeform 124"/>
                <p:cNvSpPr/>
                <p:nvPr/>
              </p:nvSpPr>
              <p:spPr bwMode="auto">
                <a:xfrm>
                  <a:off x="9359900" y="1011238"/>
                  <a:ext cx="153987" cy="61913"/>
                </a:xfrm>
                <a:custGeom>
                  <a:avLst/>
                  <a:gdLst>
                    <a:gd name="T0" fmla="*/ 18 w 48"/>
                    <a:gd name="T1" fmla="*/ 19 h 19"/>
                    <a:gd name="T2" fmla="*/ 44 w 48"/>
                    <a:gd name="T3" fmla="*/ 16 h 19"/>
                    <a:gd name="T4" fmla="*/ 48 w 48"/>
                    <a:gd name="T5" fmla="*/ 18 h 19"/>
                    <a:gd name="T6" fmla="*/ 26 w 48"/>
                    <a:gd name="T7" fmla="*/ 3 h 19"/>
                    <a:gd name="T8" fmla="*/ 0 w 48"/>
                    <a:gd name="T9" fmla="*/ 6 h 19"/>
                    <a:gd name="T10" fmla="*/ 18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18" y="19"/>
                      </a:moveTo>
                      <a:cubicBezTo>
                        <a:pt x="21" y="17"/>
                        <a:pt x="31" y="13"/>
                        <a:pt x="44" y="16"/>
                      </a:cubicBezTo>
                      <a:cubicBezTo>
                        <a:pt x="45" y="16"/>
                        <a:pt x="47" y="17"/>
                        <a:pt x="48" y="18"/>
                      </a:cubicBezTo>
                      <a:cubicBezTo>
                        <a:pt x="46" y="15"/>
                        <a:pt x="39" y="6"/>
                        <a:pt x="26" y="3"/>
                      </a:cubicBezTo>
                      <a:cubicBezTo>
                        <a:pt x="12" y="0"/>
                        <a:pt x="3" y="4"/>
                        <a:pt x="0" y="6"/>
                      </a:cubicBezTo>
                      <a:cubicBezTo>
                        <a:pt x="2" y="8"/>
                        <a:pt x="8" y="15"/>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31" name="Freeform 125"/>
                <p:cNvSpPr/>
                <p:nvPr/>
              </p:nvSpPr>
              <p:spPr bwMode="auto">
                <a:xfrm>
                  <a:off x="9463088" y="904876"/>
                  <a:ext cx="61912" cy="150813"/>
                </a:xfrm>
                <a:custGeom>
                  <a:avLst/>
                  <a:gdLst>
                    <a:gd name="T0" fmla="*/ 19 w 19"/>
                    <a:gd name="T1" fmla="*/ 17 h 47"/>
                    <a:gd name="T2" fmla="*/ 18 w 19"/>
                    <a:gd name="T3" fmla="*/ 43 h 47"/>
                    <a:gd name="T4" fmla="*/ 19 w 19"/>
                    <a:gd name="T5" fmla="*/ 47 h 47"/>
                    <a:gd name="T6" fmla="*/ 4 w 19"/>
                    <a:gd name="T7" fmla="*/ 25 h 47"/>
                    <a:gd name="T8" fmla="*/ 5 w 19"/>
                    <a:gd name="T9" fmla="*/ 0 h 47"/>
                    <a:gd name="T10" fmla="*/ 19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19" y="17"/>
                      </a:moveTo>
                      <a:cubicBezTo>
                        <a:pt x="18" y="20"/>
                        <a:pt x="14" y="30"/>
                        <a:pt x="18" y="43"/>
                      </a:cubicBezTo>
                      <a:cubicBezTo>
                        <a:pt x="18" y="44"/>
                        <a:pt x="19" y="46"/>
                        <a:pt x="19" y="47"/>
                      </a:cubicBezTo>
                      <a:cubicBezTo>
                        <a:pt x="17" y="45"/>
                        <a:pt x="8" y="38"/>
                        <a:pt x="4" y="25"/>
                      </a:cubicBezTo>
                      <a:cubicBezTo>
                        <a:pt x="0" y="12"/>
                        <a:pt x="4" y="2"/>
                        <a:pt x="5" y="0"/>
                      </a:cubicBezTo>
                      <a:cubicBezTo>
                        <a:pt x="8" y="1"/>
                        <a:pt x="15" y="7"/>
                        <a:pt x="1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32" name="Freeform 126"/>
                <p:cNvSpPr/>
                <p:nvPr/>
              </p:nvSpPr>
              <p:spPr bwMode="auto">
                <a:xfrm>
                  <a:off x="9275763" y="965201"/>
                  <a:ext cx="161925" cy="55563"/>
                </a:xfrm>
                <a:custGeom>
                  <a:avLst/>
                  <a:gdLst>
                    <a:gd name="T0" fmla="*/ 21 w 50"/>
                    <a:gd name="T1" fmla="*/ 17 h 17"/>
                    <a:gd name="T2" fmla="*/ 45 w 50"/>
                    <a:gd name="T3" fmla="*/ 9 h 17"/>
                    <a:gd name="T4" fmla="*/ 50 w 50"/>
                    <a:gd name="T5" fmla="*/ 10 h 17"/>
                    <a:gd name="T6" fmla="*/ 24 w 50"/>
                    <a:gd name="T7" fmla="*/ 0 h 17"/>
                    <a:gd name="T8" fmla="*/ 0 w 50"/>
                    <a:gd name="T9" fmla="*/ 8 h 17"/>
                    <a:gd name="T10" fmla="*/ 21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1" y="17"/>
                      </a:moveTo>
                      <a:cubicBezTo>
                        <a:pt x="23" y="15"/>
                        <a:pt x="31" y="9"/>
                        <a:pt x="45" y="9"/>
                      </a:cubicBezTo>
                      <a:cubicBezTo>
                        <a:pt x="47" y="9"/>
                        <a:pt x="48" y="9"/>
                        <a:pt x="50" y="10"/>
                      </a:cubicBezTo>
                      <a:cubicBezTo>
                        <a:pt x="47" y="8"/>
                        <a:pt x="38" y="1"/>
                        <a:pt x="24" y="0"/>
                      </a:cubicBezTo>
                      <a:cubicBezTo>
                        <a:pt x="11" y="0"/>
                        <a:pt x="2" y="6"/>
                        <a:pt x="0" y="8"/>
                      </a:cubicBezTo>
                      <a:cubicBezTo>
                        <a:pt x="2" y="10"/>
                        <a:pt x="10" y="16"/>
                        <a:pt x="2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33" name="Freeform 127"/>
                <p:cNvSpPr/>
                <p:nvPr/>
              </p:nvSpPr>
              <p:spPr bwMode="auto">
                <a:xfrm>
                  <a:off x="9359900" y="842963"/>
                  <a:ext cx="84137" cy="142875"/>
                </a:xfrm>
                <a:custGeom>
                  <a:avLst/>
                  <a:gdLst>
                    <a:gd name="T0" fmla="*/ 19 w 26"/>
                    <a:gd name="T1" fmla="*/ 15 h 44"/>
                    <a:gd name="T2" fmla="*/ 23 w 26"/>
                    <a:gd name="T3" fmla="*/ 40 h 44"/>
                    <a:gd name="T4" fmla="*/ 26 w 26"/>
                    <a:gd name="T5" fmla="*/ 44 h 44"/>
                    <a:gd name="T6" fmla="*/ 6 w 26"/>
                    <a:gd name="T7" fmla="*/ 26 h 44"/>
                    <a:gd name="T8" fmla="*/ 2 w 26"/>
                    <a:gd name="T9" fmla="*/ 0 h 44"/>
                    <a:gd name="T10" fmla="*/ 19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19" y="15"/>
                      </a:moveTo>
                      <a:cubicBezTo>
                        <a:pt x="19" y="18"/>
                        <a:pt x="17" y="28"/>
                        <a:pt x="23" y="40"/>
                      </a:cubicBezTo>
                      <a:cubicBezTo>
                        <a:pt x="24" y="41"/>
                        <a:pt x="25" y="43"/>
                        <a:pt x="26" y="44"/>
                      </a:cubicBezTo>
                      <a:cubicBezTo>
                        <a:pt x="23" y="43"/>
                        <a:pt x="12" y="37"/>
                        <a:pt x="6" y="26"/>
                      </a:cubicBezTo>
                      <a:cubicBezTo>
                        <a:pt x="0" y="14"/>
                        <a:pt x="2" y="3"/>
                        <a:pt x="2" y="0"/>
                      </a:cubicBezTo>
                      <a:cubicBezTo>
                        <a:pt x="5" y="1"/>
                        <a:pt x="13" y="6"/>
                        <a:pt x="1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34" name="Freeform 128"/>
                <p:cNvSpPr/>
                <p:nvPr/>
              </p:nvSpPr>
              <p:spPr bwMode="auto">
                <a:xfrm>
                  <a:off x="9207500" y="1831976"/>
                  <a:ext cx="233362" cy="109538"/>
                </a:xfrm>
                <a:custGeom>
                  <a:avLst/>
                  <a:gdLst>
                    <a:gd name="T0" fmla="*/ 72 w 72"/>
                    <a:gd name="T1" fmla="*/ 2 h 34"/>
                    <a:gd name="T2" fmla="*/ 1 w 72"/>
                    <a:gd name="T3" fmla="*/ 34 h 34"/>
                    <a:gd name="T4" fmla="*/ 0 w 72"/>
                    <a:gd name="T5" fmla="*/ 26 h 34"/>
                    <a:gd name="T6" fmla="*/ 71 w 72"/>
                    <a:gd name="T7" fmla="*/ 0 h 34"/>
                    <a:gd name="T8" fmla="*/ 72 w 72"/>
                    <a:gd name="T9" fmla="*/ 2 h 34"/>
                  </a:gdLst>
                  <a:ahLst/>
                  <a:cxnLst>
                    <a:cxn ang="0">
                      <a:pos x="T0" y="T1"/>
                    </a:cxn>
                    <a:cxn ang="0">
                      <a:pos x="T2" y="T3"/>
                    </a:cxn>
                    <a:cxn ang="0">
                      <a:pos x="T4" y="T5"/>
                    </a:cxn>
                    <a:cxn ang="0">
                      <a:pos x="T6" y="T7"/>
                    </a:cxn>
                    <a:cxn ang="0">
                      <a:pos x="T8" y="T9"/>
                    </a:cxn>
                  </a:cxnLst>
                  <a:rect l="0" t="0" r="r" b="b"/>
                  <a:pathLst>
                    <a:path w="72" h="34">
                      <a:moveTo>
                        <a:pt x="72" y="2"/>
                      </a:moveTo>
                      <a:cubicBezTo>
                        <a:pt x="52" y="18"/>
                        <a:pt x="27" y="29"/>
                        <a:pt x="1" y="34"/>
                      </a:cubicBezTo>
                      <a:cubicBezTo>
                        <a:pt x="0" y="26"/>
                        <a:pt x="0" y="26"/>
                        <a:pt x="0" y="26"/>
                      </a:cubicBezTo>
                      <a:cubicBezTo>
                        <a:pt x="25" y="23"/>
                        <a:pt x="50" y="15"/>
                        <a:pt x="71" y="0"/>
                      </a:cubicBezTo>
                      <a:lnTo>
                        <a:pt x="7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35" name="Freeform 129"/>
                <p:cNvSpPr/>
                <p:nvPr/>
              </p:nvSpPr>
              <p:spPr bwMode="auto">
                <a:xfrm>
                  <a:off x="9459913" y="1766888"/>
                  <a:ext cx="153987" cy="80963"/>
                </a:xfrm>
                <a:custGeom>
                  <a:avLst/>
                  <a:gdLst>
                    <a:gd name="T0" fmla="*/ 26 w 48"/>
                    <a:gd name="T1" fmla="*/ 21 h 25"/>
                    <a:gd name="T2" fmla="*/ 0 w 48"/>
                    <a:gd name="T3" fmla="*/ 20 h 25"/>
                    <a:gd name="T4" fmla="*/ 23 w 48"/>
                    <a:gd name="T5" fmla="*/ 4 h 25"/>
                    <a:gd name="T6" fmla="*/ 48 w 48"/>
                    <a:gd name="T7" fmla="*/ 6 h 25"/>
                    <a:gd name="T8" fmla="*/ 26 w 48"/>
                    <a:gd name="T9" fmla="*/ 21 h 25"/>
                  </a:gdLst>
                  <a:ahLst/>
                  <a:cxnLst>
                    <a:cxn ang="0">
                      <a:pos x="T0" y="T1"/>
                    </a:cxn>
                    <a:cxn ang="0">
                      <a:pos x="T2" y="T3"/>
                    </a:cxn>
                    <a:cxn ang="0">
                      <a:pos x="T4" y="T5"/>
                    </a:cxn>
                    <a:cxn ang="0">
                      <a:pos x="T6" y="T7"/>
                    </a:cxn>
                    <a:cxn ang="0">
                      <a:pos x="T8" y="T9"/>
                    </a:cxn>
                  </a:cxnLst>
                  <a:rect l="0" t="0" r="r" b="b"/>
                  <a:pathLst>
                    <a:path w="48" h="25">
                      <a:moveTo>
                        <a:pt x="26" y="21"/>
                      </a:moveTo>
                      <a:cubicBezTo>
                        <a:pt x="13" y="25"/>
                        <a:pt x="3" y="21"/>
                        <a:pt x="0" y="20"/>
                      </a:cubicBezTo>
                      <a:cubicBezTo>
                        <a:pt x="2" y="17"/>
                        <a:pt x="10" y="8"/>
                        <a:pt x="23" y="4"/>
                      </a:cubicBezTo>
                      <a:cubicBezTo>
                        <a:pt x="36" y="0"/>
                        <a:pt x="46" y="4"/>
                        <a:pt x="48" y="6"/>
                      </a:cubicBezTo>
                      <a:cubicBezTo>
                        <a:pt x="46" y="8"/>
                        <a:pt x="39" y="17"/>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36" name="Freeform 130"/>
                <p:cNvSpPr/>
                <p:nvPr/>
              </p:nvSpPr>
              <p:spPr bwMode="auto">
                <a:xfrm>
                  <a:off x="9434513" y="1663701"/>
                  <a:ext cx="73025" cy="158750"/>
                </a:xfrm>
                <a:custGeom>
                  <a:avLst/>
                  <a:gdLst>
                    <a:gd name="T0" fmla="*/ 3 w 23"/>
                    <a:gd name="T1" fmla="*/ 23 h 49"/>
                    <a:gd name="T2" fmla="*/ 6 w 23"/>
                    <a:gd name="T3" fmla="*/ 49 h 49"/>
                    <a:gd name="T4" fmla="*/ 20 w 23"/>
                    <a:gd name="T5" fmla="*/ 26 h 49"/>
                    <a:gd name="T6" fmla="*/ 18 w 23"/>
                    <a:gd name="T7" fmla="*/ 0 h 49"/>
                    <a:gd name="T8" fmla="*/ 3 w 23"/>
                    <a:gd name="T9" fmla="*/ 23 h 49"/>
                  </a:gdLst>
                  <a:ahLst/>
                  <a:cxnLst>
                    <a:cxn ang="0">
                      <a:pos x="T0" y="T1"/>
                    </a:cxn>
                    <a:cxn ang="0">
                      <a:pos x="T2" y="T3"/>
                    </a:cxn>
                    <a:cxn ang="0">
                      <a:pos x="T4" y="T5"/>
                    </a:cxn>
                    <a:cxn ang="0">
                      <a:pos x="T6" y="T7"/>
                    </a:cxn>
                    <a:cxn ang="0">
                      <a:pos x="T8" y="T9"/>
                    </a:cxn>
                  </a:cxnLst>
                  <a:rect l="0" t="0" r="r" b="b"/>
                  <a:pathLst>
                    <a:path w="23" h="49">
                      <a:moveTo>
                        <a:pt x="3" y="23"/>
                      </a:moveTo>
                      <a:cubicBezTo>
                        <a:pt x="0" y="37"/>
                        <a:pt x="4" y="46"/>
                        <a:pt x="6" y="49"/>
                      </a:cubicBezTo>
                      <a:cubicBezTo>
                        <a:pt x="8" y="47"/>
                        <a:pt x="17" y="39"/>
                        <a:pt x="20" y="26"/>
                      </a:cubicBezTo>
                      <a:cubicBezTo>
                        <a:pt x="23" y="13"/>
                        <a:pt x="19" y="3"/>
                        <a:pt x="18" y="0"/>
                      </a:cubicBezTo>
                      <a:cubicBezTo>
                        <a:pt x="15" y="3"/>
                        <a:pt x="6" y="10"/>
                        <a:pt x="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37" name="Freeform 131"/>
                <p:cNvSpPr/>
                <p:nvPr/>
              </p:nvSpPr>
              <p:spPr bwMode="auto">
                <a:xfrm>
                  <a:off x="9232900" y="865188"/>
                  <a:ext cx="136525" cy="90488"/>
                </a:xfrm>
                <a:custGeom>
                  <a:avLst/>
                  <a:gdLst>
                    <a:gd name="T0" fmla="*/ 25 w 42"/>
                    <a:gd name="T1" fmla="*/ 7 h 28"/>
                    <a:gd name="T2" fmla="*/ 42 w 42"/>
                    <a:gd name="T3" fmla="*/ 26 h 28"/>
                    <a:gd name="T4" fmla="*/ 17 w 42"/>
                    <a:gd name="T5" fmla="*/ 21 h 28"/>
                    <a:gd name="T6" fmla="*/ 0 w 42"/>
                    <a:gd name="T7" fmla="*/ 2 h 28"/>
                    <a:gd name="T8" fmla="*/ 25 w 42"/>
                    <a:gd name="T9" fmla="*/ 7 h 28"/>
                  </a:gdLst>
                  <a:ahLst/>
                  <a:cxnLst>
                    <a:cxn ang="0">
                      <a:pos x="T0" y="T1"/>
                    </a:cxn>
                    <a:cxn ang="0">
                      <a:pos x="T2" y="T3"/>
                    </a:cxn>
                    <a:cxn ang="0">
                      <a:pos x="T4" y="T5"/>
                    </a:cxn>
                    <a:cxn ang="0">
                      <a:pos x="T6" y="T7"/>
                    </a:cxn>
                    <a:cxn ang="0">
                      <a:pos x="T8" y="T9"/>
                    </a:cxn>
                  </a:cxnLst>
                  <a:rect l="0" t="0" r="r" b="b"/>
                  <a:pathLst>
                    <a:path w="42" h="28">
                      <a:moveTo>
                        <a:pt x="25" y="7"/>
                      </a:moveTo>
                      <a:cubicBezTo>
                        <a:pt x="37" y="14"/>
                        <a:pt x="41" y="23"/>
                        <a:pt x="42" y="26"/>
                      </a:cubicBezTo>
                      <a:cubicBezTo>
                        <a:pt x="39" y="27"/>
                        <a:pt x="28" y="28"/>
                        <a:pt x="17" y="21"/>
                      </a:cubicBezTo>
                      <a:cubicBezTo>
                        <a:pt x="6" y="14"/>
                        <a:pt x="1" y="4"/>
                        <a:pt x="0" y="2"/>
                      </a:cubicBezTo>
                      <a:cubicBezTo>
                        <a:pt x="3" y="1"/>
                        <a:pt x="14" y="0"/>
                        <a:pt x="2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grpSp>
          <p:grpSp>
            <p:nvGrpSpPr>
              <p:cNvPr id="1093" name="组合 1092"/>
              <p:cNvGrpSpPr/>
              <p:nvPr/>
            </p:nvGrpSpPr>
            <p:grpSpPr>
              <a:xfrm>
                <a:off x="1110431" y="1468524"/>
                <a:ext cx="458217" cy="757714"/>
                <a:chOff x="8532813" y="842963"/>
                <a:chExt cx="546099" cy="1098551"/>
              </a:xfrm>
              <a:gradFill>
                <a:gsLst>
                  <a:gs pos="0">
                    <a:srgbClr val="F1973B"/>
                  </a:gs>
                  <a:gs pos="95000">
                    <a:srgbClr val="EA5514"/>
                  </a:gs>
                </a:gsLst>
                <a:lin ang="5400000" scaled="1"/>
              </a:gradFill>
            </p:grpSpPr>
            <p:sp>
              <p:nvSpPr>
                <p:cNvPr id="1094" name="Freeform 132"/>
                <p:cNvSpPr/>
                <p:nvPr/>
              </p:nvSpPr>
              <p:spPr bwMode="auto">
                <a:xfrm>
                  <a:off x="8716963" y="1592263"/>
                  <a:ext cx="58737" cy="158750"/>
                </a:xfrm>
                <a:custGeom>
                  <a:avLst/>
                  <a:gdLst>
                    <a:gd name="T0" fmla="*/ 18 w 18"/>
                    <a:gd name="T1" fmla="*/ 19 h 49"/>
                    <a:gd name="T2" fmla="*/ 13 w 18"/>
                    <a:gd name="T3" fmla="*/ 44 h 49"/>
                    <a:gd name="T4" fmla="*/ 14 w 18"/>
                    <a:gd name="T5" fmla="*/ 49 h 49"/>
                    <a:gd name="T6" fmla="*/ 2 w 18"/>
                    <a:gd name="T7" fmla="*/ 25 h 49"/>
                    <a:gd name="T8" fmla="*/ 7 w 18"/>
                    <a:gd name="T9" fmla="*/ 0 h 49"/>
                    <a:gd name="T10" fmla="*/ 18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18" y="19"/>
                      </a:moveTo>
                      <a:cubicBezTo>
                        <a:pt x="17" y="22"/>
                        <a:pt x="11" y="31"/>
                        <a:pt x="13" y="44"/>
                      </a:cubicBezTo>
                      <a:cubicBezTo>
                        <a:pt x="13" y="46"/>
                        <a:pt x="13" y="47"/>
                        <a:pt x="14" y="49"/>
                      </a:cubicBezTo>
                      <a:cubicBezTo>
                        <a:pt x="12" y="46"/>
                        <a:pt x="4" y="38"/>
                        <a:pt x="2" y="25"/>
                      </a:cubicBezTo>
                      <a:cubicBezTo>
                        <a:pt x="0" y="11"/>
                        <a:pt x="6" y="2"/>
                        <a:pt x="7" y="0"/>
                      </a:cubicBezTo>
                      <a:cubicBezTo>
                        <a:pt x="9" y="2"/>
                        <a:pt x="15" y="8"/>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95" name="Freeform 133"/>
                <p:cNvSpPr/>
                <p:nvPr/>
              </p:nvSpPr>
              <p:spPr bwMode="auto">
                <a:xfrm>
                  <a:off x="8601075" y="1685926"/>
                  <a:ext cx="147637" cy="71438"/>
                </a:xfrm>
                <a:custGeom>
                  <a:avLst/>
                  <a:gdLst>
                    <a:gd name="T0" fmla="*/ 17 w 46"/>
                    <a:gd name="T1" fmla="*/ 19 h 22"/>
                    <a:gd name="T2" fmla="*/ 42 w 46"/>
                    <a:gd name="T3" fmla="*/ 20 h 22"/>
                    <a:gd name="T4" fmla="*/ 46 w 46"/>
                    <a:gd name="T5" fmla="*/ 22 h 22"/>
                    <a:gd name="T6" fmla="*/ 26 w 46"/>
                    <a:gd name="T7" fmla="*/ 5 h 22"/>
                    <a:gd name="T8" fmla="*/ 0 w 46"/>
                    <a:gd name="T9" fmla="*/ 3 h 22"/>
                    <a:gd name="T10" fmla="*/ 17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17" y="19"/>
                      </a:moveTo>
                      <a:cubicBezTo>
                        <a:pt x="19" y="18"/>
                        <a:pt x="30" y="15"/>
                        <a:pt x="42" y="20"/>
                      </a:cubicBezTo>
                      <a:cubicBezTo>
                        <a:pt x="44" y="21"/>
                        <a:pt x="45" y="22"/>
                        <a:pt x="46" y="22"/>
                      </a:cubicBezTo>
                      <a:cubicBezTo>
                        <a:pt x="45" y="20"/>
                        <a:pt x="38" y="10"/>
                        <a:pt x="26" y="5"/>
                      </a:cubicBezTo>
                      <a:cubicBezTo>
                        <a:pt x="14" y="0"/>
                        <a:pt x="3" y="3"/>
                        <a:pt x="0" y="3"/>
                      </a:cubicBezTo>
                      <a:cubicBezTo>
                        <a:pt x="2" y="6"/>
                        <a:pt x="7" y="14"/>
                        <a:pt x="17"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96" name="Freeform 134"/>
                <p:cNvSpPr/>
                <p:nvPr/>
              </p:nvSpPr>
              <p:spPr bwMode="auto">
                <a:xfrm>
                  <a:off x="8675688" y="1501776"/>
                  <a:ext cx="57150" cy="161925"/>
                </a:xfrm>
                <a:custGeom>
                  <a:avLst/>
                  <a:gdLst>
                    <a:gd name="T0" fmla="*/ 18 w 18"/>
                    <a:gd name="T1" fmla="*/ 22 h 50"/>
                    <a:gd name="T2" fmla="*/ 8 w 18"/>
                    <a:gd name="T3" fmla="*/ 45 h 50"/>
                    <a:gd name="T4" fmla="*/ 8 w 18"/>
                    <a:gd name="T5" fmla="*/ 50 h 50"/>
                    <a:gd name="T6" fmla="*/ 1 w 18"/>
                    <a:gd name="T7" fmla="*/ 24 h 50"/>
                    <a:gd name="T8" fmla="*/ 11 w 18"/>
                    <a:gd name="T9" fmla="*/ 0 h 50"/>
                    <a:gd name="T10" fmla="*/ 18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18" y="22"/>
                      </a:moveTo>
                      <a:cubicBezTo>
                        <a:pt x="16" y="24"/>
                        <a:pt x="9" y="32"/>
                        <a:pt x="8" y="45"/>
                      </a:cubicBezTo>
                      <a:cubicBezTo>
                        <a:pt x="8" y="47"/>
                        <a:pt x="8" y="48"/>
                        <a:pt x="8" y="50"/>
                      </a:cubicBezTo>
                      <a:cubicBezTo>
                        <a:pt x="6" y="47"/>
                        <a:pt x="0" y="37"/>
                        <a:pt x="1" y="24"/>
                      </a:cubicBezTo>
                      <a:cubicBezTo>
                        <a:pt x="2" y="10"/>
                        <a:pt x="9" y="2"/>
                        <a:pt x="11" y="0"/>
                      </a:cubicBezTo>
                      <a:cubicBezTo>
                        <a:pt x="13" y="3"/>
                        <a:pt x="18" y="11"/>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97" name="Freeform 135"/>
                <p:cNvSpPr/>
                <p:nvPr/>
              </p:nvSpPr>
              <p:spPr bwMode="auto">
                <a:xfrm>
                  <a:off x="8555038" y="1576388"/>
                  <a:ext cx="133350" cy="93663"/>
                </a:xfrm>
                <a:custGeom>
                  <a:avLst/>
                  <a:gdLst>
                    <a:gd name="T0" fmla="*/ 12 w 41"/>
                    <a:gd name="T1" fmla="*/ 19 h 29"/>
                    <a:gd name="T2" fmla="*/ 37 w 41"/>
                    <a:gd name="T3" fmla="*/ 26 h 29"/>
                    <a:gd name="T4" fmla="*/ 41 w 41"/>
                    <a:gd name="T5" fmla="*/ 29 h 29"/>
                    <a:gd name="T6" fmla="*/ 25 w 41"/>
                    <a:gd name="T7" fmla="*/ 7 h 29"/>
                    <a:gd name="T8" fmla="*/ 0 w 41"/>
                    <a:gd name="T9" fmla="*/ 1 h 29"/>
                    <a:gd name="T10" fmla="*/ 12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12" y="19"/>
                      </a:moveTo>
                      <a:cubicBezTo>
                        <a:pt x="15" y="19"/>
                        <a:pt x="26" y="18"/>
                        <a:pt x="37" y="26"/>
                      </a:cubicBezTo>
                      <a:cubicBezTo>
                        <a:pt x="38" y="27"/>
                        <a:pt x="40" y="28"/>
                        <a:pt x="41" y="29"/>
                      </a:cubicBezTo>
                      <a:cubicBezTo>
                        <a:pt x="40" y="26"/>
                        <a:pt x="36" y="15"/>
                        <a:pt x="25" y="7"/>
                      </a:cubicBezTo>
                      <a:cubicBezTo>
                        <a:pt x="14" y="0"/>
                        <a:pt x="3" y="0"/>
                        <a:pt x="0" y="1"/>
                      </a:cubicBezTo>
                      <a:cubicBezTo>
                        <a:pt x="1" y="3"/>
                        <a:pt x="4" y="12"/>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98" name="Freeform 136"/>
                <p:cNvSpPr/>
                <p:nvPr/>
              </p:nvSpPr>
              <p:spPr bwMode="auto">
                <a:xfrm>
                  <a:off x="8642350" y="1411288"/>
                  <a:ext cx="74612" cy="155575"/>
                </a:xfrm>
                <a:custGeom>
                  <a:avLst/>
                  <a:gdLst>
                    <a:gd name="T0" fmla="*/ 21 w 23"/>
                    <a:gd name="T1" fmla="*/ 22 h 48"/>
                    <a:gd name="T2" fmla="*/ 6 w 23"/>
                    <a:gd name="T3" fmla="*/ 43 h 48"/>
                    <a:gd name="T4" fmla="*/ 5 w 23"/>
                    <a:gd name="T5" fmla="*/ 48 h 48"/>
                    <a:gd name="T6" fmla="*/ 3 w 23"/>
                    <a:gd name="T7" fmla="*/ 21 h 48"/>
                    <a:gd name="T8" fmla="*/ 19 w 23"/>
                    <a:gd name="T9" fmla="*/ 0 h 48"/>
                    <a:gd name="T10" fmla="*/ 21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1" y="22"/>
                      </a:moveTo>
                      <a:cubicBezTo>
                        <a:pt x="18" y="24"/>
                        <a:pt x="9" y="30"/>
                        <a:pt x="6" y="43"/>
                      </a:cubicBezTo>
                      <a:cubicBezTo>
                        <a:pt x="5" y="45"/>
                        <a:pt x="5" y="46"/>
                        <a:pt x="5" y="48"/>
                      </a:cubicBezTo>
                      <a:cubicBezTo>
                        <a:pt x="3" y="45"/>
                        <a:pt x="0" y="33"/>
                        <a:pt x="3" y="21"/>
                      </a:cubicBezTo>
                      <a:cubicBezTo>
                        <a:pt x="7" y="8"/>
                        <a:pt x="16" y="1"/>
                        <a:pt x="19" y="0"/>
                      </a:cubicBezTo>
                      <a:cubicBezTo>
                        <a:pt x="20" y="3"/>
                        <a:pt x="23" y="11"/>
                        <a:pt x="2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99" name="Freeform 137"/>
                <p:cNvSpPr/>
                <p:nvPr/>
              </p:nvSpPr>
              <p:spPr bwMode="auto">
                <a:xfrm>
                  <a:off x="8532813" y="1454151"/>
                  <a:ext cx="109537" cy="115888"/>
                </a:xfrm>
                <a:custGeom>
                  <a:avLst/>
                  <a:gdLst>
                    <a:gd name="T0" fmla="*/ 8 w 34"/>
                    <a:gd name="T1" fmla="*/ 20 h 36"/>
                    <a:gd name="T2" fmla="*/ 31 w 34"/>
                    <a:gd name="T3" fmla="*/ 32 h 36"/>
                    <a:gd name="T4" fmla="*/ 34 w 34"/>
                    <a:gd name="T5" fmla="*/ 36 h 36"/>
                    <a:gd name="T6" fmla="*/ 23 w 34"/>
                    <a:gd name="T7" fmla="*/ 11 h 36"/>
                    <a:gd name="T8" fmla="*/ 0 w 34"/>
                    <a:gd name="T9" fmla="*/ 0 h 36"/>
                    <a:gd name="T10" fmla="*/ 8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8" y="20"/>
                      </a:moveTo>
                      <a:cubicBezTo>
                        <a:pt x="11" y="21"/>
                        <a:pt x="22" y="22"/>
                        <a:pt x="31" y="32"/>
                      </a:cubicBezTo>
                      <a:cubicBezTo>
                        <a:pt x="32" y="33"/>
                        <a:pt x="34" y="34"/>
                        <a:pt x="34" y="36"/>
                      </a:cubicBezTo>
                      <a:cubicBezTo>
                        <a:pt x="34" y="32"/>
                        <a:pt x="32" y="21"/>
                        <a:pt x="23" y="11"/>
                      </a:cubicBezTo>
                      <a:cubicBezTo>
                        <a:pt x="14" y="1"/>
                        <a:pt x="3" y="0"/>
                        <a:pt x="0" y="0"/>
                      </a:cubicBezTo>
                      <a:cubicBezTo>
                        <a:pt x="0" y="2"/>
                        <a:pt x="2" y="12"/>
                        <a:pt x="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00" name="Freeform 138"/>
                <p:cNvSpPr/>
                <p:nvPr/>
              </p:nvSpPr>
              <p:spPr bwMode="auto">
                <a:xfrm>
                  <a:off x="8629650" y="1317626"/>
                  <a:ext cx="87312" cy="142875"/>
                </a:xfrm>
                <a:custGeom>
                  <a:avLst/>
                  <a:gdLst>
                    <a:gd name="T0" fmla="*/ 23 w 27"/>
                    <a:gd name="T1" fmla="*/ 23 h 44"/>
                    <a:gd name="T2" fmla="*/ 4 w 27"/>
                    <a:gd name="T3" fmla="*/ 40 h 44"/>
                    <a:gd name="T4" fmla="*/ 2 w 27"/>
                    <a:gd name="T5" fmla="*/ 44 h 44"/>
                    <a:gd name="T6" fmla="*/ 7 w 27"/>
                    <a:gd name="T7" fmla="*/ 18 h 44"/>
                    <a:gd name="T8" fmla="*/ 26 w 27"/>
                    <a:gd name="T9" fmla="*/ 0 h 44"/>
                    <a:gd name="T10" fmla="*/ 23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23" y="23"/>
                      </a:moveTo>
                      <a:cubicBezTo>
                        <a:pt x="20" y="24"/>
                        <a:pt x="10" y="28"/>
                        <a:pt x="4" y="40"/>
                      </a:cubicBezTo>
                      <a:cubicBezTo>
                        <a:pt x="3" y="41"/>
                        <a:pt x="3" y="43"/>
                        <a:pt x="2" y="44"/>
                      </a:cubicBezTo>
                      <a:cubicBezTo>
                        <a:pt x="2" y="41"/>
                        <a:pt x="0" y="29"/>
                        <a:pt x="7" y="18"/>
                      </a:cubicBezTo>
                      <a:cubicBezTo>
                        <a:pt x="13" y="6"/>
                        <a:pt x="23" y="2"/>
                        <a:pt x="26" y="0"/>
                      </a:cubicBezTo>
                      <a:cubicBezTo>
                        <a:pt x="26" y="3"/>
                        <a:pt x="27" y="13"/>
                        <a:pt x="2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01" name="Freeform 139"/>
                <p:cNvSpPr/>
                <p:nvPr/>
              </p:nvSpPr>
              <p:spPr bwMode="auto">
                <a:xfrm>
                  <a:off x="8535988" y="1323976"/>
                  <a:ext cx="90487" cy="136525"/>
                </a:xfrm>
                <a:custGeom>
                  <a:avLst/>
                  <a:gdLst>
                    <a:gd name="T0" fmla="*/ 5 w 28"/>
                    <a:gd name="T1" fmla="*/ 22 h 42"/>
                    <a:gd name="T2" fmla="*/ 25 w 28"/>
                    <a:gd name="T3" fmla="*/ 38 h 42"/>
                    <a:gd name="T4" fmla="*/ 27 w 28"/>
                    <a:gd name="T5" fmla="*/ 42 h 42"/>
                    <a:gd name="T6" fmla="*/ 21 w 28"/>
                    <a:gd name="T7" fmla="*/ 16 h 42"/>
                    <a:gd name="T8" fmla="*/ 1 w 28"/>
                    <a:gd name="T9" fmla="*/ 0 h 42"/>
                    <a:gd name="T10" fmla="*/ 5 w 28"/>
                    <a:gd name="T11" fmla="*/ 22 h 42"/>
                  </a:gdLst>
                  <a:ahLst/>
                  <a:cxnLst>
                    <a:cxn ang="0">
                      <a:pos x="T0" y="T1"/>
                    </a:cxn>
                    <a:cxn ang="0">
                      <a:pos x="T2" y="T3"/>
                    </a:cxn>
                    <a:cxn ang="0">
                      <a:pos x="T4" y="T5"/>
                    </a:cxn>
                    <a:cxn ang="0">
                      <a:pos x="T6" y="T7"/>
                    </a:cxn>
                    <a:cxn ang="0">
                      <a:pos x="T8" y="T9"/>
                    </a:cxn>
                    <a:cxn ang="0">
                      <a:pos x="T10" y="T11"/>
                    </a:cxn>
                  </a:cxnLst>
                  <a:rect l="0" t="0" r="r" b="b"/>
                  <a:pathLst>
                    <a:path w="28" h="42">
                      <a:moveTo>
                        <a:pt x="5" y="22"/>
                      </a:moveTo>
                      <a:cubicBezTo>
                        <a:pt x="7" y="23"/>
                        <a:pt x="17" y="27"/>
                        <a:pt x="25" y="38"/>
                      </a:cubicBezTo>
                      <a:cubicBezTo>
                        <a:pt x="25" y="40"/>
                        <a:pt x="26" y="41"/>
                        <a:pt x="27" y="42"/>
                      </a:cubicBezTo>
                      <a:cubicBezTo>
                        <a:pt x="27" y="39"/>
                        <a:pt x="28" y="27"/>
                        <a:pt x="21" y="16"/>
                      </a:cubicBezTo>
                      <a:cubicBezTo>
                        <a:pt x="14" y="5"/>
                        <a:pt x="4" y="1"/>
                        <a:pt x="1" y="0"/>
                      </a:cubicBezTo>
                      <a:cubicBezTo>
                        <a:pt x="0" y="3"/>
                        <a:pt x="0" y="12"/>
                        <a:pt x="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02" name="Freeform 140"/>
                <p:cNvSpPr/>
                <p:nvPr/>
              </p:nvSpPr>
              <p:spPr bwMode="auto">
                <a:xfrm>
                  <a:off x="8636000" y="1230313"/>
                  <a:ext cx="106362" cy="123825"/>
                </a:xfrm>
                <a:custGeom>
                  <a:avLst/>
                  <a:gdLst>
                    <a:gd name="T0" fmla="*/ 25 w 33"/>
                    <a:gd name="T1" fmla="*/ 22 h 38"/>
                    <a:gd name="T2" fmla="*/ 3 w 33"/>
                    <a:gd name="T3" fmla="*/ 34 h 38"/>
                    <a:gd name="T4" fmla="*/ 0 w 33"/>
                    <a:gd name="T5" fmla="*/ 38 h 38"/>
                    <a:gd name="T6" fmla="*/ 10 w 33"/>
                    <a:gd name="T7" fmla="*/ 13 h 38"/>
                    <a:gd name="T8" fmla="*/ 33 w 33"/>
                    <a:gd name="T9" fmla="*/ 0 h 38"/>
                    <a:gd name="T10" fmla="*/ 25 w 33"/>
                    <a:gd name="T11" fmla="*/ 22 h 38"/>
                  </a:gdLst>
                  <a:ahLst/>
                  <a:cxnLst>
                    <a:cxn ang="0">
                      <a:pos x="T0" y="T1"/>
                    </a:cxn>
                    <a:cxn ang="0">
                      <a:pos x="T2" y="T3"/>
                    </a:cxn>
                    <a:cxn ang="0">
                      <a:pos x="T4" y="T5"/>
                    </a:cxn>
                    <a:cxn ang="0">
                      <a:pos x="T6" y="T7"/>
                    </a:cxn>
                    <a:cxn ang="0">
                      <a:pos x="T8" y="T9"/>
                    </a:cxn>
                    <a:cxn ang="0">
                      <a:pos x="T10" y="T11"/>
                    </a:cxn>
                  </a:cxnLst>
                  <a:rect l="0" t="0" r="r" b="b"/>
                  <a:pathLst>
                    <a:path w="33" h="38">
                      <a:moveTo>
                        <a:pt x="25" y="22"/>
                      </a:moveTo>
                      <a:cubicBezTo>
                        <a:pt x="23" y="22"/>
                        <a:pt x="12" y="24"/>
                        <a:pt x="3" y="34"/>
                      </a:cubicBezTo>
                      <a:cubicBezTo>
                        <a:pt x="2" y="36"/>
                        <a:pt x="1" y="37"/>
                        <a:pt x="0" y="38"/>
                      </a:cubicBezTo>
                      <a:cubicBezTo>
                        <a:pt x="1" y="35"/>
                        <a:pt x="2" y="23"/>
                        <a:pt x="10" y="13"/>
                      </a:cubicBezTo>
                      <a:cubicBezTo>
                        <a:pt x="19" y="3"/>
                        <a:pt x="30" y="1"/>
                        <a:pt x="33" y="0"/>
                      </a:cubicBezTo>
                      <a:cubicBezTo>
                        <a:pt x="32" y="3"/>
                        <a:pt x="32" y="12"/>
                        <a:pt x="2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03" name="Freeform 141"/>
                <p:cNvSpPr/>
                <p:nvPr/>
              </p:nvSpPr>
              <p:spPr bwMode="auto">
                <a:xfrm>
                  <a:off x="8558213" y="1201738"/>
                  <a:ext cx="77787" cy="152400"/>
                </a:xfrm>
                <a:custGeom>
                  <a:avLst/>
                  <a:gdLst>
                    <a:gd name="T0" fmla="*/ 3 w 24"/>
                    <a:gd name="T1" fmla="*/ 22 h 47"/>
                    <a:gd name="T2" fmla="*/ 19 w 24"/>
                    <a:gd name="T3" fmla="*/ 42 h 47"/>
                    <a:gd name="T4" fmla="*/ 20 w 24"/>
                    <a:gd name="T5" fmla="*/ 47 h 47"/>
                    <a:gd name="T6" fmla="*/ 20 w 24"/>
                    <a:gd name="T7" fmla="*/ 19 h 47"/>
                    <a:gd name="T8" fmla="*/ 4 w 24"/>
                    <a:gd name="T9" fmla="*/ 0 h 47"/>
                    <a:gd name="T10" fmla="*/ 3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3" y="22"/>
                      </a:moveTo>
                      <a:cubicBezTo>
                        <a:pt x="5" y="24"/>
                        <a:pt x="14" y="29"/>
                        <a:pt x="19" y="42"/>
                      </a:cubicBezTo>
                      <a:cubicBezTo>
                        <a:pt x="19" y="43"/>
                        <a:pt x="20" y="45"/>
                        <a:pt x="20" y="47"/>
                      </a:cubicBezTo>
                      <a:cubicBezTo>
                        <a:pt x="21" y="43"/>
                        <a:pt x="24" y="32"/>
                        <a:pt x="20" y="19"/>
                      </a:cubicBezTo>
                      <a:cubicBezTo>
                        <a:pt x="15" y="7"/>
                        <a:pt x="6" y="1"/>
                        <a:pt x="4" y="0"/>
                      </a:cubicBezTo>
                      <a:cubicBezTo>
                        <a:pt x="3" y="2"/>
                        <a:pt x="0" y="11"/>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04" name="Freeform 142"/>
                <p:cNvSpPr/>
                <p:nvPr/>
              </p:nvSpPr>
              <p:spPr bwMode="auto">
                <a:xfrm>
                  <a:off x="8661400" y="1149351"/>
                  <a:ext cx="127000" cy="101600"/>
                </a:xfrm>
                <a:custGeom>
                  <a:avLst/>
                  <a:gdLst>
                    <a:gd name="T0" fmla="*/ 28 w 39"/>
                    <a:gd name="T1" fmla="*/ 20 h 31"/>
                    <a:gd name="T2" fmla="*/ 3 w 39"/>
                    <a:gd name="T3" fmla="*/ 28 h 31"/>
                    <a:gd name="T4" fmla="*/ 0 w 39"/>
                    <a:gd name="T5" fmla="*/ 31 h 31"/>
                    <a:gd name="T6" fmla="*/ 15 w 39"/>
                    <a:gd name="T7" fmla="*/ 9 h 31"/>
                    <a:gd name="T8" fmla="*/ 39 w 39"/>
                    <a:gd name="T9" fmla="*/ 1 h 31"/>
                    <a:gd name="T10" fmla="*/ 28 w 39"/>
                    <a:gd name="T11" fmla="*/ 20 h 31"/>
                  </a:gdLst>
                  <a:ahLst/>
                  <a:cxnLst>
                    <a:cxn ang="0">
                      <a:pos x="T0" y="T1"/>
                    </a:cxn>
                    <a:cxn ang="0">
                      <a:pos x="T2" y="T3"/>
                    </a:cxn>
                    <a:cxn ang="0">
                      <a:pos x="T4" y="T5"/>
                    </a:cxn>
                    <a:cxn ang="0">
                      <a:pos x="T6" y="T7"/>
                    </a:cxn>
                    <a:cxn ang="0">
                      <a:pos x="T8" y="T9"/>
                    </a:cxn>
                    <a:cxn ang="0">
                      <a:pos x="T10" y="T11"/>
                    </a:cxn>
                  </a:cxnLst>
                  <a:rect l="0" t="0" r="r" b="b"/>
                  <a:pathLst>
                    <a:path w="39" h="31">
                      <a:moveTo>
                        <a:pt x="28" y="20"/>
                      </a:moveTo>
                      <a:cubicBezTo>
                        <a:pt x="25" y="20"/>
                        <a:pt x="14" y="20"/>
                        <a:pt x="3" y="28"/>
                      </a:cubicBezTo>
                      <a:cubicBezTo>
                        <a:pt x="2" y="29"/>
                        <a:pt x="1" y="30"/>
                        <a:pt x="0" y="31"/>
                      </a:cubicBezTo>
                      <a:cubicBezTo>
                        <a:pt x="0" y="28"/>
                        <a:pt x="4" y="17"/>
                        <a:pt x="15" y="9"/>
                      </a:cubicBezTo>
                      <a:cubicBezTo>
                        <a:pt x="25" y="0"/>
                        <a:pt x="36" y="0"/>
                        <a:pt x="39" y="1"/>
                      </a:cubicBezTo>
                      <a:cubicBezTo>
                        <a:pt x="38" y="3"/>
                        <a:pt x="35" y="12"/>
                        <a:pt x="2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05" name="Freeform 143"/>
                <p:cNvSpPr/>
                <p:nvPr/>
              </p:nvSpPr>
              <p:spPr bwMode="auto">
                <a:xfrm>
                  <a:off x="8607425" y="1085851"/>
                  <a:ext cx="65087" cy="157163"/>
                </a:xfrm>
                <a:custGeom>
                  <a:avLst/>
                  <a:gdLst>
                    <a:gd name="T0" fmla="*/ 1 w 20"/>
                    <a:gd name="T1" fmla="*/ 22 h 49"/>
                    <a:gd name="T2" fmla="*/ 12 w 20"/>
                    <a:gd name="T3" fmla="*/ 45 h 49"/>
                    <a:gd name="T4" fmla="*/ 13 w 20"/>
                    <a:gd name="T5" fmla="*/ 49 h 49"/>
                    <a:gd name="T6" fmla="*/ 18 w 20"/>
                    <a:gd name="T7" fmla="*/ 23 h 49"/>
                    <a:gd name="T8" fmla="*/ 6 w 20"/>
                    <a:gd name="T9" fmla="*/ 0 h 49"/>
                    <a:gd name="T10" fmla="*/ 1 w 20"/>
                    <a:gd name="T11" fmla="*/ 22 h 49"/>
                  </a:gdLst>
                  <a:ahLst/>
                  <a:cxnLst>
                    <a:cxn ang="0">
                      <a:pos x="T0" y="T1"/>
                    </a:cxn>
                    <a:cxn ang="0">
                      <a:pos x="T2" y="T3"/>
                    </a:cxn>
                    <a:cxn ang="0">
                      <a:pos x="T4" y="T5"/>
                    </a:cxn>
                    <a:cxn ang="0">
                      <a:pos x="T6" y="T7"/>
                    </a:cxn>
                    <a:cxn ang="0">
                      <a:pos x="T8" y="T9"/>
                    </a:cxn>
                    <a:cxn ang="0">
                      <a:pos x="T10" y="T11"/>
                    </a:cxn>
                  </a:cxnLst>
                  <a:rect l="0" t="0" r="r" b="b"/>
                  <a:pathLst>
                    <a:path w="20" h="49">
                      <a:moveTo>
                        <a:pt x="1" y="22"/>
                      </a:moveTo>
                      <a:cubicBezTo>
                        <a:pt x="3" y="24"/>
                        <a:pt x="11" y="31"/>
                        <a:pt x="12" y="45"/>
                      </a:cubicBezTo>
                      <a:cubicBezTo>
                        <a:pt x="12" y="46"/>
                        <a:pt x="13" y="48"/>
                        <a:pt x="13" y="49"/>
                      </a:cubicBezTo>
                      <a:cubicBezTo>
                        <a:pt x="14" y="47"/>
                        <a:pt x="20" y="36"/>
                        <a:pt x="18" y="23"/>
                      </a:cubicBezTo>
                      <a:cubicBezTo>
                        <a:pt x="16" y="10"/>
                        <a:pt x="8" y="2"/>
                        <a:pt x="6" y="0"/>
                      </a:cubicBezTo>
                      <a:cubicBezTo>
                        <a:pt x="5" y="3"/>
                        <a:pt x="0" y="11"/>
                        <a:pt x="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06" name="Freeform 144"/>
                <p:cNvSpPr/>
                <p:nvPr/>
              </p:nvSpPr>
              <p:spPr bwMode="auto">
                <a:xfrm>
                  <a:off x="8704263" y="1073151"/>
                  <a:ext cx="144462" cy="79375"/>
                </a:xfrm>
                <a:custGeom>
                  <a:avLst/>
                  <a:gdLst>
                    <a:gd name="T0" fmla="*/ 30 w 45"/>
                    <a:gd name="T1" fmla="*/ 20 h 25"/>
                    <a:gd name="T2" fmla="*/ 5 w 45"/>
                    <a:gd name="T3" fmla="*/ 23 h 25"/>
                    <a:gd name="T4" fmla="*/ 0 w 45"/>
                    <a:gd name="T5" fmla="*/ 25 h 25"/>
                    <a:gd name="T6" fmla="*/ 20 w 45"/>
                    <a:gd name="T7" fmla="*/ 6 h 25"/>
                    <a:gd name="T8" fmla="*/ 45 w 45"/>
                    <a:gd name="T9" fmla="*/ 3 h 25"/>
                    <a:gd name="T10" fmla="*/ 30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30" y="20"/>
                      </a:moveTo>
                      <a:cubicBezTo>
                        <a:pt x="27" y="19"/>
                        <a:pt x="17" y="17"/>
                        <a:pt x="5" y="23"/>
                      </a:cubicBezTo>
                      <a:cubicBezTo>
                        <a:pt x="3" y="23"/>
                        <a:pt x="2" y="24"/>
                        <a:pt x="0" y="25"/>
                      </a:cubicBezTo>
                      <a:cubicBezTo>
                        <a:pt x="2" y="22"/>
                        <a:pt x="8" y="12"/>
                        <a:pt x="20" y="6"/>
                      </a:cubicBezTo>
                      <a:cubicBezTo>
                        <a:pt x="32" y="0"/>
                        <a:pt x="42" y="3"/>
                        <a:pt x="45" y="3"/>
                      </a:cubicBezTo>
                      <a:cubicBezTo>
                        <a:pt x="44" y="6"/>
                        <a:pt x="39" y="14"/>
                        <a:pt x="3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07" name="Freeform 145"/>
                <p:cNvSpPr/>
                <p:nvPr/>
              </p:nvSpPr>
              <p:spPr bwMode="auto">
                <a:xfrm>
                  <a:off x="8675688" y="985838"/>
                  <a:ext cx="53975" cy="160338"/>
                </a:xfrm>
                <a:custGeom>
                  <a:avLst/>
                  <a:gdLst>
                    <a:gd name="T0" fmla="*/ 0 w 17"/>
                    <a:gd name="T1" fmla="*/ 20 h 50"/>
                    <a:gd name="T2" fmla="*/ 6 w 17"/>
                    <a:gd name="T3" fmla="*/ 45 h 50"/>
                    <a:gd name="T4" fmla="*/ 6 w 17"/>
                    <a:gd name="T5" fmla="*/ 50 h 50"/>
                    <a:gd name="T6" fmla="*/ 16 w 17"/>
                    <a:gd name="T7" fmla="*/ 25 h 50"/>
                    <a:gd name="T8" fmla="*/ 10 w 17"/>
                    <a:gd name="T9" fmla="*/ 0 h 50"/>
                    <a:gd name="T10" fmla="*/ 0 w 17"/>
                    <a:gd name="T11" fmla="*/ 20 h 50"/>
                  </a:gdLst>
                  <a:ahLst/>
                  <a:cxnLst>
                    <a:cxn ang="0">
                      <a:pos x="T0" y="T1"/>
                    </a:cxn>
                    <a:cxn ang="0">
                      <a:pos x="T2" y="T3"/>
                    </a:cxn>
                    <a:cxn ang="0">
                      <a:pos x="T4" y="T5"/>
                    </a:cxn>
                    <a:cxn ang="0">
                      <a:pos x="T6" y="T7"/>
                    </a:cxn>
                    <a:cxn ang="0">
                      <a:pos x="T8" y="T9"/>
                    </a:cxn>
                    <a:cxn ang="0">
                      <a:pos x="T10" y="T11"/>
                    </a:cxn>
                  </a:cxnLst>
                  <a:rect l="0" t="0" r="r" b="b"/>
                  <a:pathLst>
                    <a:path w="17" h="50">
                      <a:moveTo>
                        <a:pt x="0" y="20"/>
                      </a:moveTo>
                      <a:cubicBezTo>
                        <a:pt x="1" y="23"/>
                        <a:pt x="7" y="31"/>
                        <a:pt x="6" y="45"/>
                      </a:cubicBezTo>
                      <a:cubicBezTo>
                        <a:pt x="6" y="47"/>
                        <a:pt x="6" y="48"/>
                        <a:pt x="6" y="50"/>
                      </a:cubicBezTo>
                      <a:cubicBezTo>
                        <a:pt x="8" y="47"/>
                        <a:pt x="15" y="38"/>
                        <a:pt x="16" y="25"/>
                      </a:cubicBezTo>
                      <a:cubicBezTo>
                        <a:pt x="17" y="11"/>
                        <a:pt x="11" y="2"/>
                        <a:pt x="10" y="0"/>
                      </a:cubicBezTo>
                      <a:cubicBezTo>
                        <a:pt x="8" y="2"/>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08" name="Freeform 146"/>
                <p:cNvSpPr/>
                <p:nvPr/>
              </p:nvSpPr>
              <p:spPr bwMode="auto">
                <a:xfrm>
                  <a:off x="8769350" y="1011238"/>
                  <a:ext cx="153987" cy="61913"/>
                </a:xfrm>
                <a:custGeom>
                  <a:avLst/>
                  <a:gdLst>
                    <a:gd name="T0" fmla="*/ 30 w 48"/>
                    <a:gd name="T1" fmla="*/ 19 h 19"/>
                    <a:gd name="T2" fmla="*/ 5 w 48"/>
                    <a:gd name="T3" fmla="*/ 16 h 19"/>
                    <a:gd name="T4" fmla="*/ 0 w 48"/>
                    <a:gd name="T5" fmla="*/ 18 h 19"/>
                    <a:gd name="T6" fmla="*/ 23 w 48"/>
                    <a:gd name="T7" fmla="*/ 3 h 19"/>
                    <a:gd name="T8" fmla="*/ 48 w 48"/>
                    <a:gd name="T9" fmla="*/ 6 h 19"/>
                    <a:gd name="T10" fmla="*/ 30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30" y="19"/>
                      </a:moveTo>
                      <a:cubicBezTo>
                        <a:pt x="27" y="17"/>
                        <a:pt x="18" y="13"/>
                        <a:pt x="5" y="16"/>
                      </a:cubicBezTo>
                      <a:cubicBezTo>
                        <a:pt x="3" y="16"/>
                        <a:pt x="1" y="17"/>
                        <a:pt x="0" y="18"/>
                      </a:cubicBezTo>
                      <a:cubicBezTo>
                        <a:pt x="2" y="15"/>
                        <a:pt x="10" y="6"/>
                        <a:pt x="23" y="3"/>
                      </a:cubicBezTo>
                      <a:cubicBezTo>
                        <a:pt x="36" y="0"/>
                        <a:pt x="46" y="4"/>
                        <a:pt x="48" y="6"/>
                      </a:cubicBezTo>
                      <a:cubicBezTo>
                        <a:pt x="47" y="8"/>
                        <a:pt x="40" y="15"/>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09" name="Freeform 147"/>
                <p:cNvSpPr/>
                <p:nvPr/>
              </p:nvSpPr>
              <p:spPr bwMode="auto">
                <a:xfrm>
                  <a:off x="8758238" y="904876"/>
                  <a:ext cx="61912" cy="150813"/>
                </a:xfrm>
                <a:custGeom>
                  <a:avLst/>
                  <a:gdLst>
                    <a:gd name="T0" fmla="*/ 0 w 19"/>
                    <a:gd name="T1" fmla="*/ 17 h 47"/>
                    <a:gd name="T2" fmla="*/ 2 w 19"/>
                    <a:gd name="T3" fmla="*/ 43 h 47"/>
                    <a:gd name="T4" fmla="*/ 0 w 19"/>
                    <a:gd name="T5" fmla="*/ 47 h 47"/>
                    <a:gd name="T6" fmla="*/ 16 w 19"/>
                    <a:gd name="T7" fmla="*/ 25 h 47"/>
                    <a:gd name="T8" fmla="*/ 14 w 19"/>
                    <a:gd name="T9" fmla="*/ 0 h 47"/>
                    <a:gd name="T10" fmla="*/ 0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0" y="17"/>
                      </a:moveTo>
                      <a:cubicBezTo>
                        <a:pt x="1" y="20"/>
                        <a:pt x="5" y="30"/>
                        <a:pt x="2" y="43"/>
                      </a:cubicBezTo>
                      <a:cubicBezTo>
                        <a:pt x="1" y="44"/>
                        <a:pt x="1" y="46"/>
                        <a:pt x="0" y="47"/>
                      </a:cubicBezTo>
                      <a:cubicBezTo>
                        <a:pt x="3" y="45"/>
                        <a:pt x="12" y="38"/>
                        <a:pt x="16" y="25"/>
                      </a:cubicBezTo>
                      <a:cubicBezTo>
                        <a:pt x="19" y="12"/>
                        <a:pt x="15" y="2"/>
                        <a:pt x="14" y="0"/>
                      </a:cubicBezTo>
                      <a:cubicBezTo>
                        <a:pt x="12" y="1"/>
                        <a:pt x="5" y="7"/>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10" name="Freeform 148"/>
                <p:cNvSpPr/>
                <p:nvPr/>
              </p:nvSpPr>
              <p:spPr bwMode="auto">
                <a:xfrm>
                  <a:off x="8848725" y="965201"/>
                  <a:ext cx="161925" cy="55563"/>
                </a:xfrm>
                <a:custGeom>
                  <a:avLst/>
                  <a:gdLst>
                    <a:gd name="T0" fmla="*/ 29 w 50"/>
                    <a:gd name="T1" fmla="*/ 17 h 17"/>
                    <a:gd name="T2" fmla="*/ 5 w 50"/>
                    <a:gd name="T3" fmla="*/ 9 h 17"/>
                    <a:gd name="T4" fmla="*/ 0 w 50"/>
                    <a:gd name="T5" fmla="*/ 10 h 17"/>
                    <a:gd name="T6" fmla="*/ 25 w 50"/>
                    <a:gd name="T7" fmla="*/ 0 h 17"/>
                    <a:gd name="T8" fmla="*/ 50 w 50"/>
                    <a:gd name="T9" fmla="*/ 8 h 17"/>
                    <a:gd name="T10" fmla="*/ 29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9" y="17"/>
                      </a:moveTo>
                      <a:cubicBezTo>
                        <a:pt x="27" y="15"/>
                        <a:pt x="18" y="9"/>
                        <a:pt x="5" y="9"/>
                      </a:cubicBezTo>
                      <a:cubicBezTo>
                        <a:pt x="3" y="9"/>
                        <a:pt x="1" y="9"/>
                        <a:pt x="0" y="10"/>
                      </a:cubicBezTo>
                      <a:cubicBezTo>
                        <a:pt x="2" y="8"/>
                        <a:pt x="12" y="1"/>
                        <a:pt x="25" y="0"/>
                      </a:cubicBezTo>
                      <a:cubicBezTo>
                        <a:pt x="39" y="0"/>
                        <a:pt x="47" y="6"/>
                        <a:pt x="50" y="8"/>
                      </a:cubicBezTo>
                      <a:cubicBezTo>
                        <a:pt x="47" y="10"/>
                        <a:pt x="40" y="16"/>
                        <a:pt x="2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11" name="Freeform 149"/>
                <p:cNvSpPr/>
                <p:nvPr/>
              </p:nvSpPr>
              <p:spPr bwMode="auto">
                <a:xfrm>
                  <a:off x="8842375" y="842963"/>
                  <a:ext cx="84137" cy="142875"/>
                </a:xfrm>
                <a:custGeom>
                  <a:avLst/>
                  <a:gdLst>
                    <a:gd name="T0" fmla="*/ 6 w 26"/>
                    <a:gd name="T1" fmla="*/ 15 h 44"/>
                    <a:gd name="T2" fmla="*/ 2 w 26"/>
                    <a:gd name="T3" fmla="*/ 40 h 44"/>
                    <a:gd name="T4" fmla="*/ 0 w 26"/>
                    <a:gd name="T5" fmla="*/ 44 h 44"/>
                    <a:gd name="T6" fmla="*/ 19 w 26"/>
                    <a:gd name="T7" fmla="*/ 26 h 44"/>
                    <a:gd name="T8" fmla="*/ 23 w 26"/>
                    <a:gd name="T9" fmla="*/ 0 h 44"/>
                    <a:gd name="T10" fmla="*/ 6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6" y="15"/>
                      </a:moveTo>
                      <a:cubicBezTo>
                        <a:pt x="7" y="18"/>
                        <a:pt x="8" y="28"/>
                        <a:pt x="2" y="40"/>
                      </a:cubicBezTo>
                      <a:cubicBezTo>
                        <a:pt x="1" y="41"/>
                        <a:pt x="0" y="43"/>
                        <a:pt x="0" y="44"/>
                      </a:cubicBezTo>
                      <a:cubicBezTo>
                        <a:pt x="2" y="43"/>
                        <a:pt x="13" y="37"/>
                        <a:pt x="19" y="26"/>
                      </a:cubicBezTo>
                      <a:cubicBezTo>
                        <a:pt x="26" y="14"/>
                        <a:pt x="24" y="3"/>
                        <a:pt x="23" y="0"/>
                      </a:cubicBezTo>
                      <a:cubicBezTo>
                        <a:pt x="21" y="1"/>
                        <a:pt x="12" y="6"/>
                        <a:pt x="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12" name="Freeform 150"/>
                <p:cNvSpPr/>
                <p:nvPr/>
              </p:nvSpPr>
              <p:spPr bwMode="auto">
                <a:xfrm>
                  <a:off x="8842375" y="1831976"/>
                  <a:ext cx="236537" cy="109538"/>
                </a:xfrm>
                <a:custGeom>
                  <a:avLst/>
                  <a:gdLst>
                    <a:gd name="T0" fmla="*/ 1 w 73"/>
                    <a:gd name="T1" fmla="*/ 0 h 34"/>
                    <a:gd name="T2" fmla="*/ 73 w 73"/>
                    <a:gd name="T3" fmla="*/ 26 h 34"/>
                    <a:gd name="T4" fmla="*/ 72 w 73"/>
                    <a:gd name="T5" fmla="*/ 34 h 34"/>
                    <a:gd name="T6" fmla="*/ 0 w 73"/>
                    <a:gd name="T7" fmla="*/ 2 h 34"/>
                    <a:gd name="T8" fmla="*/ 1 w 73"/>
                    <a:gd name="T9" fmla="*/ 0 h 34"/>
                  </a:gdLst>
                  <a:ahLst/>
                  <a:cxnLst>
                    <a:cxn ang="0">
                      <a:pos x="T0" y="T1"/>
                    </a:cxn>
                    <a:cxn ang="0">
                      <a:pos x="T2" y="T3"/>
                    </a:cxn>
                    <a:cxn ang="0">
                      <a:pos x="T4" y="T5"/>
                    </a:cxn>
                    <a:cxn ang="0">
                      <a:pos x="T6" y="T7"/>
                    </a:cxn>
                    <a:cxn ang="0">
                      <a:pos x="T8" y="T9"/>
                    </a:cxn>
                  </a:cxnLst>
                  <a:rect l="0" t="0" r="r" b="b"/>
                  <a:pathLst>
                    <a:path w="73" h="34">
                      <a:moveTo>
                        <a:pt x="1" y="0"/>
                      </a:moveTo>
                      <a:cubicBezTo>
                        <a:pt x="23" y="15"/>
                        <a:pt x="48" y="23"/>
                        <a:pt x="73" y="26"/>
                      </a:cubicBezTo>
                      <a:cubicBezTo>
                        <a:pt x="72" y="34"/>
                        <a:pt x="72" y="34"/>
                        <a:pt x="72" y="34"/>
                      </a:cubicBezTo>
                      <a:cubicBezTo>
                        <a:pt x="45" y="29"/>
                        <a:pt x="21" y="18"/>
                        <a:pt x="0" y="2"/>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13" name="Freeform 151"/>
                <p:cNvSpPr/>
                <p:nvPr/>
              </p:nvSpPr>
              <p:spPr bwMode="auto">
                <a:xfrm>
                  <a:off x="8667750" y="1766888"/>
                  <a:ext cx="155575" cy="80963"/>
                </a:xfrm>
                <a:custGeom>
                  <a:avLst/>
                  <a:gdLst>
                    <a:gd name="T0" fmla="*/ 22 w 48"/>
                    <a:gd name="T1" fmla="*/ 21 h 25"/>
                    <a:gd name="T2" fmla="*/ 48 w 48"/>
                    <a:gd name="T3" fmla="*/ 20 h 25"/>
                    <a:gd name="T4" fmla="*/ 26 w 48"/>
                    <a:gd name="T5" fmla="*/ 4 h 25"/>
                    <a:gd name="T6" fmla="*/ 0 w 48"/>
                    <a:gd name="T7" fmla="*/ 5 h 25"/>
                    <a:gd name="T8" fmla="*/ 22 w 48"/>
                    <a:gd name="T9" fmla="*/ 21 h 25"/>
                  </a:gdLst>
                  <a:ahLst/>
                  <a:cxnLst>
                    <a:cxn ang="0">
                      <a:pos x="T0" y="T1"/>
                    </a:cxn>
                    <a:cxn ang="0">
                      <a:pos x="T2" y="T3"/>
                    </a:cxn>
                    <a:cxn ang="0">
                      <a:pos x="T4" y="T5"/>
                    </a:cxn>
                    <a:cxn ang="0">
                      <a:pos x="T6" y="T7"/>
                    </a:cxn>
                    <a:cxn ang="0">
                      <a:pos x="T8" y="T9"/>
                    </a:cxn>
                  </a:cxnLst>
                  <a:rect l="0" t="0" r="r" b="b"/>
                  <a:pathLst>
                    <a:path w="48" h="25">
                      <a:moveTo>
                        <a:pt x="22" y="21"/>
                      </a:moveTo>
                      <a:cubicBezTo>
                        <a:pt x="35" y="25"/>
                        <a:pt x="45" y="21"/>
                        <a:pt x="48" y="20"/>
                      </a:cubicBezTo>
                      <a:cubicBezTo>
                        <a:pt x="46" y="17"/>
                        <a:pt x="39" y="8"/>
                        <a:pt x="26" y="4"/>
                      </a:cubicBezTo>
                      <a:cubicBezTo>
                        <a:pt x="13" y="0"/>
                        <a:pt x="3" y="4"/>
                        <a:pt x="0" y="5"/>
                      </a:cubicBezTo>
                      <a:cubicBezTo>
                        <a:pt x="2" y="8"/>
                        <a:pt x="9" y="17"/>
                        <a:pt x="22"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14" name="Freeform 152"/>
                <p:cNvSpPr/>
                <p:nvPr/>
              </p:nvSpPr>
              <p:spPr bwMode="auto">
                <a:xfrm>
                  <a:off x="8775700" y="1666876"/>
                  <a:ext cx="76200" cy="155575"/>
                </a:xfrm>
                <a:custGeom>
                  <a:avLst/>
                  <a:gdLst>
                    <a:gd name="T0" fmla="*/ 20 w 24"/>
                    <a:gd name="T1" fmla="*/ 23 h 48"/>
                    <a:gd name="T2" fmla="*/ 18 w 24"/>
                    <a:gd name="T3" fmla="*/ 48 h 48"/>
                    <a:gd name="T4" fmla="*/ 3 w 24"/>
                    <a:gd name="T5" fmla="*/ 25 h 48"/>
                    <a:gd name="T6" fmla="*/ 6 w 24"/>
                    <a:gd name="T7" fmla="*/ 0 h 48"/>
                    <a:gd name="T8" fmla="*/ 20 w 24"/>
                    <a:gd name="T9" fmla="*/ 23 h 48"/>
                  </a:gdLst>
                  <a:ahLst/>
                  <a:cxnLst>
                    <a:cxn ang="0">
                      <a:pos x="T0" y="T1"/>
                    </a:cxn>
                    <a:cxn ang="0">
                      <a:pos x="T2" y="T3"/>
                    </a:cxn>
                    <a:cxn ang="0">
                      <a:pos x="T4" y="T5"/>
                    </a:cxn>
                    <a:cxn ang="0">
                      <a:pos x="T6" y="T7"/>
                    </a:cxn>
                    <a:cxn ang="0">
                      <a:pos x="T8" y="T9"/>
                    </a:cxn>
                  </a:cxnLst>
                  <a:rect l="0" t="0" r="r" b="b"/>
                  <a:pathLst>
                    <a:path w="24" h="48">
                      <a:moveTo>
                        <a:pt x="20" y="23"/>
                      </a:moveTo>
                      <a:cubicBezTo>
                        <a:pt x="24" y="36"/>
                        <a:pt x="19" y="46"/>
                        <a:pt x="18" y="48"/>
                      </a:cubicBezTo>
                      <a:cubicBezTo>
                        <a:pt x="15" y="46"/>
                        <a:pt x="6" y="38"/>
                        <a:pt x="3" y="25"/>
                      </a:cubicBezTo>
                      <a:cubicBezTo>
                        <a:pt x="0" y="12"/>
                        <a:pt x="5" y="2"/>
                        <a:pt x="6" y="0"/>
                      </a:cubicBezTo>
                      <a:cubicBezTo>
                        <a:pt x="8" y="2"/>
                        <a:pt x="17" y="9"/>
                        <a:pt x="2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115" name="Freeform 153"/>
                <p:cNvSpPr/>
                <p:nvPr/>
              </p:nvSpPr>
              <p:spPr bwMode="auto">
                <a:xfrm>
                  <a:off x="8913813" y="865188"/>
                  <a:ext cx="139700" cy="90488"/>
                </a:xfrm>
                <a:custGeom>
                  <a:avLst/>
                  <a:gdLst>
                    <a:gd name="T0" fmla="*/ 17 w 43"/>
                    <a:gd name="T1" fmla="*/ 7 h 28"/>
                    <a:gd name="T2" fmla="*/ 0 w 43"/>
                    <a:gd name="T3" fmla="*/ 26 h 28"/>
                    <a:gd name="T4" fmla="*/ 25 w 43"/>
                    <a:gd name="T5" fmla="*/ 21 h 28"/>
                    <a:gd name="T6" fmla="*/ 43 w 43"/>
                    <a:gd name="T7" fmla="*/ 2 h 28"/>
                    <a:gd name="T8" fmla="*/ 17 w 43"/>
                    <a:gd name="T9" fmla="*/ 7 h 28"/>
                  </a:gdLst>
                  <a:ahLst/>
                  <a:cxnLst>
                    <a:cxn ang="0">
                      <a:pos x="T0" y="T1"/>
                    </a:cxn>
                    <a:cxn ang="0">
                      <a:pos x="T2" y="T3"/>
                    </a:cxn>
                    <a:cxn ang="0">
                      <a:pos x="T4" y="T5"/>
                    </a:cxn>
                    <a:cxn ang="0">
                      <a:pos x="T6" y="T7"/>
                    </a:cxn>
                    <a:cxn ang="0">
                      <a:pos x="T8" y="T9"/>
                    </a:cxn>
                  </a:cxnLst>
                  <a:rect l="0" t="0" r="r" b="b"/>
                  <a:pathLst>
                    <a:path w="43" h="28">
                      <a:moveTo>
                        <a:pt x="17" y="7"/>
                      </a:moveTo>
                      <a:cubicBezTo>
                        <a:pt x="6" y="14"/>
                        <a:pt x="1" y="23"/>
                        <a:pt x="0" y="26"/>
                      </a:cubicBezTo>
                      <a:cubicBezTo>
                        <a:pt x="3" y="27"/>
                        <a:pt x="14" y="28"/>
                        <a:pt x="25" y="21"/>
                      </a:cubicBezTo>
                      <a:cubicBezTo>
                        <a:pt x="37" y="14"/>
                        <a:pt x="41" y="4"/>
                        <a:pt x="43" y="2"/>
                      </a:cubicBezTo>
                      <a:cubicBezTo>
                        <a:pt x="40" y="1"/>
                        <a:pt x="29" y="0"/>
                        <a:pt x="1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grpSp>
        </p:grpSp>
        <p:sp>
          <p:nvSpPr>
            <p:cNvPr id="1091" name="矩形: 圆角 1090"/>
            <p:cNvSpPr/>
            <p:nvPr/>
          </p:nvSpPr>
          <p:spPr>
            <a:xfrm>
              <a:off x="975550" y="2367724"/>
              <a:ext cx="1891243" cy="537821"/>
            </a:xfrm>
            <a:prstGeom prst="roundRect">
              <a:avLst/>
            </a:prstGeom>
            <a:noFill/>
            <a:ln>
              <a:gradFill>
                <a:gsLst>
                  <a:gs pos="0">
                    <a:srgbClr val="F1973B"/>
                  </a:gs>
                  <a:gs pos="100000">
                    <a:srgbClr val="EA551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grpSp>
        <p:nvGrpSpPr>
          <p:cNvPr id="992" name="组合 991"/>
          <p:cNvGrpSpPr/>
          <p:nvPr/>
        </p:nvGrpSpPr>
        <p:grpSpPr>
          <a:xfrm>
            <a:off x="6537082" y="4847687"/>
            <a:ext cx="1891243" cy="1430972"/>
            <a:chOff x="975550" y="1474573"/>
            <a:chExt cx="1891243" cy="1430972"/>
          </a:xfrm>
        </p:grpSpPr>
        <p:grpSp>
          <p:nvGrpSpPr>
            <p:cNvPr id="1042" name="组合 1041"/>
            <p:cNvGrpSpPr/>
            <p:nvPr/>
          </p:nvGrpSpPr>
          <p:grpSpPr>
            <a:xfrm>
              <a:off x="1007379" y="1474573"/>
              <a:ext cx="1827584" cy="763150"/>
              <a:chOff x="1110431" y="1468524"/>
              <a:chExt cx="1570072" cy="757714"/>
            </a:xfrm>
          </p:grpSpPr>
          <p:grpSp>
            <p:nvGrpSpPr>
              <p:cNvPr id="1044" name="组合 1043"/>
              <p:cNvGrpSpPr/>
              <p:nvPr/>
            </p:nvGrpSpPr>
            <p:grpSpPr>
              <a:xfrm>
                <a:off x="2224951" y="1468524"/>
                <a:ext cx="455552" cy="757714"/>
                <a:chOff x="9207500" y="842963"/>
                <a:chExt cx="542925" cy="1098551"/>
              </a:xfrm>
              <a:gradFill>
                <a:gsLst>
                  <a:gs pos="0">
                    <a:srgbClr val="F1973B"/>
                  </a:gs>
                  <a:gs pos="95000">
                    <a:srgbClr val="EA5514"/>
                  </a:gs>
                </a:gsLst>
                <a:lin ang="5400000" scaled="1"/>
              </a:gradFill>
            </p:grpSpPr>
            <p:sp>
              <p:nvSpPr>
                <p:cNvPr id="1068" name="Freeform 110"/>
                <p:cNvSpPr/>
                <p:nvPr/>
              </p:nvSpPr>
              <p:spPr bwMode="auto">
                <a:xfrm>
                  <a:off x="9507538" y="1592263"/>
                  <a:ext cx="58737" cy="158750"/>
                </a:xfrm>
                <a:custGeom>
                  <a:avLst/>
                  <a:gdLst>
                    <a:gd name="T0" fmla="*/ 0 w 18"/>
                    <a:gd name="T1" fmla="*/ 19 h 49"/>
                    <a:gd name="T2" fmla="*/ 5 w 18"/>
                    <a:gd name="T3" fmla="*/ 44 h 49"/>
                    <a:gd name="T4" fmla="*/ 5 w 18"/>
                    <a:gd name="T5" fmla="*/ 49 h 49"/>
                    <a:gd name="T6" fmla="*/ 17 w 18"/>
                    <a:gd name="T7" fmla="*/ 25 h 49"/>
                    <a:gd name="T8" fmla="*/ 11 w 18"/>
                    <a:gd name="T9" fmla="*/ 0 h 49"/>
                    <a:gd name="T10" fmla="*/ 0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0" y="19"/>
                      </a:moveTo>
                      <a:cubicBezTo>
                        <a:pt x="2" y="22"/>
                        <a:pt x="7" y="31"/>
                        <a:pt x="5" y="44"/>
                      </a:cubicBezTo>
                      <a:cubicBezTo>
                        <a:pt x="5" y="46"/>
                        <a:pt x="5" y="47"/>
                        <a:pt x="5" y="49"/>
                      </a:cubicBezTo>
                      <a:cubicBezTo>
                        <a:pt x="7" y="46"/>
                        <a:pt x="15" y="38"/>
                        <a:pt x="17" y="25"/>
                      </a:cubicBezTo>
                      <a:cubicBezTo>
                        <a:pt x="18" y="11"/>
                        <a:pt x="13" y="2"/>
                        <a:pt x="11" y="0"/>
                      </a:cubicBezTo>
                      <a:cubicBezTo>
                        <a:pt x="9" y="2"/>
                        <a:pt x="3" y="8"/>
                        <a:pt x="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69" name="Freeform 111"/>
                <p:cNvSpPr/>
                <p:nvPr/>
              </p:nvSpPr>
              <p:spPr bwMode="auto">
                <a:xfrm>
                  <a:off x="9534525" y="1685926"/>
                  <a:ext cx="147637" cy="71438"/>
                </a:xfrm>
                <a:custGeom>
                  <a:avLst/>
                  <a:gdLst>
                    <a:gd name="T0" fmla="*/ 30 w 46"/>
                    <a:gd name="T1" fmla="*/ 19 h 22"/>
                    <a:gd name="T2" fmla="*/ 4 w 46"/>
                    <a:gd name="T3" fmla="*/ 20 h 22"/>
                    <a:gd name="T4" fmla="*/ 0 w 46"/>
                    <a:gd name="T5" fmla="*/ 22 h 22"/>
                    <a:gd name="T6" fmla="*/ 20 w 46"/>
                    <a:gd name="T7" fmla="*/ 5 h 22"/>
                    <a:gd name="T8" fmla="*/ 46 w 46"/>
                    <a:gd name="T9" fmla="*/ 3 h 22"/>
                    <a:gd name="T10" fmla="*/ 30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30" y="19"/>
                      </a:moveTo>
                      <a:cubicBezTo>
                        <a:pt x="27" y="18"/>
                        <a:pt x="17" y="15"/>
                        <a:pt x="4" y="20"/>
                      </a:cubicBezTo>
                      <a:cubicBezTo>
                        <a:pt x="3" y="21"/>
                        <a:pt x="1" y="22"/>
                        <a:pt x="0" y="22"/>
                      </a:cubicBezTo>
                      <a:cubicBezTo>
                        <a:pt x="2" y="20"/>
                        <a:pt x="8" y="10"/>
                        <a:pt x="20" y="5"/>
                      </a:cubicBezTo>
                      <a:cubicBezTo>
                        <a:pt x="33" y="0"/>
                        <a:pt x="43" y="3"/>
                        <a:pt x="46" y="3"/>
                      </a:cubicBezTo>
                      <a:cubicBezTo>
                        <a:pt x="44" y="6"/>
                        <a:pt x="39" y="14"/>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70" name="Freeform 112"/>
                <p:cNvSpPr/>
                <p:nvPr/>
              </p:nvSpPr>
              <p:spPr bwMode="auto">
                <a:xfrm>
                  <a:off x="9550400" y="1501776"/>
                  <a:ext cx="57150" cy="161925"/>
                </a:xfrm>
                <a:custGeom>
                  <a:avLst/>
                  <a:gdLst>
                    <a:gd name="T0" fmla="*/ 0 w 18"/>
                    <a:gd name="T1" fmla="*/ 22 h 50"/>
                    <a:gd name="T2" fmla="*/ 11 w 18"/>
                    <a:gd name="T3" fmla="*/ 45 h 50"/>
                    <a:gd name="T4" fmla="*/ 11 w 18"/>
                    <a:gd name="T5" fmla="*/ 50 h 50"/>
                    <a:gd name="T6" fmla="*/ 17 w 18"/>
                    <a:gd name="T7" fmla="*/ 24 h 50"/>
                    <a:gd name="T8" fmla="*/ 7 w 18"/>
                    <a:gd name="T9" fmla="*/ 0 h 50"/>
                    <a:gd name="T10" fmla="*/ 0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0" y="22"/>
                      </a:moveTo>
                      <a:cubicBezTo>
                        <a:pt x="2" y="24"/>
                        <a:pt x="10" y="32"/>
                        <a:pt x="11" y="45"/>
                      </a:cubicBezTo>
                      <a:cubicBezTo>
                        <a:pt x="11" y="47"/>
                        <a:pt x="11" y="48"/>
                        <a:pt x="11" y="50"/>
                      </a:cubicBezTo>
                      <a:cubicBezTo>
                        <a:pt x="12" y="47"/>
                        <a:pt x="18" y="37"/>
                        <a:pt x="17" y="24"/>
                      </a:cubicBezTo>
                      <a:cubicBezTo>
                        <a:pt x="16" y="10"/>
                        <a:pt x="9" y="2"/>
                        <a:pt x="7" y="0"/>
                      </a:cubicBezTo>
                      <a:cubicBezTo>
                        <a:pt x="5" y="3"/>
                        <a:pt x="1" y="11"/>
                        <a:pt x="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71" name="Freeform 113"/>
                <p:cNvSpPr/>
                <p:nvPr/>
              </p:nvSpPr>
              <p:spPr bwMode="auto">
                <a:xfrm>
                  <a:off x="9598025" y="1576388"/>
                  <a:ext cx="133350" cy="93663"/>
                </a:xfrm>
                <a:custGeom>
                  <a:avLst/>
                  <a:gdLst>
                    <a:gd name="T0" fmla="*/ 28 w 41"/>
                    <a:gd name="T1" fmla="*/ 19 h 29"/>
                    <a:gd name="T2" fmla="*/ 3 w 41"/>
                    <a:gd name="T3" fmla="*/ 26 h 29"/>
                    <a:gd name="T4" fmla="*/ 0 w 41"/>
                    <a:gd name="T5" fmla="*/ 29 h 29"/>
                    <a:gd name="T6" fmla="*/ 16 w 41"/>
                    <a:gd name="T7" fmla="*/ 7 h 29"/>
                    <a:gd name="T8" fmla="*/ 41 w 41"/>
                    <a:gd name="T9" fmla="*/ 1 h 29"/>
                    <a:gd name="T10" fmla="*/ 28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28" y="19"/>
                      </a:moveTo>
                      <a:cubicBezTo>
                        <a:pt x="25" y="19"/>
                        <a:pt x="14" y="18"/>
                        <a:pt x="3" y="26"/>
                      </a:cubicBezTo>
                      <a:cubicBezTo>
                        <a:pt x="2" y="27"/>
                        <a:pt x="1" y="28"/>
                        <a:pt x="0" y="29"/>
                      </a:cubicBezTo>
                      <a:cubicBezTo>
                        <a:pt x="1" y="26"/>
                        <a:pt x="5" y="15"/>
                        <a:pt x="16" y="7"/>
                      </a:cubicBezTo>
                      <a:cubicBezTo>
                        <a:pt x="27" y="0"/>
                        <a:pt x="38" y="0"/>
                        <a:pt x="41" y="1"/>
                      </a:cubicBezTo>
                      <a:cubicBezTo>
                        <a:pt x="40" y="3"/>
                        <a:pt x="36" y="12"/>
                        <a:pt x="2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72" name="Freeform 114"/>
                <p:cNvSpPr/>
                <p:nvPr/>
              </p:nvSpPr>
              <p:spPr bwMode="auto">
                <a:xfrm>
                  <a:off x="9569450" y="1411288"/>
                  <a:ext cx="74612" cy="155575"/>
                </a:xfrm>
                <a:custGeom>
                  <a:avLst/>
                  <a:gdLst>
                    <a:gd name="T0" fmla="*/ 2 w 23"/>
                    <a:gd name="T1" fmla="*/ 22 h 48"/>
                    <a:gd name="T2" fmla="*/ 17 w 23"/>
                    <a:gd name="T3" fmla="*/ 43 h 48"/>
                    <a:gd name="T4" fmla="*/ 18 w 23"/>
                    <a:gd name="T5" fmla="*/ 48 h 48"/>
                    <a:gd name="T6" fmla="*/ 19 w 23"/>
                    <a:gd name="T7" fmla="*/ 21 h 48"/>
                    <a:gd name="T8" fmla="*/ 4 w 23"/>
                    <a:gd name="T9" fmla="*/ 0 h 48"/>
                    <a:gd name="T10" fmla="*/ 2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 y="22"/>
                      </a:moveTo>
                      <a:cubicBezTo>
                        <a:pt x="4" y="24"/>
                        <a:pt x="13" y="30"/>
                        <a:pt x="17" y="43"/>
                      </a:cubicBezTo>
                      <a:cubicBezTo>
                        <a:pt x="17" y="45"/>
                        <a:pt x="18" y="46"/>
                        <a:pt x="18" y="48"/>
                      </a:cubicBezTo>
                      <a:cubicBezTo>
                        <a:pt x="19" y="45"/>
                        <a:pt x="23" y="33"/>
                        <a:pt x="19" y="21"/>
                      </a:cubicBezTo>
                      <a:cubicBezTo>
                        <a:pt x="15" y="8"/>
                        <a:pt x="6" y="1"/>
                        <a:pt x="4" y="0"/>
                      </a:cubicBezTo>
                      <a:cubicBezTo>
                        <a:pt x="3" y="3"/>
                        <a:pt x="0" y="11"/>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73" name="Freeform 115"/>
                <p:cNvSpPr/>
                <p:nvPr/>
              </p:nvSpPr>
              <p:spPr bwMode="auto">
                <a:xfrm>
                  <a:off x="9640888" y="1454151"/>
                  <a:ext cx="109537" cy="115888"/>
                </a:xfrm>
                <a:custGeom>
                  <a:avLst/>
                  <a:gdLst>
                    <a:gd name="T0" fmla="*/ 26 w 34"/>
                    <a:gd name="T1" fmla="*/ 20 h 36"/>
                    <a:gd name="T2" fmla="*/ 3 w 34"/>
                    <a:gd name="T3" fmla="*/ 32 h 36"/>
                    <a:gd name="T4" fmla="*/ 0 w 34"/>
                    <a:gd name="T5" fmla="*/ 36 h 36"/>
                    <a:gd name="T6" fmla="*/ 11 w 34"/>
                    <a:gd name="T7" fmla="*/ 11 h 36"/>
                    <a:gd name="T8" fmla="*/ 34 w 34"/>
                    <a:gd name="T9" fmla="*/ 0 h 36"/>
                    <a:gd name="T10" fmla="*/ 26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26" y="20"/>
                      </a:moveTo>
                      <a:cubicBezTo>
                        <a:pt x="23" y="21"/>
                        <a:pt x="12" y="22"/>
                        <a:pt x="3" y="32"/>
                      </a:cubicBezTo>
                      <a:cubicBezTo>
                        <a:pt x="2" y="33"/>
                        <a:pt x="1" y="34"/>
                        <a:pt x="0" y="36"/>
                      </a:cubicBezTo>
                      <a:cubicBezTo>
                        <a:pt x="0" y="32"/>
                        <a:pt x="2" y="21"/>
                        <a:pt x="11" y="11"/>
                      </a:cubicBezTo>
                      <a:cubicBezTo>
                        <a:pt x="21" y="1"/>
                        <a:pt x="31" y="0"/>
                        <a:pt x="34" y="0"/>
                      </a:cubicBezTo>
                      <a:cubicBezTo>
                        <a:pt x="34" y="2"/>
                        <a:pt x="33" y="12"/>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74" name="Freeform 116"/>
                <p:cNvSpPr/>
                <p:nvPr/>
              </p:nvSpPr>
              <p:spPr bwMode="auto">
                <a:xfrm>
                  <a:off x="9566275" y="1317626"/>
                  <a:ext cx="87312" cy="142875"/>
                </a:xfrm>
                <a:custGeom>
                  <a:avLst/>
                  <a:gdLst>
                    <a:gd name="T0" fmla="*/ 4 w 27"/>
                    <a:gd name="T1" fmla="*/ 23 h 44"/>
                    <a:gd name="T2" fmla="*/ 23 w 27"/>
                    <a:gd name="T3" fmla="*/ 40 h 44"/>
                    <a:gd name="T4" fmla="*/ 25 w 27"/>
                    <a:gd name="T5" fmla="*/ 44 h 44"/>
                    <a:gd name="T6" fmla="*/ 21 w 27"/>
                    <a:gd name="T7" fmla="*/ 18 h 44"/>
                    <a:gd name="T8" fmla="*/ 2 w 27"/>
                    <a:gd name="T9" fmla="*/ 0 h 44"/>
                    <a:gd name="T10" fmla="*/ 4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4" y="23"/>
                      </a:moveTo>
                      <a:cubicBezTo>
                        <a:pt x="7" y="24"/>
                        <a:pt x="17" y="28"/>
                        <a:pt x="23" y="40"/>
                      </a:cubicBezTo>
                      <a:cubicBezTo>
                        <a:pt x="24" y="41"/>
                        <a:pt x="25" y="43"/>
                        <a:pt x="25" y="44"/>
                      </a:cubicBezTo>
                      <a:cubicBezTo>
                        <a:pt x="26" y="41"/>
                        <a:pt x="27" y="29"/>
                        <a:pt x="21" y="18"/>
                      </a:cubicBezTo>
                      <a:cubicBezTo>
                        <a:pt x="14" y="6"/>
                        <a:pt x="5" y="2"/>
                        <a:pt x="2" y="0"/>
                      </a:cubicBezTo>
                      <a:cubicBezTo>
                        <a:pt x="1" y="3"/>
                        <a:pt x="0" y="13"/>
                        <a:pt x="4"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75" name="Freeform 117"/>
                <p:cNvSpPr/>
                <p:nvPr/>
              </p:nvSpPr>
              <p:spPr bwMode="auto">
                <a:xfrm>
                  <a:off x="9659938" y="1323976"/>
                  <a:ext cx="87312" cy="136525"/>
                </a:xfrm>
                <a:custGeom>
                  <a:avLst/>
                  <a:gdLst>
                    <a:gd name="T0" fmla="*/ 23 w 27"/>
                    <a:gd name="T1" fmla="*/ 22 h 42"/>
                    <a:gd name="T2" fmla="*/ 3 w 27"/>
                    <a:gd name="T3" fmla="*/ 38 h 42"/>
                    <a:gd name="T4" fmla="*/ 1 w 27"/>
                    <a:gd name="T5" fmla="*/ 42 h 42"/>
                    <a:gd name="T6" fmla="*/ 7 w 27"/>
                    <a:gd name="T7" fmla="*/ 16 h 42"/>
                    <a:gd name="T8" fmla="*/ 27 w 27"/>
                    <a:gd name="T9" fmla="*/ 0 h 42"/>
                    <a:gd name="T10" fmla="*/ 23 w 27"/>
                    <a:gd name="T11" fmla="*/ 22 h 42"/>
                  </a:gdLst>
                  <a:ahLst/>
                  <a:cxnLst>
                    <a:cxn ang="0">
                      <a:pos x="T0" y="T1"/>
                    </a:cxn>
                    <a:cxn ang="0">
                      <a:pos x="T2" y="T3"/>
                    </a:cxn>
                    <a:cxn ang="0">
                      <a:pos x="T4" y="T5"/>
                    </a:cxn>
                    <a:cxn ang="0">
                      <a:pos x="T6" y="T7"/>
                    </a:cxn>
                    <a:cxn ang="0">
                      <a:pos x="T8" y="T9"/>
                    </a:cxn>
                    <a:cxn ang="0">
                      <a:pos x="T10" y="T11"/>
                    </a:cxn>
                  </a:cxnLst>
                  <a:rect l="0" t="0" r="r" b="b"/>
                  <a:pathLst>
                    <a:path w="27" h="42">
                      <a:moveTo>
                        <a:pt x="23" y="22"/>
                      </a:moveTo>
                      <a:cubicBezTo>
                        <a:pt x="20" y="23"/>
                        <a:pt x="10" y="27"/>
                        <a:pt x="3" y="38"/>
                      </a:cubicBezTo>
                      <a:cubicBezTo>
                        <a:pt x="2" y="40"/>
                        <a:pt x="1" y="41"/>
                        <a:pt x="1" y="42"/>
                      </a:cubicBezTo>
                      <a:cubicBezTo>
                        <a:pt x="0" y="39"/>
                        <a:pt x="0" y="27"/>
                        <a:pt x="7" y="16"/>
                      </a:cubicBezTo>
                      <a:cubicBezTo>
                        <a:pt x="14" y="5"/>
                        <a:pt x="24" y="1"/>
                        <a:pt x="27" y="0"/>
                      </a:cubicBezTo>
                      <a:cubicBezTo>
                        <a:pt x="27" y="3"/>
                        <a:pt x="27" y="12"/>
                        <a:pt x="2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76" name="Freeform 118"/>
                <p:cNvSpPr/>
                <p:nvPr/>
              </p:nvSpPr>
              <p:spPr bwMode="auto">
                <a:xfrm>
                  <a:off x="9544050" y="1230313"/>
                  <a:ext cx="103187" cy="123825"/>
                </a:xfrm>
                <a:custGeom>
                  <a:avLst/>
                  <a:gdLst>
                    <a:gd name="T0" fmla="*/ 7 w 32"/>
                    <a:gd name="T1" fmla="*/ 22 h 38"/>
                    <a:gd name="T2" fmla="*/ 29 w 32"/>
                    <a:gd name="T3" fmla="*/ 34 h 38"/>
                    <a:gd name="T4" fmla="*/ 32 w 32"/>
                    <a:gd name="T5" fmla="*/ 38 h 38"/>
                    <a:gd name="T6" fmla="*/ 22 w 32"/>
                    <a:gd name="T7" fmla="*/ 13 h 38"/>
                    <a:gd name="T8" fmla="*/ 0 w 32"/>
                    <a:gd name="T9" fmla="*/ 0 h 38"/>
                    <a:gd name="T10" fmla="*/ 7 w 32"/>
                    <a:gd name="T11" fmla="*/ 22 h 38"/>
                  </a:gdLst>
                  <a:ahLst/>
                  <a:cxnLst>
                    <a:cxn ang="0">
                      <a:pos x="T0" y="T1"/>
                    </a:cxn>
                    <a:cxn ang="0">
                      <a:pos x="T2" y="T3"/>
                    </a:cxn>
                    <a:cxn ang="0">
                      <a:pos x="T4" y="T5"/>
                    </a:cxn>
                    <a:cxn ang="0">
                      <a:pos x="T6" y="T7"/>
                    </a:cxn>
                    <a:cxn ang="0">
                      <a:pos x="T8" y="T9"/>
                    </a:cxn>
                    <a:cxn ang="0">
                      <a:pos x="T10" y="T11"/>
                    </a:cxn>
                  </a:cxnLst>
                  <a:rect l="0" t="0" r="r" b="b"/>
                  <a:pathLst>
                    <a:path w="32" h="38">
                      <a:moveTo>
                        <a:pt x="7" y="22"/>
                      </a:moveTo>
                      <a:cubicBezTo>
                        <a:pt x="10" y="22"/>
                        <a:pt x="20" y="24"/>
                        <a:pt x="29" y="34"/>
                      </a:cubicBezTo>
                      <a:cubicBezTo>
                        <a:pt x="30" y="36"/>
                        <a:pt x="31" y="37"/>
                        <a:pt x="32" y="38"/>
                      </a:cubicBezTo>
                      <a:cubicBezTo>
                        <a:pt x="32" y="35"/>
                        <a:pt x="31" y="23"/>
                        <a:pt x="22" y="13"/>
                      </a:cubicBezTo>
                      <a:cubicBezTo>
                        <a:pt x="13" y="3"/>
                        <a:pt x="3" y="1"/>
                        <a:pt x="0" y="0"/>
                      </a:cubicBezTo>
                      <a:cubicBezTo>
                        <a:pt x="0" y="3"/>
                        <a:pt x="1" y="12"/>
                        <a:pt x="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77" name="Freeform 119"/>
                <p:cNvSpPr/>
                <p:nvPr/>
              </p:nvSpPr>
              <p:spPr bwMode="auto">
                <a:xfrm>
                  <a:off x="9647238" y="1201738"/>
                  <a:ext cx="77787" cy="152400"/>
                </a:xfrm>
                <a:custGeom>
                  <a:avLst/>
                  <a:gdLst>
                    <a:gd name="T0" fmla="*/ 22 w 24"/>
                    <a:gd name="T1" fmla="*/ 22 h 47"/>
                    <a:gd name="T2" fmla="*/ 6 w 24"/>
                    <a:gd name="T3" fmla="*/ 42 h 47"/>
                    <a:gd name="T4" fmla="*/ 4 w 24"/>
                    <a:gd name="T5" fmla="*/ 47 h 47"/>
                    <a:gd name="T6" fmla="*/ 5 w 24"/>
                    <a:gd name="T7" fmla="*/ 19 h 47"/>
                    <a:gd name="T8" fmla="*/ 21 w 24"/>
                    <a:gd name="T9" fmla="*/ 0 h 47"/>
                    <a:gd name="T10" fmla="*/ 22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22" y="22"/>
                      </a:moveTo>
                      <a:cubicBezTo>
                        <a:pt x="19" y="24"/>
                        <a:pt x="10" y="29"/>
                        <a:pt x="6" y="42"/>
                      </a:cubicBezTo>
                      <a:cubicBezTo>
                        <a:pt x="5" y="43"/>
                        <a:pt x="5" y="45"/>
                        <a:pt x="4" y="47"/>
                      </a:cubicBezTo>
                      <a:cubicBezTo>
                        <a:pt x="3" y="43"/>
                        <a:pt x="0" y="32"/>
                        <a:pt x="5" y="19"/>
                      </a:cubicBezTo>
                      <a:cubicBezTo>
                        <a:pt x="9" y="7"/>
                        <a:pt x="18" y="1"/>
                        <a:pt x="21" y="0"/>
                      </a:cubicBezTo>
                      <a:cubicBezTo>
                        <a:pt x="22" y="2"/>
                        <a:pt x="24"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78" name="Freeform 120"/>
                <p:cNvSpPr/>
                <p:nvPr/>
              </p:nvSpPr>
              <p:spPr bwMode="auto">
                <a:xfrm>
                  <a:off x="9494838" y="1149351"/>
                  <a:ext cx="130175" cy="101600"/>
                </a:xfrm>
                <a:custGeom>
                  <a:avLst/>
                  <a:gdLst>
                    <a:gd name="T0" fmla="*/ 12 w 40"/>
                    <a:gd name="T1" fmla="*/ 20 h 31"/>
                    <a:gd name="T2" fmla="*/ 36 w 40"/>
                    <a:gd name="T3" fmla="*/ 28 h 31"/>
                    <a:gd name="T4" fmla="*/ 40 w 40"/>
                    <a:gd name="T5" fmla="*/ 31 h 31"/>
                    <a:gd name="T6" fmla="*/ 25 w 40"/>
                    <a:gd name="T7" fmla="*/ 9 h 31"/>
                    <a:gd name="T8" fmla="*/ 0 w 40"/>
                    <a:gd name="T9" fmla="*/ 1 h 31"/>
                    <a:gd name="T10" fmla="*/ 12 w 40"/>
                    <a:gd name="T11" fmla="*/ 20 h 31"/>
                  </a:gdLst>
                  <a:ahLst/>
                  <a:cxnLst>
                    <a:cxn ang="0">
                      <a:pos x="T0" y="T1"/>
                    </a:cxn>
                    <a:cxn ang="0">
                      <a:pos x="T2" y="T3"/>
                    </a:cxn>
                    <a:cxn ang="0">
                      <a:pos x="T4" y="T5"/>
                    </a:cxn>
                    <a:cxn ang="0">
                      <a:pos x="T6" y="T7"/>
                    </a:cxn>
                    <a:cxn ang="0">
                      <a:pos x="T8" y="T9"/>
                    </a:cxn>
                    <a:cxn ang="0">
                      <a:pos x="T10" y="T11"/>
                    </a:cxn>
                  </a:cxnLst>
                  <a:rect l="0" t="0" r="r" b="b"/>
                  <a:pathLst>
                    <a:path w="40" h="31">
                      <a:moveTo>
                        <a:pt x="12" y="20"/>
                      </a:moveTo>
                      <a:cubicBezTo>
                        <a:pt x="15" y="20"/>
                        <a:pt x="26" y="20"/>
                        <a:pt x="36" y="28"/>
                      </a:cubicBezTo>
                      <a:cubicBezTo>
                        <a:pt x="38" y="29"/>
                        <a:pt x="39" y="30"/>
                        <a:pt x="40" y="31"/>
                      </a:cubicBezTo>
                      <a:cubicBezTo>
                        <a:pt x="39" y="28"/>
                        <a:pt x="35" y="17"/>
                        <a:pt x="25" y="9"/>
                      </a:cubicBezTo>
                      <a:cubicBezTo>
                        <a:pt x="14" y="0"/>
                        <a:pt x="3" y="0"/>
                        <a:pt x="0" y="1"/>
                      </a:cubicBezTo>
                      <a:cubicBezTo>
                        <a:pt x="1" y="3"/>
                        <a:pt x="4" y="12"/>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79" name="Freeform 121"/>
                <p:cNvSpPr/>
                <p:nvPr/>
              </p:nvSpPr>
              <p:spPr bwMode="auto">
                <a:xfrm>
                  <a:off x="9613900" y="1085851"/>
                  <a:ext cx="61912" cy="157163"/>
                </a:xfrm>
                <a:custGeom>
                  <a:avLst/>
                  <a:gdLst>
                    <a:gd name="T0" fmla="*/ 19 w 19"/>
                    <a:gd name="T1" fmla="*/ 22 h 49"/>
                    <a:gd name="T2" fmla="*/ 7 w 19"/>
                    <a:gd name="T3" fmla="*/ 45 h 49"/>
                    <a:gd name="T4" fmla="*/ 7 w 19"/>
                    <a:gd name="T5" fmla="*/ 49 h 49"/>
                    <a:gd name="T6" fmla="*/ 2 w 19"/>
                    <a:gd name="T7" fmla="*/ 23 h 49"/>
                    <a:gd name="T8" fmla="*/ 13 w 19"/>
                    <a:gd name="T9" fmla="*/ 0 h 49"/>
                    <a:gd name="T10" fmla="*/ 19 w 19"/>
                    <a:gd name="T11" fmla="*/ 22 h 49"/>
                  </a:gdLst>
                  <a:ahLst/>
                  <a:cxnLst>
                    <a:cxn ang="0">
                      <a:pos x="T0" y="T1"/>
                    </a:cxn>
                    <a:cxn ang="0">
                      <a:pos x="T2" y="T3"/>
                    </a:cxn>
                    <a:cxn ang="0">
                      <a:pos x="T4" y="T5"/>
                    </a:cxn>
                    <a:cxn ang="0">
                      <a:pos x="T6" y="T7"/>
                    </a:cxn>
                    <a:cxn ang="0">
                      <a:pos x="T8" y="T9"/>
                    </a:cxn>
                    <a:cxn ang="0">
                      <a:pos x="T10" y="T11"/>
                    </a:cxn>
                  </a:cxnLst>
                  <a:rect l="0" t="0" r="r" b="b"/>
                  <a:pathLst>
                    <a:path w="19" h="49">
                      <a:moveTo>
                        <a:pt x="19" y="22"/>
                      </a:moveTo>
                      <a:cubicBezTo>
                        <a:pt x="17" y="24"/>
                        <a:pt x="9" y="31"/>
                        <a:pt x="7" y="45"/>
                      </a:cubicBezTo>
                      <a:cubicBezTo>
                        <a:pt x="7" y="46"/>
                        <a:pt x="7" y="48"/>
                        <a:pt x="7" y="49"/>
                      </a:cubicBezTo>
                      <a:cubicBezTo>
                        <a:pt x="5" y="47"/>
                        <a:pt x="0" y="36"/>
                        <a:pt x="2" y="23"/>
                      </a:cubicBezTo>
                      <a:cubicBezTo>
                        <a:pt x="3" y="10"/>
                        <a:pt x="11" y="2"/>
                        <a:pt x="13" y="0"/>
                      </a:cubicBezTo>
                      <a:cubicBezTo>
                        <a:pt x="15" y="3"/>
                        <a:pt x="19" y="11"/>
                        <a:pt x="19"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80" name="Freeform 122"/>
                <p:cNvSpPr/>
                <p:nvPr/>
              </p:nvSpPr>
              <p:spPr bwMode="auto">
                <a:xfrm>
                  <a:off x="9434513" y="1073151"/>
                  <a:ext cx="144462" cy="79375"/>
                </a:xfrm>
                <a:custGeom>
                  <a:avLst/>
                  <a:gdLst>
                    <a:gd name="T0" fmla="*/ 15 w 45"/>
                    <a:gd name="T1" fmla="*/ 20 h 25"/>
                    <a:gd name="T2" fmla="*/ 41 w 45"/>
                    <a:gd name="T3" fmla="*/ 23 h 25"/>
                    <a:gd name="T4" fmla="*/ 45 w 45"/>
                    <a:gd name="T5" fmla="*/ 25 h 25"/>
                    <a:gd name="T6" fmla="*/ 26 w 45"/>
                    <a:gd name="T7" fmla="*/ 6 h 25"/>
                    <a:gd name="T8" fmla="*/ 0 w 45"/>
                    <a:gd name="T9" fmla="*/ 3 h 25"/>
                    <a:gd name="T10" fmla="*/ 15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15" y="20"/>
                      </a:moveTo>
                      <a:cubicBezTo>
                        <a:pt x="18" y="19"/>
                        <a:pt x="29" y="17"/>
                        <a:pt x="41" y="23"/>
                      </a:cubicBezTo>
                      <a:cubicBezTo>
                        <a:pt x="42" y="23"/>
                        <a:pt x="44" y="24"/>
                        <a:pt x="45" y="25"/>
                      </a:cubicBezTo>
                      <a:cubicBezTo>
                        <a:pt x="44" y="22"/>
                        <a:pt x="38" y="12"/>
                        <a:pt x="26" y="6"/>
                      </a:cubicBezTo>
                      <a:cubicBezTo>
                        <a:pt x="14" y="0"/>
                        <a:pt x="3" y="3"/>
                        <a:pt x="0" y="3"/>
                      </a:cubicBezTo>
                      <a:cubicBezTo>
                        <a:pt x="2" y="6"/>
                        <a:pt x="6" y="14"/>
                        <a:pt x="1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81" name="Freeform 123"/>
                <p:cNvSpPr/>
                <p:nvPr/>
              </p:nvSpPr>
              <p:spPr bwMode="auto">
                <a:xfrm>
                  <a:off x="9553575" y="985838"/>
                  <a:ext cx="57150" cy="160338"/>
                </a:xfrm>
                <a:custGeom>
                  <a:avLst/>
                  <a:gdLst>
                    <a:gd name="T0" fmla="*/ 18 w 18"/>
                    <a:gd name="T1" fmla="*/ 20 h 50"/>
                    <a:gd name="T2" fmla="*/ 11 w 18"/>
                    <a:gd name="T3" fmla="*/ 45 h 50"/>
                    <a:gd name="T4" fmla="*/ 12 w 18"/>
                    <a:gd name="T5" fmla="*/ 50 h 50"/>
                    <a:gd name="T6" fmla="*/ 1 w 18"/>
                    <a:gd name="T7" fmla="*/ 25 h 50"/>
                    <a:gd name="T8" fmla="*/ 8 w 18"/>
                    <a:gd name="T9" fmla="*/ 0 h 50"/>
                    <a:gd name="T10" fmla="*/ 18 w 18"/>
                    <a:gd name="T11" fmla="*/ 20 h 50"/>
                  </a:gdLst>
                  <a:ahLst/>
                  <a:cxnLst>
                    <a:cxn ang="0">
                      <a:pos x="T0" y="T1"/>
                    </a:cxn>
                    <a:cxn ang="0">
                      <a:pos x="T2" y="T3"/>
                    </a:cxn>
                    <a:cxn ang="0">
                      <a:pos x="T4" y="T5"/>
                    </a:cxn>
                    <a:cxn ang="0">
                      <a:pos x="T6" y="T7"/>
                    </a:cxn>
                    <a:cxn ang="0">
                      <a:pos x="T8" y="T9"/>
                    </a:cxn>
                    <a:cxn ang="0">
                      <a:pos x="T10" y="T11"/>
                    </a:cxn>
                  </a:cxnLst>
                  <a:rect l="0" t="0" r="r" b="b"/>
                  <a:pathLst>
                    <a:path w="18" h="50">
                      <a:moveTo>
                        <a:pt x="18" y="20"/>
                      </a:moveTo>
                      <a:cubicBezTo>
                        <a:pt x="16" y="23"/>
                        <a:pt x="10" y="31"/>
                        <a:pt x="11" y="45"/>
                      </a:cubicBezTo>
                      <a:cubicBezTo>
                        <a:pt x="11" y="47"/>
                        <a:pt x="11" y="48"/>
                        <a:pt x="12" y="50"/>
                      </a:cubicBezTo>
                      <a:cubicBezTo>
                        <a:pt x="9" y="47"/>
                        <a:pt x="2" y="38"/>
                        <a:pt x="1" y="25"/>
                      </a:cubicBezTo>
                      <a:cubicBezTo>
                        <a:pt x="0" y="11"/>
                        <a:pt x="6" y="2"/>
                        <a:pt x="8" y="0"/>
                      </a:cubicBezTo>
                      <a:cubicBezTo>
                        <a:pt x="10" y="2"/>
                        <a:pt x="16" y="9"/>
                        <a:pt x="1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82" name="Freeform 124"/>
                <p:cNvSpPr/>
                <p:nvPr/>
              </p:nvSpPr>
              <p:spPr bwMode="auto">
                <a:xfrm>
                  <a:off x="9359900" y="1011238"/>
                  <a:ext cx="153987" cy="61913"/>
                </a:xfrm>
                <a:custGeom>
                  <a:avLst/>
                  <a:gdLst>
                    <a:gd name="T0" fmla="*/ 18 w 48"/>
                    <a:gd name="T1" fmla="*/ 19 h 19"/>
                    <a:gd name="T2" fmla="*/ 44 w 48"/>
                    <a:gd name="T3" fmla="*/ 16 h 19"/>
                    <a:gd name="T4" fmla="*/ 48 w 48"/>
                    <a:gd name="T5" fmla="*/ 18 h 19"/>
                    <a:gd name="T6" fmla="*/ 26 w 48"/>
                    <a:gd name="T7" fmla="*/ 3 h 19"/>
                    <a:gd name="T8" fmla="*/ 0 w 48"/>
                    <a:gd name="T9" fmla="*/ 6 h 19"/>
                    <a:gd name="T10" fmla="*/ 18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18" y="19"/>
                      </a:moveTo>
                      <a:cubicBezTo>
                        <a:pt x="21" y="17"/>
                        <a:pt x="31" y="13"/>
                        <a:pt x="44" y="16"/>
                      </a:cubicBezTo>
                      <a:cubicBezTo>
                        <a:pt x="45" y="16"/>
                        <a:pt x="47" y="17"/>
                        <a:pt x="48" y="18"/>
                      </a:cubicBezTo>
                      <a:cubicBezTo>
                        <a:pt x="46" y="15"/>
                        <a:pt x="39" y="6"/>
                        <a:pt x="26" y="3"/>
                      </a:cubicBezTo>
                      <a:cubicBezTo>
                        <a:pt x="12" y="0"/>
                        <a:pt x="3" y="4"/>
                        <a:pt x="0" y="6"/>
                      </a:cubicBezTo>
                      <a:cubicBezTo>
                        <a:pt x="2" y="8"/>
                        <a:pt x="8" y="15"/>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83" name="Freeform 125"/>
                <p:cNvSpPr/>
                <p:nvPr/>
              </p:nvSpPr>
              <p:spPr bwMode="auto">
                <a:xfrm>
                  <a:off x="9463088" y="904876"/>
                  <a:ext cx="61912" cy="150813"/>
                </a:xfrm>
                <a:custGeom>
                  <a:avLst/>
                  <a:gdLst>
                    <a:gd name="T0" fmla="*/ 19 w 19"/>
                    <a:gd name="T1" fmla="*/ 17 h 47"/>
                    <a:gd name="T2" fmla="*/ 18 w 19"/>
                    <a:gd name="T3" fmla="*/ 43 h 47"/>
                    <a:gd name="T4" fmla="*/ 19 w 19"/>
                    <a:gd name="T5" fmla="*/ 47 h 47"/>
                    <a:gd name="T6" fmla="*/ 4 w 19"/>
                    <a:gd name="T7" fmla="*/ 25 h 47"/>
                    <a:gd name="T8" fmla="*/ 5 w 19"/>
                    <a:gd name="T9" fmla="*/ 0 h 47"/>
                    <a:gd name="T10" fmla="*/ 19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19" y="17"/>
                      </a:moveTo>
                      <a:cubicBezTo>
                        <a:pt x="18" y="20"/>
                        <a:pt x="14" y="30"/>
                        <a:pt x="18" y="43"/>
                      </a:cubicBezTo>
                      <a:cubicBezTo>
                        <a:pt x="18" y="44"/>
                        <a:pt x="19" y="46"/>
                        <a:pt x="19" y="47"/>
                      </a:cubicBezTo>
                      <a:cubicBezTo>
                        <a:pt x="17" y="45"/>
                        <a:pt x="8" y="38"/>
                        <a:pt x="4" y="25"/>
                      </a:cubicBezTo>
                      <a:cubicBezTo>
                        <a:pt x="0" y="12"/>
                        <a:pt x="4" y="2"/>
                        <a:pt x="5" y="0"/>
                      </a:cubicBezTo>
                      <a:cubicBezTo>
                        <a:pt x="8" y="1"/>
                        <a:pt x="15" y="7"/>
                        <a:pt x="1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84" name="Freeform 126"/>
                <p:cNvSpPr/>
                <p:nvPr/>
              </p:nvSpPr>
              <p:spPr bwMode="auto">
                <a:xfrm>
                  <a:off x="9275763" y="965201"/>
                  <a:ext cx="161925" cy="55563"/>
                </a:xfrm>
                <a:custGeom>
                  <a:avLst/>
                  <a:gdLst>
                    <a:gd name="T0" fmla="*/ 21 w 50"/>
                    <a:gd name="T1" fmla="*/ 17 h 17"/>
                    <a:gd name="T2" fmla="*/ 45 w 50"/>
                    <a:gd name="T3" fmla="*/ 9 h 17"/>
                    <a:gd name="T4" fmla="*/ 50 w 50"/>
                    <a:gd name="T5" fmla="*/ 10 h 17"/>
                    <a:gd name="T6" fmla="*/ 24 w 50"/>
                    <a:gd name="T7" fmla="*/ 0 h 17"/>
                    <a:gd name="T8" fmla="*/ 0 w 50"/>
                    <a:gd name="T9" fmla="*/ 8 h 17"/>
                    <a:gd name="T10" fmla="*/ 21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1" y="17"/>
                      </a:moveTo>
                      <a:cubicBezTo>
                        <a:pt x="23" y="15"/>
                        <a:pt x="31" y="9"/>
                        <a:pt x="45" y="9"/>
                      </a:cubicBezTo>
                      <a:cubicBezTo>
                        <a:pt x="47" y="9"/>
                        <a:pt x="48" y="9"/>
                        <a:pt x="50" y="10"/>
                      </a:cubicBezTo>
                      <a:cubicBezTo>
                        <a:pt x="47" y="8"/>
                        <a:pt x="38" y="1"/>
                        <a:pt x="24" y="0"/>
                      </a:cubicBezTo>
                      <a:cubicBezTo>
                        <a:pt x="11" y="0"/>
                        <a:pt x="2" y="6"/>
                        <a:pt x="0" y="8"/>
                      </a:cubicBezTo>
                      <a:cubicBezTo>
                        <a:pt x="2" y="10"/>
                        <a:pt x="10" y="16"/>
                        <a:pt x="2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85" name="Freeform 127"/>
                <p:cNvSpPr/>
                <p:nvPr/>
              </p:nvSpPr>
              <p:spPr bwMode="auto">
                <a:xfrm>
                  <a:off x="9359900" y="842963"/>
                  <a:ext cx="84137" cy="142875"/>
                </a:xfrm>
                <a:custGeom>
                  <a:avLst/>
                  <a:gdLst>
                    <a:gd name="T0" fmla="*/ 19 w 26"/>
                    <a:gd name="T1" fmla="*/ 15 h 44"/>
                    <a:gd name="T2" fmla="*/ 23 w 26"/>
                    <a:gd name="T3" fmla="*/ 40 h 44"/>
                    <a:gd name="T4" fmla="*/ 26 w 26"/>
                    <a:gd name="T5" fmla="*/ 44 h 44"/>
                    <a:gd name="T6" fmla="*/ 6 w 26"/>
                    <a:gd name="T7" fmla="*/ 26 h 44"/>
                    <a:gd name="T8" fmla="*/ 2 w 26"/>
                    <a:gd name="T9" fmla="*/ 0 h 44"/>
                    <a:gd name="T10" fmla="*/ 19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19" y="15"/>
                      </a:moveTo>
                      <a:cubicBezTo>
                        <a:pt x="19" y="18"/>
                        <a:pt x="17" y="28"/>
                        <a:pt x="23" y="40"/>
                      </a:cubicBezTo>
                      <a:cubicBezTo>
                        <a:pt x="24" y="41"/>
                        <a:pt x="25" y="43"/>
                        <a:pt x="26" y="44"/>
                      </a:cubicBezTo>
                      <a:cubicBezTo>
                        <a:pt x="23" y="43"/>
                        <a:pt x="12" y="37"/>
                        <a:pt x="6" y="26"/>
                      </a:cubicBezTo>
                      <a:cubicBezTo>
                        <a:pt x="0" y="14"/>
                        <a:pt x="2" y="3"/>
                        <a:pt x="2" y="0"/>
                      </a:cubicBezTo>
                      <a:cubicBezTo>
                        <a:pt x="5" y="1"/>
                        <a:pt x="13" y="6"/>
                        <a:pt x="1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86" name="Freeform 128"/>
                <p:cNvSpPr/>
                <p:nvPr/>
              </p:nvSpPr>
              <p:spPr bwMode="auto">
                <a:xfrm>
                  <a:off x="9207500" y="1831976"/>
                  <a:ext cx="233362" cy="109538"/>
                </a:xfrm>
                <a:custGeom>
                  <a:avLst/>
                  <a:gdLst>
                    <a:gd name="T0" fmla="*/ 72 w 72"/>
                    <a:gd name="T1" fmla="*/ 2 h 34"/>
                    <a:gd name="T2" fmla="*/ 1 w 72"/>
                    <a:gd name="T3" fmla="*/ 34 h 34"/>
                    <a:gd name="T4" fmla="*/ 0 w 72"/>
                    <a:gd name="T5" fmla="*/ 26 h 34"/>
                    <a:gd name="T6" fmla="*/ 71 w 72"/>
                    <a:gd name="T7" fmla="*/ 0 h 34"/>
                    <a:gd name="T8" fmla="*/ 72 w 72"/>
                    <a:gd name="T9" fmla="*/ 2 h 34"/>
                  </a:gdLst>
                  <a:ahLst/>
                  <a:cxnLst>
                    <a:cxn ang="0">
                      <a:pos x="T0" y="T1"/>
                    </a:cxn>
                    <a:cxn ang="0">
                      <a:pos x="T2" y="T3"/>
                    </a:cxn>
                    <a:cxn ang="0">
                      <a:pos x="T4" y="T5"/>
                    </a:cxn>
                    <a:cxn ang="0">
                      <a:pos x="T6" y="T7"/>
                    </a:cxn>
                    <a:cxn ang="0">
                      <a:pos x="T8" y="T9"/>
                    </a:cxn>
                  </a:cxnLst>
                  <a:rect l="0" t="0" r="r" b="b"/>
                  <a:pathLst>
                    <a:path w="72" h="34">
                      <a:moveTo>
                        <a:pt x="72" y="2"/>
                      </a:moveTo>
                      <a:cubicBezTo>
                        <a:pt x="52" y="18"/>
                        <a:pt x="27" y="29"/>
                        <a:pt x="1" y="34"/>
                      </a:cubicBezTo>
                      <a:cubicBezTo>
                        <a:pt x="0" y="26"/>
                        <a:pt x="0" y="26"/>
                        <a:pt x="0" y="26"/>
                      </a:cubicBezTo>
                      <a:cubicBezTo>
                        <a:pt x="25" y="23"/>
                        <a:pt x="50" y="15"/>
                        <a:pt x="71" y="0"/>
                      </a:cubicBezTo>
                      <a:lnTo>
                        <a:pt x="7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87" name="Freeform 129"/>
                <p:cNvSpPr/>
                <p:nvPr/>
              </p:nvSpPr>
              <p:spPr bwMode="auto">
                <a:xfrm>
                  <a:off x="9459913" y="1766888"/>
                  <a:ext cx="153987" cy="80963"/>
                </a:xfrm>
                <a:custGeom>
                  <a:avLst/>
                  <a:gdLst>
                    <a:gd name="T0" fmla="*/ 26 w 48"/>
                    <a:gd name="T1" fmla="*/ 21 h 25"/>
                    <a:gd name="T2" fmla="*/ 0 w 48"/>
                    <a:gd name="T3" fmla="*/ 20 h 25"/>
                    <a:gd name="T4" fmla="*/ 23 w 48"/>
                    <a:gd name="T5" fmla="*/ 4 h 25"/>
                    <a:gd name="T6" fmla="*/ 48 w 48"/>
                    <a:gd name="T7" fmla="*/ 6 h 25"/>
                    <a:gd name="T8" fmla="*/ 26 w 48"/>
                    <a:gd name="T9" fmla="*/ 21 h 25"/>
                  </a:gdLst>
                  <a:ahLst/>
                  <a:cxnLst>
                    <a:cxn ang="0">
                      <a:pos x="T0" y="T1"/>
                    </a:cxn>
                    <a:cxn ang="0">
                      <a:pos x="T2" y="T3"/>
                    </a:cxn>
                    <a:cxn ang="0">
                      <a:pos x="T4" y="T5"/>
                    </a:cxn>
                    <a:cxn ang="0">
                      <a:pos x="T6" y="T7"/>
                    </a:cxn>
                    <a:cxn ang="0">
                      <a:pos x="T8" y="T9"/>
                    </a:cxn>
                  </a:cxnLst>
                  <a:rect l="0" t="0" r="r" b="b"/>
                  <a:pathLst>
                    <a:path w="48" h="25">
                      <a:moveTo>
                        <a:pt x="26" y="21"/>
                      </a:moveTo>
                      <a:cubicBezTo>
                        <a:pt x="13" y="25"/>
                        <a:pt x="3" y="21"/>
                        <a:pt x="0" y="20"/>
                      </a:cubicBezTo>
                      <a:cubicBezTo>
                        <a:pt x="2" y="17"/>
                        <a:pt x="10" y="8"/>
                        <a:pt x="23" y="4"/>
                      </a:cubicBezTo>
                      <a:cubicBezTo>
                        <a:pt x="36" y="0"/>
                        <a:pt x="46" y="4"/>
                        <a:pt x="48" y="6"/>
                      </a:cubicBezTo>
                      <a:cubicBezTo>
                        <a:pt x="46" y="8"/>
                        <a:pt x="39" y="17"/>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88" name="Freeform 130"/>
                <p:cNvSpPr/>
                <p:nvPr/>
              </p:nvSpPr>
              <p:spPr bwMode="auto">
                <a:xfrm>
                  <a:off x="9434513" y="1663701"/>
                  <a:ext cx="73025" cy="158750"/>
                </a:xfrm>
                <a:custGeom>
                  <a:avLst/>
                  <a:gdLst>
                    <a:gd name="T0" fmla="*/ 3 w 23"/>
                    <a:gd name="T1" fmla="*/ 23 h 49"/>
                    <a:gd name="T2" fmla="*/ 6 w 23"/>
                    <a:gd name="T3" fmla="*/ 49 h 49"/>
                    <a:gd name="T4" fmla="*/ 20 w 23"/>
                    <a:gd name="T5" fmla="*/ 26 h 49"/>
                    <a:gd name="T6" fmla="*/ 18 w 23"/>
                    <a:gd name="T7" fmla="*/ 0 h 49"/>
                    <a:gd name="T8" fmla="*/ 3 w 23"/>
                    <a:gd name="T9" fmla="*/ 23 h 49"/>
                  </a:gdLst>
                  <a:ahLst/>
                  <a:cxnLst>
                    <a:cxn ang="0">
                      <a:pos x="T0" y="T1"/>
                    </a:cxn>
                    <a:cxn ang="0">
                      <a:pos x="T2" y="T3"/>
                    </a:cxn>
                    <a:cxn ang="0">
                      <a:pos x="T4" y="T5"/>
                    </a:cxn>
                    <a:cxn ang="0">
                      <a:pos x="T6" y="T7"/>
                    </a:cxn>
                    <a:cxn ang="0">
                      <a:pos x="T8" y="T9"/>
                    </a:cxn>
                  </a:cxnLst>
                  <a:rect l="0" t="0" r="r" b="b"/>
                  <a:pathLst>
                    <a:path w="23" h="49">
                      <a:moveTo>
                        <a:pt x="3" y="23"/>
                      </a:moveTo>
                      <a:cubicBezTo>
                        <a:pt x="0" y="37"/>
                        <a:pt x="4" y="46"/>
                        <a:pt x="6" y="49"/>
                      </a:cubicBezTo>
                      <a:cubicBezTo>
                        <a:pt x="8" y="47"/>
                        <a:pt x="17" y="39"/>
                        <a:pt x="20" y="26"/>
                      </a:cubicBezTo>
                      <a:cubicBezTo>
                        <a:pt x="23" y="13"/>
                        <a:pt x="19" y="3"/>
                        <a:pt x="18" y="0"/>
                      </a:cubicBezTo>
                      <a:cubicBezTo>
                        <a:pt x="15" y="3"/>
                        <a:pt x="6" y="10"/>
                        <a:pt x="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89" name="Freeform 131"/>
                <p:cNvSpPr/>
                <p:nvPr/>
              </p:nvSpPr>
              <p:spPr bwMode="auto">
                <a:xfrm>
                  <a:off x="9232900" y="865188"/>
                  <a:ext cx="136525" cy="90488"/>
                </a:xfrm>
                <a:custGeom>
                  <a:avLst/>
                  <a:gdLst>
                    <a:gd name="T0" fmla="*/ 25 w 42"/>
                    <a:gd name="T1" fmla="*/ 7 h 28"/>
                    <a:gd name="T2" fmla="*/ 42 w 42"/>
                    <a:gd name="T3" fmla="*/ 26 h 28"/>
                    <a:gd name="T4" fmla="*/ 17 w 42"/>
                    <a:gd name="T5" fmla="*/ 21 h 28"/>
                    <a:gd name="T6" fmla="*/ 0 w 42"/>
                    <a:gd name="T7" fmla="*/ 2 h 28"/>
                    <a:gd name="T8" fmla="*/ 25 w 42"/>
                    <a:gd name="T9" fmla="*/ 7 h 28"/>
                  </a:gdLst>
                  <a:ahLst/>
                  <a:cxnLst>
                    <a:cxn ang="0">
                      <a:pos x="T0" y="T1"/>
                    </a:cxn>
                    <a:cxn ang="0">
                      <a:pos x="T2" y="T3"/>
                    </a:cxn>
                    <a:cxn ang="0">
                      <a:pos x="T4" y="T5"/>
                    </a:cxn>
                    <a:cxn ang="0">
                      <a:pos x="T6" y="T7"/>
                    </a:cxn>
                    <a:cxn ang="0">
                      <a:pos x="T8" y="T9"/>
                    </a:cxn>
                  </a:cxnLst>
                  <a:rect l="0" t="0" r="r" b="b"/>
                  <a:pathLst>
                    <a:path w="42" h="28">
                      <a:moveTo>
                        <a:pt x="25" y="7"/>
                      </a:moveTo>
                      <a:cubicBezTo>
                        <a:pt x="37" y="14"/>
                        <a:pt x="41" y="23"/>
                        <a:pt x="42" y="26"/>
                      </a:cubicBezTo>
                      <a:cubicBezTo>
                        <a:pt x="39" y="27"/>
                        <a:pt x="28" y="28"/>
                        <a:pt x="17" y="21"/>
                      </a:cubicBezTo>
                      <a:cubicBezTo>
                        <a:pt x="6" y="14"/>
                        <a:pt x="1" y="4"/>
                        <a:pt x="0" y="2"/>
                      </a:cubicBezTo>
                      <a:cubicBezTo>
                        <a:pt x="3" y="1"/>
                        <a:pt x="14" y="0"/>
                        <a:pt x="2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grpSp>
          <p:grpSp>
            <p:nvGrpSpPr>
              <p:cNvPr id="1045" name="组合 1044"/>
              <p:cNvGrpSpPr/>
              <p:nvPr/>
            </p:nvGrpSpPr>
            <p:grpSpPr>
              <a:xfrm>
                <a:off x="1110431" y="1468524"/>
                <a:ext cx="458217" cy="757714"/>
                <a:chOff x="8532813" y="842963"/>
                <a:chExt cx="546099" cy="1098551"/>
              </a:xfrm>
              <a:gradFill>
                <a:gsLst>
                  <a:gs pos="0">
                    <a:srgbClr val="F1973B"/>
                  </a:gs>
                  <a:gs pos="95000">
                    <a:srgbClr val="EA5514"/>
                  </a:gs>
                </a:gsLst>
                <a:lin ang="5400000" scaled="1"/>
              </a:gradFill>
            </p:grpSpPr>
            <p:sp>
              <p:nvSpPr>
                <p:cNvPr id="1046" name="Freeform 132"/>
                <p:cNvSpPr/>
                <p:nvPr/>
              </p:nvSpPr>
              <p:spPr bwMode="auto">
                <a:xfrm>
                  <a:off x="8716963" y="1592263"/>
                  <a:ext cx="58737" cy="158750"/>
                </a:xfrm>
                <a:custGeom>
                  <a:avLst/>
                  <a:gdLst>
                    <a:gd name="T0" fmla="*/ 18 w 18"/>
                    <a:gd name="T1" fmla="*/ 19 h 49"/>
                    <a:gd name="T2" fmla="*/ 13 w 18"/>
                    <a:gd name="T3" fmla="*/ 44 h 49"/>
                    <a:gd name="T4" fmla="*/ 14 w 18"/>
                    <a:gd name="T5" fmla="*/ 49 h 49"/>
                    <a:gd name="T6" fmla="*/ 2 w 18"/>
                    <a:gd name="T7" fmla="*/ 25 h 49"/>
                    <a:gd name="T8" fmla="*/ 7 w 18"/>
                    <a:gd name="T9" fmla="*/ 0 h 49"/>
                    <a:gd name="T10" fmla="*/ 18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18" y="19"/>
                      </a:moveTo>
                      <a:cubicBezTo>
                        <a:pt x="17" y="22"/>
                        <a:pt x="11" y="31"/>
                        <a:pt x="13" y="44"/>
                      </a:cubicBezTo>
                      <a:cubicBezTo>
                        <a:pt x="13" y="46"/>
                        <a:pt x="13" y="47"/>
                        <a:pt x="14" y="49"/>
                      </a:cubicBezTo>
                      <a:cubicBezTo>
                        <a:pt x="12" y="46"/>
                        <a:pt x="4" y="38"/>
                        <a:pt x="2" y="25"/>
                      </a:cubicBezTo>
                      <a:cubicBezTo>
                        <a:pt x="0" y="11"/>
                        <a:pt x="6" y="2"/>
                        <a:pt x="7" y="0"/>
                      </a:cubicBezTo>
                      <a:cubicBezTo>
                        <a:pt x="9" y="2"/>
                        <a:pt x="15" y="8"/>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47" name="Freeform 133"/>
                <p:cNvSpPr/>
                <p:nvPr/>
              </p:nvSpPr>
              <p:spPr bwMode="auto">
                <a:xfrm>
                  <a:off x="8601075" y="1685926"/>
                  <a:ext cx="147637" cy="71438"/>
                </a:xfrm>
                <a:custGeom>
                  <a:avLst/>
                  <a:gdLst>
                    <a:gd name="T0" fmla="*/ 17 w 46"/>
                    <a:gd name="T1" fmla="*/ 19 h 22"/>
                    <a:gd name="T2" fmla="*/ 42 w 46"/>
                    <a:gd name="T3" fmla="*/ 20 h 22"/>
                    <a:gd name="T4" fmla="*/ 46 w 46"/>
                    <a:gd name="T5" fmla="*/ 22 h 22"/>
                    <a:gd name="T6" fmla="*/ 26 w 46"/>
                    <a:gd name="T7" fmla="*/ 5 h 22"/>
                    <a:gd name="T8" fmla="*/ 0 w 46"/>
                    <a:gd name="T9" fmla="*/ 3 h 22"/>
                    <a:gd name="T10" fmla="*/ 17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17" y="19"/>
                      </a:moveTo>
                      <a:cubicBezTo>
                        <a:pt x="19" y="18"/>
                        <a:pt x="30" y="15"/>
                        <a:pt x="42" y="20"/>
                      </a:cubicBezTo>
                      <a:cubicBezTo>
                        <a:pt x="44" y="21"/>
                        <a:pt x="45" y="22"/>
                        <a:pt x="46" y="22"/>
                      </a:cubicBezTo>
                      <a:cubicBezTo>
                        <a:pt x="45" y="20"/>
                        <a:pt x="38" y="10"/>
                        <a:pt x="26" y="5"/>
                      </a:cubicBezTo>
                      <a:cubicBezTo>
                        <a:pt x="14" y="0"/>
                        <a:pt x="3" y="3"/>
                        <a:pt x="0" y="3"/>
                      </a:cubicBezTo>
                      <a:cubicBezTo>
                        <a:pt x="2" y="6"/>
                        <a:pt x="7" y="14"/>
                        <a:pt x="17"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48" name="Freeform 134"/>
                <p:cNvSpPr/>
                <p:nvPr/>
              </p:nvSpPr>
              <p:spPr bwMode="auto">
                <a:xfrm>
                  <a:off x="8675688" y="1501776"/>
                  <a:ext cx="57150" cy="161925"/>
                </a:xfrm>
                <a:custGeom>
                  <a:avLst/>
                  <a:gdLst>
                    <a:gd name="T0" fmla="*/ 18 w 18"/>
                    <a:gd name="T1" fmla="*/ 22 h 50"/>
                    <a:gd name="T2" fmla="*/ 8 w 18"/>
                    <a:gd name="T3" fmla="*/ 45 h 50"/>
                    <a:gd name="T4" fmla="*/ 8 w 18"/>
                    <a:gd name="T5" fmla="*/ 50 h 50"/>
                    <a:gd name="T6" fmla="*/ 1 w 18"/>
                    <a:gd name="T7" fmla="*/ 24 h 50"/>
                    <a:gd name="T8" fmla="*/ 11 w 18"/>
                    <a:gd name="T9" fmla="*/ 0 h 50"/>
                    <a:gd name="T10" fmla="*/ 18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18" y="22"/>
                      </a:moveTo>
                      <a:cubicBezTo>
                        <a:pt x="16" y="24"/>
                        <a:pt x="9" y="32"/>
                        <a:pt x="8" y="45"/>
                      </a:cubicBezTo>
                      <a:cubicBezTo>
                        <a:pt x="8" y="47"/>
                        <a:pt x="8" y="48"/>
                        <a:pt x="8" y="50"/>
                      </a:cubicBezTo>
                      <a:cubicBezTo>
                        <a:pt x="6" y="47"/>
                        <a:pt x="0" y="37"/>
                        <a:pt x="1" y="24"/>
                      </a:cubicBezTo>
                      <a:cubicBezTo>
                        <a:pt x="2" y="10"/>
                        <a:pt x="9" y="2"/>
                        <a:pt x="11" y="0"/>
                      </a:cubicBezTo>
                      <a:cubicBezTo>
                        <a:pt x="13" y="3"/>
                        <a:pt x="18" y="11"/>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49" name="Freeform 135"/>
                <p:cNvSpPr/>
                <p:nvPr/>
              </p:nvSpPr>
              <p:spPr bwMode="auto">
                <a:xfrm>
                  <a:off x="8555038" y="1576388"/>
                  <a:ext cx="133350" cy="93663"/>
                </a:xfrm>
                <a:custGeom>
                  <a:avLst/>
                  <a:gdLst>
                    <a:gd name="T0" fmla="*/ 12 w 41"/>
                    <a:gd name="T1" fmla="*/ 19 h 29"/>
                    <a:gd name="T2" fmla="*/ 37 w 41"/>
                    <a:gd name="T3" fmla="*/ 26 h 29"/>
                    <a:gd name="T4" fmla="*/ 41 w 41"/>
                    <a:gd name="T5" fmla="*/ 29 h 29"/>
                    <a:gd name="T6" fmla="*/ 25 w 41"/>
                    <a:gd name="T7" fmla="*/ 7 h 29"/>
                    <a:gd name="T8" fmla="*/ 0 w 41"/>
                    <a:gd name="T9" fmla="*/ 1 h 29"/>
                    <a:gd name="T10" fmla="*/ 12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12" y="19"/>
                      </a:moveTo>
                      <a:cubicBezTo>
                        <a:pt x="15" y="19"/>
                        <a:pt x="26" y="18"/>
                        <a:pt x="37" y="26"/>
                      </a:cubicBezTo>
                      <a:cubicBezTo>
                        <a:pt x="38" y="27"/>
                        <a:pt x="40" y="28"/>
                        <a:pt x="41" y="29"/>
                      </a:cubicBezTo>
                      <a:cubicBezTo>
                        <a:pt x="40" y="26"/>
                        <a:pt x="36" y="15"/>
                        <a:pt x="25" y="7"/>
                      </a:cubicBezTo>
                      <a:cubicBezTo>
                        <a:pt x="14" y="0"/>
                        <a:pt x="3" y="0"/>
                        <a:pt x="0" y="1"/>
                      </a:cubicBezTo>
                      <a:cubicBezTo>
                        <a:pt x="1" y="3"/>
                        <a:pt x="4" y="12"/>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50" name="Freeform 136"/>
                <p:cNvSpPr/>
                <p:nvPr/>
              </p:nvSpPr>
              <p:spPr bwMode="auto">
                <a:xfrm>
                  <a:off x="8642350" y="1411288"/>
                  <a:ext cx="74612" cy="155575"/>
                </a:xfrm>
                <a:custGeom>
                  <a:avLst/>
                  <a:gdLst>
                    <a:gd name="T0" fmla="*/ 21 w 23"/>
                    <a:gd name="T1" fmla="*/ 22 h 48"/>
                    <a:gd name="T2" fmla="*/ 6 w 23"/>
                    <a:gd name="T3" fmla="*/ 43 h 48"/>
                    <a:gd name="T4" fmla="*/ 5 w 23"/>
                    <a:gd name="T5" fmla="*/ 48 h 48"/>
                    <a:gd name="T6" fmla="*/ 3 w 23"/>
                    <a:gd name="T7" fmla="*/ 21 h 48"/>
                    <a:gd name="T8" fmla="*/ 19 w 23"/>
                    <a:gd name="T9" fmla="*/ 0 h 48"/>
                    <a:gd name="T10" fmla="*/ 21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1" y="22"/>
                      </a:moveTo>
                      <a:cubicBezTo>
                        <a:pt x="18" y="24"/>
                        <a:pt x="9" y="30"/>
                        <a:pt x="6" y="43"/>
                      </a:cubicBezTo>
                      <a:cubicBezTo>
                        <a:pt x="5" y="45"/>
                        <a:pt x="5" y="46"/>
                        <a:pt x="5" y="48"/>
                      </a:cubicBezTo>
                      <a:cubicBezTo>
                        <a:pt x="3" y="45"/>
                        <a:pt x="0" y="33"/>
                        <a:pt x="3" y="21"/>
                      </a:cubicBezTo>
                      <a:cubicBezTo>
                        <a:pt x="7" y="8"/>
                        <a:pt x="16" y="1"/>
                        <a:pt x="19" y="0"/>
                      </a:cubicBezTo>
                      <a:cubicBezTo>
                        <a:pt x="20" y="3"/>
                        <a:pt x="23" y="11"/>
                        <a:pt x="2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51" name="Freeform 137"/>
                <p:cNvSpPr/>
                <p:nvPr/>
              </p:nvSpPr>
              <p:spPr bwMode="auto">
                <a:xfrm>
                  <a:off x="8532813" y="1454151"/>
                  <a:ext cx="109537" cy="115888"/>
                </a:xfrm>
                <a:custGeom>
                  <a:avLst/>
                  <a:gdLst>
                    <a:gd name="T0" fmla="*/ 8 w 34"/>
                    <a:gd name="T1" fmla="*/ 20 h 36"/>
                    <a:gd name="T2" fmla="*/ 31 w 34"/>
                    <a:gd name="T3" fmla="*/ 32 h 36"/>
                    <a:gd name="T4" fmla="*/ 34 w 34"/>
                    <a:gd name="T5" fmla="*/ 36 h 36"/>
                    <a:gd name="T6" fmla="*/ 23 w 34"/>
                    <a:gd name="T7" fmla="*/ 11 h 36"/>
                    <a:gd name="T8" fmla="*/ 0 w 34"/>
                    <a:gd name="T9" fmla="*/ 0 h 36"/>
                    <a:gd name="T10" fmla="*/ 8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8" y="20"/>
                      </a:moveTo>
                      <a:cubicBezTo>
                        <a:pt x="11" y="21"/>
                        <a:pt x="22" y="22"/>
                        <a:pt x="31" y="32"/>
                      </a:cubicBezTo>
                      <a:cubicBezTo>
                        <a:pt x="32" y="33"/>
                        <a:pt x="34" y="34"/>
                        <a:pt x="34" y="36"/>
                      </a:cubicBezTo>
                      <a:cubicBezTo>
                        <a:pt x="34" y="32"/>
                        <a:pt x="32" y="21"/>
                        <a:pt x="23" y="11"/>
                      </a:cubicBezTo>
                      <a:cubicBezTo>
                        <a:pt x="14" y="1"/>
                        <a:pt x="3" y="0"/>
                        <a:pt x="0" y="0"/>
                      </a:cubicBezTo>
                      <a:cubicBezTo>
                        <a:pt x="0" y="2"/>
                        <a:pt x="2" y="12"/>
                        <a:pt x="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52" name="Freeform 138"/>
                <p:cNvSpPr/>
                <p:nvPr/>
              </p:nvSpPr>
              <p:spPr bwMode="auto">
                <a:xfrm>
                  <a:off x="8629650" y="1317626"/>
                  <a:ext cx="87312" cy="142875"/>
                </a:xfrm>
                <a:custGeom>
                  <a:avLst/>
                  <a:gdLst>
                    <a:gd name="T0" fmla="*/ 23 w 27"/>
                    <a:gd name="T1" fmla="*/ 23 h 44"/>
                    <a:gd name="T2" fmla="*/ 4 w 27"/>
                    <a:gd name="T3" fmla="*/ 40 h 44"/>
                    <a:gd name="T4" fmla="*/ 2 w 27"/>
                    <a:gd name="T5" fmla="*/ 44 h 44"/>
                    <a:gd name="T6" fmla="*/ 7 w 27"/>
                    <a:gd name="T7" fmla="*/ 18 h 44"/>
                    <a:gd name="T8" fmla="*/ 26 w 27"/>
                    <a:gd name="T9" fmla="*/ 0 h 44"/>
                    <a:gd name="T10" fmla="*/ 23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23" y="23"/>
                      </a:moveTo>
                      <a:cubicBezTo>
                        <a:pt x="20" y="24"/>
                        <a:pt x="10" y="28"/>
                        <a:pt x="4" y="40"/>
                      </a:cubicBezTo>
                      <a:cubicBezTo>
                        <a:pt x="3" y="41"/>
                        <a:pt x="3" y="43"/>
                        <a:pt x="2" y="44"/>
                      </a:cubicBezTo>
                      <a:cubicBezTo>
                        <a:pt x="2" y="41"/>
                        <a:pt x="0" y="29"/>
                        <a:pt x="7" y="18"/>
                      </a:cubicBezTo>
                      <a:cubicBezTo>
                        <a:pt x="13" y="6"/>
                        <a:pt x="23" y="2"/>
                        <a:pt x="26" y="0"/>
                      </a:cubicBezTo>
                      <a:cubicBezTo>
                        <a:pt x="26" y="3"/>
                        <a:pt x="27" y="13"/>
                        <a:pt x="2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53" name="Freeform 139"/>
                <p:cNvSpPr/>
                <p:nvPr/>
              </p:nvSpPr>
              <p:spPr bwMode="auto">
                <a:xfrm>
                  <a:off x="8535988" y="1323976"/>
                  <a:ext cx="90487" cy="136525"/>
                </a:xfrm>
                <a:custGeom>
                  <a:avLst/>
                  <a:gdLst>
                    <a:gd name="T0" fmla="*/ 5 w 28"/>
                    <a:gd name="T1" fmla="*/ 22 h 42"/>
                    <a:gd name="T2" fmla="*/ 25 w 28"/>
                    <a:gd name="T3" fmla="*/ 38 h 42"/>
                    <a:gd name="T4" fmla="*/ 27 w 28"/>
                    <a:gd name="T5" fmla="*/ 42 h 42"/>
                    <a:gd name="T6" fmla="*/ 21 w 28"/>
                    <a:gd name="T7" fmla="*/ 16 h 42"/>
                    <a:gd name="T8" fmla="*/ 1 w 28"/>
                    <a:gd name="T9" fmla="*/ 0 h 42"/>
                    <a:gd name="T10" fmla="*/ 5 w 28"/>
                    <a:gd name="T11" fmla="*/ 22 h 42"/>
                  </a:gdLst>
                  <a:ahLst/>
                  <a:cxnLst>
                    <a:cxn ang="0">
                      <a:pos x="T0" y="T1"/>
                    </a:cxn>
                    <a:cxn ang="0">
                      <a:pos x="T2" y="T3"/>
                    </a:cxn>
                    <a:cxn ang="0">
                      <a:pos x="T4" y="T5"/>
                    </a:cxn>
                    <a:cxn ang="0">
                      <a:pos x="T6" y="T7"/>
                    </a:cxn>
                    <a:cxn ang="0">
                      <a:pos x="T8" y="T9"/>
                    </a:cxn>
                    <a:cxn ang="0">
                      <a:pos x="T10" y="T11"/>
                    </a:cxn>
                  </a:cxnLst>
                  <a:rect l="0" t="0" r="r" b="b"/>
                  <a:pathLst>
                    <a:path w="28" h="42">
                      <a:moveTo>
                        <a:pt x="5" y="22"/>
                      </a:moveTo>
                      <a:cubicBezTo>
                        <a:pt x="7" y="23"/>
                        <a:pt x="17" y="27"/>
                        <a:pt x="25" y="38"/>
                      </a:cubicBezTo>
                      <a:cubicBezTo>
                        <a:pt x="25" y="40"/>
                        <a:pt x="26" y="41"/>
                        <a:pt x="27" y="42"/>
                      </a:cubicBezTo>
                      <a:cubicBezTo>
                        <a:pt x="27" y="39"/>
                        <a:pt x="28" y="27"/>
                        <a:pt x="21" y="16"/>
                      </a:cubicBezTo>
                      <a:cubicBezTo>
                        <a:pt x="14" y="5"/>
                        <a:pt x="4" y="1"/>
                        <a:pt x="1" y="0"/>
                      </a:cubicBezTo>
                      <a:cubicBezTo>
                        <a:pt x="0" y="3"/>
                        <a:pt x="0" y="12"/>
                        <a:pt x="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54" name="Freeform 140"/>
                <p:cNvSpPr/>
                <p:nvPr/>
              </p:nvSpPr>
              <p:spPr bwMode="auto">
                <a:xfrm>
                  <a:off x="8636000" y="1230313"/>
                  <a:ext cx="106362" cy="123825"/>
                </a:xfrm>
                <a:custGeom>
                  <a:avLst/>
                  <a:gdLst>
                    <a:gd name="T0" fmla="*/ 25 w 33"/>
                    <a:gd name="T1" fmla="*/ 22 h 38"/>
                    <a:gd name="T2" fmla="*/ 3 w 33"/>
                    <a:gd name="T3" fmla="*/ 34 h 38"/>
                    <a:gd name="T4" fmla="*/ 0 w 33"/>
                    <a:gd name="T5" fmla="*/ 38 h 38"/>
                    <a:gd name="T6" fmla="*/ 10 w 33"/>
                    <a:gd name="T7" fmla="*/ 13 h 38"/>
                    <a:gd name="T8" fmla="*/ 33 w 33"/>
                    <a:gd name="T9" fmla="*/ 0 h 38"/>
                    <a:gd name="T10" fmla="*/ 25 w 33"/>
                    <a:gd name="T11" fmla="*/ 22 h 38"/>
                  </a:gdLst>
                  <a:ahLst/>
                  <a:cxnLst>
                    <a:cxn ang="0">
                      <a:pos x="T0" y="T1"/>
                    </a:cxn>
                    <a:cxn ang="0">
                      <a:pos x="T2" y="T3"/>
                    </a:cxn>
                    <a:cxn ang="0">
                      <a:pos x="T4" y="T5"/>
                    </a:cxn>
                    <a:cxn ang="0">
                      <a:pos x="T6" y="T7"/>
                    </a:cxn>
                    <a:cxn ang="0">
                      <a:pos x="T8" y="T9"/>
                    </a:cxn>
                    <a:cxn ang="0">
                      <a:pos x="T10" y="T11"/>
                    </a:cxn>
                  </a:cxnLst>
                  <a:rect l="0" t="0" r="r" b="b"/>
                  <a:pathLst>
                    <a:path w="33" h="38">
                      <a:moveTo>
                        <a:pt x="25" y="22"/>
                      </a:moveTo>
                      <a:cubicBezTo>
                        <a:pt x="23" y="22"/>
                        <a:pt x="12" y="24"/>
                        <a:pt x="3" y="34"/>
                      </a:cubicBezTo>
                      <a:cubicBezTo>
                        <a:pt x="2" y="36"/>
                        <a:pt x="1" y="37"/>
                        <a:pt x="0" y="38"/>
                      </a:cubicBezTo>
                      <a:cubicBezTo>
                        <a:pt x="1" y="35"/>
                        <a:pt x="2" y="23"/>
                        <a:pt x="10" y="13"/>
                      </a:cubicBezTo>
                      <a:cubicBezTo>
                        <a:pt x="19" y="3"/>
                        <a:pt x="30" y="1"/>
                        <a:pt x="33" y="0"/>
                      </a:cubicBezTo>
                      <a:cubicBezTo>
                        <a:pt x="32" y="3"/>
                        <a:pt x="32" y="12"/>
                        <a:pt x="2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55" name="Freeform 141"/>
                <p:cNvSpPr/>
                <p:nvPr/>
              </p:nvSpPr>
              <p:spPr bwMode="auto">
                <a:xfrm>
                  <a:off x="8558213" y="1201738"/>
                  <a:ext cx="77787" cy="152400"/>
                </a:xfrm>
                <a:custGeom>
                  <a:avLst/>
                  <a:gdLst>
                    <a:gd name="T0" fmla="*/ 3 w 24"/>
                    <a:gd name="T1" fmla="*/ 22 h 47"/>
                    <a:gd name="T2" fmla="*/ 19 w 24"/>
                    <a:gd name="T3" fmla="*/ 42 h 47"/>
                    <a:gd name="T4" fmla="*/ 20 w 24"/>
                    <a:gd name="T5" fmla="*/ 47 h 47"/>
                    <a:gd name="T6" fmla="*/ 20 w 24"/>
                    <a:gd name="T7" fmla="*/ 19 h 47"/>
                    <a:gd name="T8" fmla="*/ 4 w 24"/>
                    <a:gd name="T9" fmla="*/ 0 h 47"/>
                    <a:gd name="T10" fmla="*/ 3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3" y="22"/>
                      </a:moveTo>
                      <a:cubicBezTo>
                        <a:pt x="5" y="24"/>
                        <a:pt x="14" y="29"/>
                        <a:pt x="19" y="42"/>
                      </a:cubicBezTo>
                      <a:cubicBezTo>
                        <a:pt x="19" y="43"/>
                        <a:pt x="20" y="45"/>
                        <a:pt x="20" y="47"/>
                      </a:cubicBezTo>
                      <a:cubicBezTo>
                        <a:pt x="21" y="43"/>
                        <a:pt x="24" y="32"/>
                        <a:pt x="20" y="19"/>
                      </a:cubicBezTo>
                      <a:cubicBezTo>
                        <a:pt x="15" y="7"/>
                        <a:pt x="6" y="1"/>
                        <a:pt x="4" y="0"/>
                      </a:cubicBezTo>
                      <a:cubicBezTo>
                        <a:pt x="3" y="2"/>
                        <a:pt x="0" y="11"/>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56" name="Freeform 142"/>
                <p:cNvSpPr/>
                <p:nvPr/>
              </p:nvSpPr>
              <p:spPr bwMode="auto">
                <a:xfrm>
                  <a:off x="8661400" y="1149351"/>
                  <a:ext cx="127000" cy="101600"/>
                </a:xfrm>
                <a:custGeom>
                  <a:avLst/>
                  <a:gdLst>
                    <a:gd name="T0" fmla="*/ 28 w 39"/>
                    <a:gd name="T1" fmla="*/ 20 h 31"/>
                    <a:gd name="T2" fmla="*/ 3 w 39"/>
                    <a:gd name="T3" fmla="*/ 28 h 31"/>
                    <a:gd name="T4" fmla="*/ 0 w 39"/>
                    <a:gd name="T5" fmla="*/ 31 h 31"/>
                    <a:gd name="T6" fmla="*/ 15 w 39"/>
                    <a:gd name="T7" fmla="*/ 9 h 31"/>
                    <a:gd name="T8" fmla="*/ 39 w 39"/>
                    <a:gd name="T9" fmla="*/ 1 h 31"/>
                    <a:gd name="T10" fmla="*/ 28 w 39"/>
                    <a:gd name="T11" fmla="*/ 20 h 31"/>
                  </a:gdLst>
                  <a:ahLst/>
                  <a:cxnLst>
                    <a:cxn ang="0">
                      <a:pos x="T0" y="T1"/>
                    </a:cxn>
                    <a:cxn ang="0">
                      <a:pos x="T2" y="T3"/>
                    </a:cxn>
                    <a:cxn ang="0">
                      <a:pos x="T4" y="T5"/>
                    </a:cxn>
                    <a:cxn ang="0">
                      <a:pos x="T6" y="T7"/>
                    </a:cxn>
                    <a:cxn ang="0">
                      <a:pos x="T8" y="T9"/>
                    </a:cxn>
                    <a:cxn ang="0">
                      <a:pos x="T10" y="T11"/>
                    </a:cxn>
                  </a:cxnLst>
                  <a:rect l="0" t="0" r="r" b="b"/>
                  <a:pathLst>
                    <a:path w="39" h="31">
                      <a:moveTo>
                        <a:pt x="28" y="20"/>
                      </a:moveTo>
                      <a:cubicBezTo>
                        <a:pt x="25" y="20"/>
                        <a:pt x="14" y="20"/>
                        <a:pt x="3" y="28"/>
                      </a:cubicBezTo>
                      <a:cubicBezTo>
                        <a:pt x="2" y="29"/>
                        <a:pt x="1" y="30"/>
                        <a:pt x="0" y="31"/>
                      </a:cubicBezTo>
                      <a:cubicBezTo>
                        <a:pt x="0" y="28"/>
                        <a:pt x="4" y="17"/>
                        <a:pt x="15" y="9"/>
                      </a:cubicBezTo>
                      <a:cubicBezTo>
                        <a:pt x="25" y="0"/>
                        <a:pt x="36" y="0"/>
                        <a:pt x="39" y="1"/>
                      </a:cubicBezTo>
                      <a:cubicBezTo>
                        <a:pt x="38" y="3"/>
                        <a:pt x="35" y="12"/>
                        <a:pt x="2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57" name="Freeform 143"/>
                <p:cNvSpPr/>
                <p:nvPr/>
              </p:nvSpPr>
              <p:spPr bwMode="auto">
                <a:xfrm>
                  <a:off x="8607425" y="1085851"/>
                  <a:ext cx="65087" cy="157163"/>
                </a:xfrm>
                <a:custGeom>
                  <a:avLst/>
                  <a:gdLst>
                    <a:gd name="T0" fmla="*/ 1 w 20"/>
                    <a:gd name="T1" fmla="*/ 22 h 49"/>
                    <a:gd name="T2" fmla="*/ 12 w 20"/>
                    <a:gd name="T3" fmla="*/ 45 h 49"/>
                    <a:gd name="T4" fmla="*/ 13 w 20"/>
                    <a:gd name="T5" fmla="*/ 49 h 49"/>
                    <a:gd name="T6" fmla="*/ 18 w 20"/>
                    <a:gd name="T7" fmla="*/ 23 h 49"/>
                    <a:gd name="T8" fmla="*/ 6 w 20"/>
                    <a:gd name="T9" fmla="*/ 0 h 49"/>
                    <a:gd name="T10" fmla="*/ 1 w 20"/>
                    <a:gd name="T11" fmla="*/ 22 h 49"/>
                  </a:gdLst>
                  <a:ahLst/>
                  <a:cxnLst>
                    <a:cxn ang="0">
                      <a:pos x="T0" y="T1"/>
                    </a:cxn>
                    <a:cxn ang="0">
                      <a:pos x="T2" y="T3"/>
                    </a:cxn>
                    <a:cxn ang="0">
                      <a:pos x="T4" y="T5"/>
                    </a:cxn>
                    <a:cxn ang="0">
                      <a:pos x="T6" y="T7"/>
                    </a:cxn>
                    <a:cxn ang="0">
                      <a:pos x="T8" y="T9"/>
                    </a:cxn>
                    <a:cxn ang="0">
                      <a:pos x="T10" y="T11"/>
                    </a:cxn>
                  </a:cxnLst>
                  <a:rect l="0" t="0" r="r" b="b"/>
                  <a:pathLst>
                    <a:path w="20" h="49">
                      <a:moveTo>
                        <a:pt x="1" y="22"/>
                      </a:moveTo>
                      <a:cubicBezTo>
                        <a:pt x="3" y="24"/>
                        <a:pt x="11" y="31"/>
                        <a:pt x="12" y="45"/>
                      </a:cubicBezTo>
                      <a:cubicBezTo>
                        <a:pt x="12" y="46"/>
                        <a:pt x="13" y="48"/>
                        <a:pt x="13" y="49"/>
                      </a:cubicBezTo>
                      <a:cubicBezTo>
                        <a:pt x="14" y="47"/>
                        <a:pt x="20" y="36"/>
                        <a:pt x="18" y="23"/>
                      </a:cubicBezTo>
                      <a:cubicBezTo>
                        <a:pt x="16" y="10"/>
                        <a:pt x="8" y="2"/>
                        <a:pt x="6" y="0"/>
                      </a:cubicBezTo>
                      <a:cubicBezTo>
                        <a:pt x="5" y="3"/>
                        <a:pt x="0" y="11"/>
                        <a:pt x="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58" name="Freeform 144"/>
                <p:cNvSpPr/>
                <p:nvPr/>
              </p:nvSpPr>
              <p:spPr bwMode="auto">
                <a:xfrm>
                  <a:off x="8704263" y="1073151"/>
                  <a:ext cx="144462" cy="79375"/>
                </a:xfrm>
                <a:custGeom>
                  <a:avLst/>
                  <a:gdLst>
                    <a:gd name="T0" fmla="*/ 30 w 45"/>
                    <a:gd name="T1" fmla="*/ 20 h 25"/>
                    <a:gd name="T2" fmla="*/ 5 w 45"/>
                    <a:gd name="T3" fmla="*/ 23 h 25"/>
                    <a:gd name="T4" fmla="*/ 0 w 45"/>
                    <a:gd name="T5" fmla="*/ 25 h 25"/>
                    <a:gd name="T6" fmla="*/ 20 w 45"/>
                    <a:gd name="T7" fmla="*/ 6 h 25"/>
                    <a:gd name="T8" fmla="*/ 45 w 45"/>
                    <a:gd name="T9" fmla="*/ 3 h 25"/>
                    <a:gd name="T10" fmla="*/ 30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30" y="20"/>
                      </a:moveTo>
                      <a:cubicBezTo>
                        <a:pt x="27" y="19"/>
                        <a:pt x="17" y="17"/>
                        <a:pt x="5" y="23"/>
                      </a:cubicBezTo>
                      <a:cubicBezTo>
                        <a:pt x="3" y="23"/>
                        <a:pt x="2" y="24"/>
                        <a:pt x="0" y="25"/>
                      </a:cubicBezTo>
                      <a:cubicBezTo>
                        <a:pt x="2" y="22"/>
                        <a:pt x="8" y="12"/>
                        <a:pt x="20" y="6"/>
                      </a:cubicBezTo>
                      <a:cubicBezTo>
                        <a:pt x="32" y="0"/>
                        <a:pt x="42" y="3"/>
                        <a:pt x="45" y="3"/>
                      </a:cubicBezTo>
                      <a:cubicBezTo>
                        <a:pt x="44" y="6"/>
                        <a:pt x="39" y="14"/>
                        <a:pt x="3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59" name="Freeform 145"/>
                <p:cNvSpPr/>
                <p:nvPr/>
              </p:nvSpPr>
              <p:spPr bwMode="auto">
                <a:xfrm>
                  <a:off x="8675688" y="985838"/>
                  <a:ext cx="53975" cy="160338"/>
                </a:xfrm>
                <a:custGeom>
                  <a:avLst/>
                  <a:gdLst>
                    <a:gd name="T0" fmla="*/ 0 w 17"/>
                    <a:gd name="T1" fmla="*/ 20 h 50"/>
                    <a:gd name="T2" fmla="*/ 6 w 17"/>
                    <a:gd name="T3" fmla="*/ 45 h 50"/>
                    <a:gd name="T4" fmla="*/ 6 w 17"/>
                    <a:gd name="T5" fmla="*/ 50 h 50"/>
                    <a:gd name="T6" fmla="*/ 16 w 17"/>
                    <a:gd name="T7" fmla="*/ 25 h 50"/>
                    <a:gd name="T8" fmla="*/ 10 w 17"/>
                    <a:gd name="T9" fmla="*/ 0 h 50"/>
                    <a:gd name="T10" fmla="*/ 0 w 17"/>
                    <a:gd name="T11" fmla="*/ 20 h 50"/>
                  </a:gdLst>
                  <a:ahLst/>
                  <a:cxnLst>
                    <a:cxn ang="0">
                      <a:pos x="T0" y="T1"/>
                    </a:cxn>
                    <a:cxn ang="0">
                      <a:pos x="T2" y="T3"/>
                    </a:cxn>
                    <a:cxn ang="0">
                      <a:pos x="T4" y="T5"/>
                    </a:cxn>
                    <a:cxn ang="0">
                      <a:pos x="T6" y="T7"/>
                    </a:cxn>
                    <a:cxn ang="0">
                      <a:pos x="T8" y="T9"/>
                    </a:cxn>
                    <a:cxn ang="0">
                      <a:pos x="T10" y="T11"/>
                    </a:cxn>
                  </a:cxnLst>
                  <a:rect l="0" t="0" r="r" b="b"/>
                  <a:pathLst>
                    <a:path w="17" h="50">
                      <a:moveTo>
                        <a:pt x="0" y="20"/>
                      </a:moveTo>
                      <a:cubicBezTo>
                        <a:pt x="1" y="23"/>
                        <a:pt x="7" y="31"/>
                        <a:pt x="6" y="45"/>
                      </a:cubicBezTo>
                      <a:cubicBezTo>
                        <a:pt x="6" y="47"/>
                        <a:pt x="6" y="48"/>
                        <a:pt x="6" y="50"/>
                      </a:cubicBezTo>
                      <a:cubicBezTo>
                        <a:pt x="8" y="47"/>
                        <a:pt x="15" y="38"/>
                        <a:pt x="16" y="25"/>
                      </a:cubicBezTo>
                      <a:cubicBezTo>
                        <a:pt x="17" y="11"/>
                        <a:pt x="11" y="2"/>
                        <a:pt x="10" y="0"/>
                      </a:cubicBezTo>
                      <a:cubicBezTo>
                        <a:pt x="8" y="2"/>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60" name="Freeform 146"/>
                <p:cNvSpPr/>
                <p:nvPr/>
              </p:nvSpPr>
              <p:spPr bwMode="auto">
                <a:xfrm>
                  <a:off x="8769350" y="1011238"/>
                  <a:ext cx="153987" cy="61913"/>
                </a:xfrm>
                <a:custGeom>
                  <a:avLst/>
                  <a:gdLst>
                    <a:gd name="T0" fmla="*/ 30 w 48"/>
                    <a:gd name="T1" fmla="*/ 19 h 19"/>
                    <a:gd name="T2" fmla="*/ 5 w 48"/>
                    <a:gd name="T3" fmla="*/ 16 h 19"/>
                    <a:gd name="T4" fmla="*/ 0 w 48"/>
                    <a:gd name="T5" fmla="*/ 18 h 19"/>
                    <a:gd name="T6" fmla="*/ 23 w 48"/>
                    <a:gd name="T7" fmla="*/ 3 h 19"/>
                    <a:gd name="T8" fmla="*/ 48 w 48"/>
                    <a:gd name="T9" fmla="*/ 6 h 19"/>
                    <a:gd name="T10" fmla="*/ 30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30" y="19"/>
                      </a:moveTo>
                      <a:cubicBezTo>
                        <a:pt x="27" y="17"/>
                        <a:pt x="18" y="13"/>
                        <a:pt x="5" y="16"/>
                      </a:cubicBezTo>
                      <a:cubicBezTo>
                        <a:pt x="3" y="16"/>
                        <a:pt x="1" y="17"/>
                        <a:pt x="0" y="18"/>
                      </a:cubicBezTo>
                      <a:cubicBezTo>
                        <a:pt x="2" y="15"/>
                        <a:pt x="10" y="6"/>
                        <a:pt x="23" y="3"/>
                      </a:cubicBezTo>
                      <a:cubicBezTo>
                        <a:pt x="36" y="0"/>
                        <a:pt x="46" y="4"/>
                        <a:pt x="48" y="6"/>
                      </a:cubicBezTo>
                      <a:cubicBezTo>
                        <a:pt x="47" y="8"/>
                        <a:pt x="40" y="15"/>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61" name="Freeform 147"/>
                <p:cNvSpPr/>
                <p:nvPr/>
              </p:nvSpPr>
              <p:spPr bwMode="auto">
                <a:xfrm>
                  <a:off x="8758238" y="904876"/>
                  <a:ext cx="61912" cy="150813"/>
                </a:xfrm>
                <a:custGeom>
                  <a:avLst/>
                  <a:gdLst>
                    <a:gd name="T0" fmla="*/ 0 w 19"/>
                    <a:gd name="T1" fmla="*/ 17 h 47"/>
                    <a:gd name="T2" fmla="*/ 2 w 19"/>
                    <a:gd name="T3" fmla="*/ 43 h 47"/>
                    <a:gd name="T4" fmla="*/ 0 w 19"/>
                    <a:gd name="T5" fmla="*/ 47 h 47"/>
                    <a:gd name="T6" fmla="*/ 16 w 19"/>
                    <a:gd name="T7" fmla="*/ 25 h 47"/>
                    <a:gd name="T8" fmla="*/ 14 w 19"/>
                    <a:gd name="T9" fmla="*/ 0 h 47"/>
                    <a:gd name="T10" fmla="*/ 0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0" y="17"/>
                      </a:moveTo>
                      <a:cubicBezTo>
                        <a:pt x="1" y="20"/>
                        <a:pt x="5" y="30"/>
                        <a:pt x="2" y="43"/>
                      </a:cubicBezTo>
                      <a:cubicBezTo>
                        <a:pt x="1" y="44"/>
                        <a:pt x="1" y="46"/>
                        <a:pt x="0" y="47"/>
                      </a:cubicBezTo>
                      <a:cubicBezTo>
                        <a:pt x="3" y="45"/>
                        <a:pt x="12" y="38"/>
                        <a:pt x="16" y="25"/>
                      </a:cubicBezTo>
                      <a:cubicBezTo>
                        <a:pt x="19" y="12"/>
                        <a:pt x="15" y="2"/>
                        <a:pt x="14" y="0"/>
                      </a:cubicBezTo>
                      <a:cubicBezTo>
                        <a:pt x="12" y="1"/>
                        <a:pt x="5" y="7"/>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62" name="Freeform 148"/>
                <p:cNvSpPr/>
                <p:nvPr/>
              </p:nvSpPr>
              <p:spPr bwMode="auto">
                <a:xfrm>
                  <a:off x="8848725" y="965201"/>
                  <a:ext cx="161925" cy="55563"/>
                </a:xfrm>
                <a:custGeom>
                  <a:avLst/>
                  <a:gdLst>
                    <a:gd name="T0" fmla="*/ 29 w 50"/>
                    <a:gd name="T1" fmla="*/ 17 h 17"/>
                    <a:gd name="T2" fmla="*/ 5 w 50"/>
                    <a:gd name="T3" fmla="*/ 9 h 17"/>
                    <a:gd name="T4" fmla="*/ 0 w 50"/>
                    <a:gd name="T5" fmla="*/ 10 h 17"/>
                    <a:gd name="T6" fmla="*/ 25 w 50"/>
                    <a:gd name="T7" fmla="*/ 0 h 17"/>
                    <a:gd name="T8" fmla="*/ 50 w 50"/>
                    <a:gd name="T9" fmla="*/ 8 h 17"/>
                    <a:gd name="T10" fmla="*/ 29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9" y="17"/>
                      </a:moveTo>
                      <a:cubicBezTo>
                        <a:pt x="27" y="15"/>
                        <a:pt x="18" y="9"/>
                        <a:pt x="5" y="9"/>
                      </a:cubicBezTo>
                      <a:cubicBezTo>
                        <a:pt x="3" y="9"/>
                        <a:pt x="1" y="9"/>
                        <a:pt x="0" y="10"/>
                      </a:cubicBezTo>
                      <a:cubicBezTo>
                        <a:pt x="2" y="8"/>
                        <a:pt x="12" y="1"/>
                        <a:pt x="25" y="0"/>
                      </a:cubicBezTo>
                      <a:cubicBezTo>
                        <a:pt x="39" y="0"/>
                        <a:pt x="47" y="6"/>
                        <a:pt x="50" y="8"/>
                      </a:cubicBezTo>
                      <a:cubicBezTo>
                        <a:pt x="47" y="10"/>
                        <a:pt x="40" y="16"/>
                        <a:pt x="2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63" name="Freeform 149"/>
                <p:cNvSpPr/>
                <p:nvPr/>
              </p:nvSpPr>
              <p:spPr bwMode="auto">
                <a:xfrm>
                  <a:off x="8842375" y="842963"/>
                  <a:ext cx="84137" cy="142875"/>
                </a:xfrm>
                <a:custGeom>
                  <a:avLst/>
                  <a:gdLst>
                    <a:gd name="T0" fmla="*/ 6 w 26"/>
                    <a:gd name="T1" fmla="*/ 15 h 44"/>
                    <a:gd name="T2" fmla="*/ 2 w 26"/>
                    <a:gd name="T3" fmla="*/ 40 h 44"/>
                    <a:gd name="T4" fmla="*/ 0 w 26"/>
                    <a:gd name="T5" fmla="*/ 44 h 44"/>
                    <a:gd name="T6" fmla="*/ 19 w 26"/>
                    <a:gd name="T7" fmla="*/ 26 h 44"/>
                    <a:gd name="T8" fmla="*/ 23 w 26"/>
                    <a:gd name="T9" fmla="*/ 0 h 44"/>
                    <a:gd name="T10" fmla="*/ 6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6" y="15"/>
                      </a:moveTo>
                      <a:cubicBezTo>
                        <a:pt x="7" y="18"/>
                        <a:pt x="8" y="28"/>
                        <a:pt x="2" y="40"/>
                      </a:cubicBezTo>
                      <a:cubicBezTo>
                        <a:pt x="1" y="41"/>
                        <a:pt x="0" y="43"/>
                        <a:pt x="0" y="44"/>
                      </a:cubicBezTo>
                      <a:cubicBezTo>
                        <a:pt x="2" y="43"/>
                        <a:pt x="13" y="37"/>
                        <a:pt x="19" y="26"/>
                      </a:cubicBezTo>
                      <a:cubicBezTo>
                        <a:pt x="26" y="14"/>
                        <a:pt x="24" y="3"/>
                        <a:pt x="23" y="0"/>
                      </a:cubicBezTo>
                      <a:cubicBezTo>
                        <a:pt x="21" y="1"/>
                        <a:pt x="12" y="6"/>
                        <a:pt x="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64" name="Freeform 150"/>
                <p:cNvSpPr/>
                <p:nvPr/>
              </p:nvSpPr>
              <p:spPr bwMode="auto">
                <a:xfrm>
                  <a:off x="8842375" y="1831976"/>
                  <a:ext cx="236537" cy="109538"/>
                </a:xfrm>
                <a:custGeom>
                  <a:avLst/>
                  <a:gdLst>
                    <a:gd name="T0" fmla="*/ 1 w 73"/>
                    <a:gd name="T1" fmla="*/ 0 h 34"/>
                    <a:gd name="T2" fmla="*/ 73 w 73"/>
                    <a:gd name="T3" fmla="*/ 26 h 34"/>
                    <a:gd name="T4" fmla="*/ 72 w 73"/>
                    <a:gd name="T5" fmla="*/ 34 h 34"/>
                    <a:gd name="T6" fmla="*/ 0 w 73"/>
                    <a:gd name="T7" fmla="*/ 2 h 34"/>
                    <a:gd name="T8" fmla="*/ 1 w 73"/>
                    <a:gd name="T9" fmla="*/ 0 h 34"/>
                  </a:gdLst>
                  <a:ahLst/>
                  <a:cxnLst>
                    <a:cxn ang="0">
                      <a:pos x="T0" y="T1"/>
                    </a:cxn>
                    <a:cxn ang="0">
                      <a:pos x="T2" y="T3"/>
                    </a:cxn>
                    <a:cxn ang="0">
                      <a:pos x="T4" y="T5"/>
                    </a:cxn>
                    <a:cxn ang="0">
                      <a:pos x="T6" y="T7"/>
                    </a:cxn>
                    <a:cxn ang="0">
                      <a:pos x="T8" y="T9"/>
                    </a:cxn>
                  </a:cxnLst>
                  <a:rect l="0" t="0" r="r" b="b"/>
                  <a:pathLst>
                    <a:path w="73" h="34">
                      <a:moveTo>
                        <a:pt x="1" y="0"/>
                      </a:moveTo>
                      <a:cubicBezTo>
                        <a:pt x="23" y="15"/>
                        <a:pt x="48" y="23"/>
                        <a:pt x="73" y="26"/>
                      </a:cubicBezTo>
                      <a:cubicBezTo>
                        <a:pt x="72" y="34"/>
                        <a:pt x="72" y="34"/>
                        <a:pt x="72" y="34"/>
                      </a:cubicBezTo>
                      <a:cubicBezTo>
                        <a:pt x="45" y="29"/>
                        <a:pt x="21" y="18"/>
                        <a:pt x="0" y="2"/>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65" name="Freeform 151"/>
                <p:cNvSpPr/>
                <p:nvPr/>
              </p:nvSpPr>
              <p:spPr bwMode="auto">
                <a:xfrm>
                  <a:off x="8667750" y="1766888"/>
                  <a:ext cx="155575" cy="80963"/>
                </a:xfrm>
                <a:custGeom>
                  <a:avLst/>
                  <a:gdLst>
                    <a:gd name="T0" fmla="*/ 22 w 48"/>
                    <a:gd name="T1" fmla="*/ 21 h 25"/>
                    <a:gd name="T2" fmla="*/ 48 w 48"/>
                    <a:gd name="T3" fmla="*/ 20 h 25"/>
                    <a:gd name="T4" fmla="*/ 26 w 48"/>
                    <a:gd name="T5" fmla="*/ 4 h 25"/>
                    <a:gd name="T6" fmla="*/ 0 w 48"/>
                    <a:gd name="T7" fmla="*/ 5 h 25"/>
                    <a:gd name="T8" fmla="*/ 22 w 48"/>
                    <a:gd name="T9" fmla="*/ 21 h 25"/>
                  </a:gdLst>
                  <a:ahLst/>
                  <a:cxnLst>
                    <a:cxn ang="0">
                      <a:pos x="T0" y="T1"/>
                    </a:cxn>
                    <a:cxn ang="0">
                      <a:pos x="T2" y="T3"/>
                    </a:cxn>
                    <a:cxn ang="0">
                      <a:pos x="T4" y="T5"/>
                    </a:cxn>
                    <a:cxn ang="0">
                      <a:pos x="T6" y="T7"/>
                    </a:cxn>
                    <a:cxn ang="0">
                      <a:pos x="T8" y="T9"/>
                    </a:cxn>
                  </a:cxnLst>
                  <a:rect l="0" t="0" r="r" b="b"/>
                  <a:pathLst>
                    <a:path w="48" h="25">
                      <a:moveTo>
                        <a:pt x="22" y="21"/>
                      </a:moveTo>
                      <a:cubicBezTo>
                        <a:pt x="35" y="25"/>
                        <a:pt x="45" y="21"/>
                        <a:pt x="48" y="20"/>
                      </a:cubicBezTo>
                      <a:cubicBezTo>
                        <a:pt x="46" y="17"/>
                        <a:pt x="39" y="8"/>
                        <a:pt x="26" y="4"/>
                      </a:cubicBezTo>
                      <a:cubicBezTo>
                        <a:pt x="13" y="0"/>
                        <a:pt x="3" y="4"/>
                        <a:pt x="0" y="5"/>
                      </a:cubicBezTo>
                      <a:cubicBezTo>
                        <a:pt x="2" y="8"/>
                        <a:pt x="9" y="17"/>
                        <a:pt x="22"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66" name="Freeform 152"/>
                <p:cNvSpPr/>
                <p:nvPr/>
              </p:nvSpPr>
              <p:spPr bwMode="auto">
                <a:xfrm>
                  <a:off x="8775700" y="1666876"/>
                  <a:ext cx="76200" cy="155575"/>
                </a:xfrm>
                <a:custGeom>
                  <a:avLst/>
                  <a:gdLst>
                    <a:gd name="T0" fmla="*/ 20 w 24"/>
                    <a:gd name="T1" fmla="*/ 23 h 48"/>
                    <a:gd name="T2" fmla="*/ 18 w 24"/>
                    <a:gd name="T3" fmla="*/ 48 h 48"/>
                    <a:gd name="T4" fmla="*/ 3 w 24"/>
                    <a:gd name="T5" fmla="*/ 25 h 48"/>
                    <a:gd name="T6" fmla="*/ 6 w 24"/>
                    <a:gd name="T7" fmla="*/ 0 h 48"/>
                    <a:gd name="T8" fmla="*/ 20 w 24"/>
                    <a:gd name="T9" fmla="*/ 23 h 48"/>
                  </a:gdLst>
                  <a:ahLst/>
                  <a:cxnLst>
                    <a:cxn ang="0">
                      <a:pos x="T0" y="T1"/>
                    </a:cxn>
                    <a:cxn ang="0">
                      <a:pos x="T2" y="T3"/>
                    </a:cxn>
                    <a:cxn ang="0">
                      <a:pos x="T4" y="T5"/>
                    </a:cxn>
                    <a:cxn ang="0">
                      <a:pos x="T6" y="T7"/>
                    </a:cxn>
                    <a:cxn ang="0">
                      <a:pos x="T8" y="T9"/>
                    </a:cxn>
                  </a:cxnLst>
                  <a:rect l="0" t="0" r="r" b="b"/>
                  <a:pathLst>
                    <a:path w="24" h="48">
                      <a:moveTo>
                        <a:pt x="20" y="23"/>
                      </a:moveTo>
                      <a:cubicBezTo>
                        <a:pt x="24" y="36"/>
                        <a:pt x="19" y="46"/>
                        <a:pt x="18" y="48"/>
                      </a:cubicBezTo>
                      <a:cubicBezTo>
                        <a:pt x="15" y="46"/>
                        <a:pt x="6" y="38"/>
                        <a:pt x="3" y="25"/>
                      </a:cubicBezTo>
                      <a:cubicBezTo>
                        <a:pt x="0" y="12"/>
                        <a:pt x="5" y="2"/>
                        <a:pt x="6" y="0"/>
                      </a:cubicBezTo>
                      <a:cubicBezTo>
                        <a:pt x="8" y="2"/>
                        <a:pt x="17" y="9"/>
                        <a:pt x="2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67" name="Freeform 153"/>
                <p:cNvSpPr/>
                <p:nvPr/>
              </p:nvSpPr>
              <p:spPr bwMode="auto">
                <a:xfrm>
                  <a:off x="8913813" y="865188"/>
                  <a:ext cx="139700" cy="90488"/>
                </a:xfrm>
                <a:custGeom>
                  <a:avLst/>
                  <a:gdLst>
                    <a:gd name="T0" fmla="*/ 17 w 43"/>
                    <a:gd name="T1" fmla="*/ 7 h 28"/>
                    <a:gd name="T2" fmla="*/ 0 w 43"/>
                    <a:gd name="T3" fmla="*/ 26 h 28"/>
                    <a:gd name="T4" fmla="*/ 25 w 43"/>
                    <a:gd name="T5" fmla="*/ 21 h 28"/>
                    <a:gd name="T6" fmla="*/ 43 w 43"/>
                    <a:gd name="T7" fmla="*/ 2 h 28"/>
                    <a:gd name="T8" fmla="*/ 17 w 43"/>
                    <a:gd name="T9" fmla="*/ 7 h 28"/>
                  </a:gdLst>
                  <a:ahLst/>
                  <a:cxnLst>
                    <a:cxn ang="0">
                      <a:pos x="T0" y="T1"/>
                    </a:cxn>
                    <a:cxn ang="0">
                      <a:pos x="T2" y="T3"/>
                    </a:cxn>
                    <a:cxn ang="0">
                      <a:pos x="T4" y="T5"/>
                    </a:cxn>
                    <a:cxn ang="0">
                      <a:pos x="T6" y="T7"/>
                    </a:cxn>
                    <a:cxn ang="0">
                      <a:pos x="T8" y="T9"/>
                    </a:cxn>
                  </a:cxnLst>
                  <a:rect l="0" t="0" r="r" b="b"/>
                  <a:pathLst>
                    <a:path w="43" h="28">
                      <a:moveTo>
                        <a:pt x="17" y="7"/>
                      </a:moveTo>
                      <a:cubicBezTo>
                        <a:pt x="6" y="14"/>
                        <a:pt x="1" y="23"/>
                        <a:pt x="0" y="26"/>
                      </a:cubicBezTo>
                      <a:cubicBezTo>
                        <a:pt x="3" y="27"/>
                        <a:pt x="14" y="28"/>
                        <a:pt x="25" y="21"/>
                      </a:cubicBezTo>
                      <a:cubicBezTo>
                        <a:pt x="37" y="14"/>
                        <a:pt x="41" y="4"/>
                        <a:pt x="43" y="2"/>
                      </a:cubicBezTo>
                      <a:cubicBezTo>
                        <a:pt x="40" y="1"/>
                        <a:pt x="29" y="0"/>
                        <a:pt x="1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grpSp>
        </p:grpSp>
        <p:sp>
          <p:nvSpPr>
            <p:cNvPr id="1043" name="矩形: 圆角 1042"/>
            <p:cNvSpPr/>
            <p:nvPr/>
          </p:nvSpPr>
          <p:spPr>
            <a:xfrm>
              <a:off x="975550" y="2367724"/>
              <a:ext cx="1891243" cy="537821"/>
            </a:xfrm>
            <a:prstGeom prst="roundRect">
              <a:avLst/>
            </a:prstGeom>
            <a:noFill/>
            <a:ln>
              <a:gradFill>
                <a:gsLst>
                  <a:gs pos="0">
                    <a:srgbClr val="F1973B"/>
                  </a:gs>
                  <a:gs pos="100000">
                    <a:srgbClr val="EA551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grpSp>
        <p:nvGrpSpPr>
          <p:cNvPr id="993" name="组合 992"/>
          <p:cNvGrpSpPr/>
          <p:nvPr/>
        </p:nvGrpSpPr>
        <p:grpSpPr>
          <a:xfrm>
            <a:off x="9322857" y="4847687"/>
            <a:ext cx="1891243" cy="1430972"/>
            <a:chOff x="975550" y="1474573"/>
            <a:chExt cx="1891243" cy="1430972"/>
          </a:xfrm>
        </p:grpSpPr>
        <p:grpSp>
          <p:nvGrpSpPr>
            <p:cNvPr id="994" name="组合 993"/>
            <p:cNvGrpSpPr/>
            <p:nvPr/>
          </p:nvGrpSpPr>
          <p:grpSpPr>
            <a:xfrm>
              <a:off x="1007379" y="1474573"/>
              <a:ext cx="1827584" cy="763150"/>
              <a:chOff x="1110431" y="1468524"/>
              <a:chExt cx="1570072" cy="757714"/>
            </a:xfrm>
          </p:grpSpPr>
          <p:grpSp>
            <p:nvGrpSpPr>
              <p:cNvPr id="996" name="组合 995"/>
              <p:cNvGrpSpPr/>
              <p:nvPr/>
            </p:nvGrpSpPr>
            <p:grpSpPr>
              <a:xfrm>
                <a:off x="2224951" y="1468524"/>
                <a:ext cx="455552" cy="757714"/>
                <a:chOff x="9207500" y="842963"/>
                <a:chExt cx="542925" cy="1098551"/>
              </a:xfrm>
              <a:gradFill>
                <a:gsLst>
                  <a:gs pos="0">
                    <a:srgbClr val="F1973B"/>
                  </a:gs>
                  <a:gs pos="95000">
                    <a:srgbClr val="EA5514"/>
                  </a:gs>
                </a:gsLst>
                <a:lin ang="5400000" scaled="1"/>
              </a:gradFill>
            </p:grpSpPr>
            <p:sp>
              <p:nvSpPr>
                <p:cNvPr id="1020" name="Freeform 110"/>
                <p:cNvSpPr/>
                <p:nvPr/>
              </p:nvSpPr>
              <p:spPr bwMode="auto">
                <a:xfrm>
                  <a:off x="9507538" y="1592263"/>
                  <a:ext cx="58737" cy="158750"/>
                </a:xfrm>
                <a:custGeom>
                  <a:avLst/>
                  <a:gdLst>
                    <a:gd name="T0" fmla="*/ 0 w 18"/>
                    <a:gd name="T1" fmla="*/ 19 h 49"/>
                    <a:gd name="T2" fmla="*/ 5 w 18"/>
                    <a:gd name="T3" fmla="*/ 44 h 49"/>
                    <a:gd name="T4" fmla="*/ 5 w 18"/>
                    <a:gd name="T5" fmla="*/ 49 h 49"/>
                    <a:gd name="T6" fmla="*/ 17 w 18"/>
                    <a:gd name="T7" fmla="*/ 25 h 49"/>
                    <a:gd name="T8" fmla="*/ 11 w 18"/>
                    <a:gd name="T9" fmla="*/ 0 h 49"/>
                    <a:gd name="T10" fmla="*/ 0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0" y="19"/>
                      </a:moveTo>
                      <a:cubicBezTo>
                        <a:pt x="2" y="22"/>
                        <a:pt x="7" y="31"/>
                        <a:pt x="5" y="44"/>
                      </a:cubicBezTo>
                      <a:cubicBezTo>
                        <a:pt x="5" y="46"/>
                        <a:pt x="5" y="47"/>
                        <a:pt x="5" y="49"/>
                      </a:cubicBezTo>
                      <a:cubicBezTo>
                        <a:pt x="7" y="46"/>
                        <a:pt x="15" y="38"/>
                        <a:pt x="17" y="25"/>
                      </a:cubicBezTo>
                      <a:cubicBezTo>
                        <a:pt x="18" y="11"/>
                        <a:pt x="13" y="2"/>
                        <a:pt x="11" y="0"/>
                      </a:cubicBezTo>
                      <a:cubicBezTo>
                        <a:pt x="9" y="2"/>
                        <a:pt x="3" y="8"/>
                        <a:pt x="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21" name="Freeform 111"/>
                <p:cNvSpPr/>
                <p:nvPr/>
              </p:nvSpPr>
              <p:spPr bwMode="auto">
                <a:xfrm>
                  <a:off x="9534525" y="1685926"/>
                  <a:ext cx="147637" cy="71438"/>
                </a:xfrm>
                <a:custGeom>
                  <a:avLst/>
                  <a:gdLst>
                    <a:gd name="T0" fmla="*/ 30 w 46"/>
                    <a:gd name="T1" fmla="*/ 19 h 22"/>
                    <a:gd name="T2" fmla="*/ 4 w 46"/>
                    <a:gd name="T3" fmla="*/ 20 h 22"/>
                    <a:gd name="T4" fmla="*/ 0 w 46"/>
                    <a:gd name="T5" fmla="*/ 22 h 22"/>
                    <a:gd name="T6" fmla="*/ 20 w 46"/>
                    <a:gd name="T7" fmla="*/ 5 h 22"/>
                    <a:gd name="T8" fmla="*/ 46 w 46"/>
                    <a:gd name="T9" fmla="*/ 3 h 22"/>
                    <a:gd name="T10" fmla="*/ 30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30" y="19"/>
                      </a:moveTo>
                      <a:cubicBezTo>
                        <a:pt x="27" y="18"/>
                        <a:pt x="17" y="15"/>
                        <a:pt x="4" y="20"/>
                      </a:cubicBezTo>
                      <a:cubicBezTo>
                        <a:pt x="3" y="21"/>
                        <a:pt x="1" y="22"/>
                        <a:pt x="0" y="22"/>
                      </a:cubicBezTo>
                      <a:cubicBezTo>
                        <a:pt x="2" y="20"/>
                        <a:pt x="8" y="10"/>
                        <a:pt x="20" y="5"/>
                      </a:cubicBezTo>
                      <a:cubicBezTo>
                        <a:pt x="33" y="0"/>
                        <a:pt x="43" y="3"/>
                        <a:pt x="46" y="3"/>
                      </a:cubicBezTo>
                      <a:cubicBezTo>
                        <a:pt x="44" y="6"/>
                        <a:pt x="39" y="14"/>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22" name="Freeform 112"/>
                <p:cNvSpPr/>
                <p:nvPr/>
              </p:nvSpPr>
              <p:spPr bwMode="auto">
                <a:xfrm>
                  <a:off x="9550400" y="1501776"/>
                  <a:ext cx="57150" cy="161925"/>
                </a:xfrm>
                <a:custGeom>
                  <a:avLst/>
                  <a:gdLst>
                    <a:gd name="T0" fmla="*/ 0 w 18"/>
                    <a:gd name="T1" fmla="*/ 22 h 50"/>
                    <a:gd name="T2" fmla="*/ 11 w 18"/>
                    <a:gd name="T3" fmla="*/ 45 h 50"/>
                    <a:gd name="T4" fmla="*/ 11 w 18"/>
                    <a:gd name="T5" fmla="*/ 50 h 50"/>
                    <a:gd name="T6" fmla="*/ 17 w 18"/>
                    <a:gd name="T7" fmla="*/ 24 h 50"/>
                    <a:gd name="T8" fmla="*/ 7 w 18"/>
                    <a:gd name="T9" fmla="*/ 0 h 50"/>
                    <a:gd name="T10" fmla="*/ 0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0" y="22"/>
                      </a:moveTo>
                      <a:cubicBezTo>
                        <a:pt x="2" y="24"/>
                        <a:pt x="10" y="32"/>
                        <a:pt x="11" y="45"/>
                      </a:cubicBezTo>
                      <a:cubicBezTo>
                        <a:pt x="11" y="47"/>
                        <a:pt x="11" y="48"/>
                        <a:pt x="11" y="50"/>
                      </a:cubicBezTo>
                      <a:cubicBezTo>
                        <a:pt x="12" y="47"/>
                        <a:pt x="18" y="37"/>
                        <a:pt x="17" y="24"/>
                      </a:cubicBezTo>
                      <a:cubicBezTo>
                        <a:pt x="16" y="10"/>
                        <a:pt x="9" y="2"/>
                        <a:pt x="7" y="0"/>
                      </a:cubicBezTo>
                      <a:cubicBezTo>
                        <a:pt x="5" y="3"/>
                        <a:pt x="1" y="11"/>
                        <a:pt x="0"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23" name="Freeform 113"/>
                <p:cNvSpPr/>
                <p:nvPr/>
              </p:nvSpPr>
              <p:spPr bwMode="auto">
                <a:xfrm>
                  <a:off x="9598025" y="1576388"/>
                  <a:ext cx="133350" cy="93663"/>
                </a:xfrm>
                <a:custGeom>
                  <a:avLst/>
                  <a:gdLst>
                    <a:gd name="T0" fmla="*/ 28 w 41"/>
                    <a:gd name="T1" fmla="*/ 19 h 29"/>
                    <a:gd name="T2" fmla="*/ 3 w 41"/>
                    <a:gd name="T3" fmla="*/ 26 h 29"/>
                    <a:gd name="T4" fmla="*/ 0 w 41"/>
                    <a:gd name="T5" fmla="*/ 29 h 29"/>
                    <a:gd name="T6" fmla="*/ 16 w 41"/>
                    <a:gd name="T7" fmla="*/ 7 h 29"/>
                    <a:gd name="T8" fmla="*/ 41 w 41"/>
                    <a:gd name="T9" fmla="*/ 1 h 29"/>
                    <a:gd name="T10" fmla="*/ 28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28" y="19"/>
                      </a:moveTo>
                      <a:cubicBezTo>
                        <a:pt x="25" y="19"/>
                        <a:pt x="14" y="18"/>
                        <a:pt x="3" y="26"/>
                      </a:cubicBezTo>
                      <a:cubicBezTo>
                        <a:pt x="2" y="27"/>
                        <a:pt x="1" y="28"/>
                        <a:pt x="0" y="29"/>
                      </a:cubicBezTo>
                      <a:cubicBezTo>
                        <a:pt x="1" y="26"/>
                        <a:pt x="5" y="15"/>
                        <a:pt x="16" y="7"/>
                      </a:cubicBezTo>
                      <a:cubicBezTo>
                        <a:pt x="27" y="0"/>
                        <a:pt x="38" y="0"/>
                        <a:pt x="41" y="1"/>
                      </a:cubicBezTo>
                      <a:cubicBezTo>
                        <a:pt x="40" y="3"/>
                        <a:pt x="36" y="12"/>
                        <a:pt x="2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24" name="Freeform 114"/>
                <p:cNvSpPr/>
                <p:nvPr/>
              </p:nvSpPr>
              <p:spPr bwMode="auto">
                <a:xfrm>
                  <a:off x="9569450" y="1411288"/>
                  <a:ext cx="74612" cy="155575"/>
                </a:xfrm>
                <a:custGeom>
                  <a:avLst/>
                  <a:gdLst>
                    <a:gd name="T0" fmla="*/ 2 w 23"/>
                    <a:gd name="T1" fmla="*/ 22 h 48"/>
                    <a:gd name="T2" fmla="*/ 17 w 23"/>
                    <a:gd name="T3" fmla="*/ 43 h 48"/>
                    <a:gd name="T4" fmla="*/ 18 w 23"/>
                    <a:gd name="T5" fmla="*/ 48 h 48"/>
                    <a:gd name="T6" fmla="*/ 19 w 23"/>
                    <a:gd name="T7" fmla="*/ 21 h 48"/>
                    <a:gd name="T8" fmla="*/ 4 w 23"/>
                    <a:gd name="T9" fmla="*/ 0 h 48"/>
                    <a:gd name="T10" fmla="*/ 2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 y="22"/>
                      </a:moveTo>
                      <a:cubicBezTo>
                        <a:pt x="4" y="24"/>
                        <a:pt x="13" y="30"/>
                        <a:pt x="17" y="43"/>
                      </a:cubicBezTo>
                      <a:cubicBezTo>
                        <a:pt x="17" y="45"/>
                        <a:pt x="18" y="46"/>
                        <a:pt x="18" y="48"/>
                      </a:cubicBezTo>
                      <a:cubicBezTo>
                        <a:pt x="19" y="45"/>
                        <a:pt x="23" y="33"/>
                        <a:pt x="19" y="21"/>
                      </a:cubicBezTo>
                      <a:cubicBezTo>
                        <a:pt x="15" y="8"/>
                        <a:pt x="6" y="1"/>
                        <a:pt x="4" y="0"/>
                      </a:cubicBezTo>
                      <a:cubicBezTo>
                        <a:pt x="3" y="3"/>
                        <a:pt x="0" y="11"/>
                        <a:pt x="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25" name="Freeform 115"/>
                <p:cNvSpPr/>
                <p:nvPr/>
              </p:nvSpPr>
              <p:spPr bwMode="auto">
                <a:xfrm>
                  <a:off x="9640888" y="1454151"/>
                  <a:ext cx="109537" cy="115888"/>
                </a:xfrm>
                <a:custGeom>
                  <a:avLst/>
                  <a:gdLst>
                    <a:gd name="T0" fmla="*/ 26 w 34"/>
                    <a:gd name="T1" fmla="*/ 20 h 36"/>
                    <a:gd name="T2" fmla="*/ 3 w 34"/>
                    <a:gd name="T3" fmla="*/ 32 h 36"/>
                    <a:gd name="T4" fmla="*/ 0 w 34"/>
                    <a:gd name="T5" fmla="*/ 36 h 36"/>
                    <a:gd name="T6" fmla="*/ 11 w 34"/>
                    <a:gd name="T7" fmla="*/ 11 h 36"/>
                    <a:gd name="T8" fmla="*/ 34 w 34"/>
                    <a:gd name="T9" fmla="*/ 0 h 36"/>
                    <a:gd name="T10" fmla="*/ 26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26" y="20"/>
                      </a:moveTo>
                      <a:cubicBezTo>
                        <a:pt x="23" y="21"/>
                        <a:pt x="12" y="22"/>
                        <a:pt x="3" y="32"/>
                      </a:cubicBezTo>
                      <a:cubicBezTo>
                        <a:pt x="2" y="33"/>
                        <a:pt x="1" y="34"/>
                        <a:pt x="0" y="36"/>
                      </a:cubicBezTo>
                      <a:cubicBezTo>
                        <a:pt x="0" y="32"/>
                        <a:pt x="2" y="21"/>
                        <a:pt x="11" y="11"/>
                      </a:cubicBezTo>
                      <a:cubicBezTo>
                        <a:pt x="21" y="1"/>
                        <a:pt x="31" y="0"/>
                        <a:pt x="34" y="0"/>
                      </a:cubicBezTo>
                      <a:cubicBezTo>
                        <a:pt x="34" y="2"/>
                        <a:pt x="33" y="12"/>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26" name="Freeform 116"/>
                <p:cNvSpPr/>
                <p:nvPr/>
              </p:nvSpPr>
              <p:spPr bwMode="auto">
                <a:xfrm>
                  <a:off x="9566275" y="1317626"/>
                  <a:ext cx="87312" cy="142875"/>
                </a:xfrm>
                <a:custGeom>
                  <a:avLst/>
                  <a:gdLst>
                    <a:gd name="T0" fmla="*/ 4 w 27"/>
                    <a:gd name="T1" fmla="*/ 23 h 44"/>
                    <a:gd name="T2" fmla="*/ 23 w 27"/>
                    <a:gd name="T3" fmla="*/ 40 h 44"/>
                    <a:gd name="T4" fmla="*/ 25 w 27"/>
                    <a:gd name="T5" fmla="*/ 44 h 44"/>
                    <a:gd name="T6" fmla="*/ 21 w 27"/>
                    <a:gd name="T7" fmla="*/ 18 h 44"/>
                    <a:gd name="T8" fmla="*/ 2 w 27"/>
                    <a:gd name="T9" fmla="*/ 0 h 44"/>
                    <a:gd name="T10" fmla="*/ 4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4" y="23"/>
                      </a:moveTo>
                      <a:cubicBezTo>
                        <a:pt x="7" y="24"/>
                        <a:pt x="17" y="28"/>
                        <a:pt x="23" y="40"/>
                      </a:cubicBezTo>
                      <a:cubicBezTo>
                        <a:pt x="24" y="41"/>
                        <a:pt x="25" y="43"/>
                        <a:pt x="25" y="44"/>
                      </a:cubicBezTo>
                      <a:cubicBezTo>
                        <a:pt x="26" y="41"/>
                        <a:pt x="27" y="29"/>
                        <a:pt x="21" y="18"/>
                      </a:cubicBezTo>
                      <a:cubicBezTo>
                        <a:pt x="14" y="6"/>
                        <a:pt x="5" y="2"/>
                        <a:pt x="2" y="0"/>
                      </a:cubicBezTo>
                      <a:cubicBezTo>
                        <a:pt x="1" y="3"/>
                        <a:pt x="0" y="13"/>
                        <a:pt x="4"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27" name="Freeform 117"/>
                <p:cNvSpPr/>
                <p:nvPr/>
              </p:nvSpPr>
              <p:spPr bwMode="auto">
                <a:xfrm>
                  <a:off x="9659938" y="1323976"/>
                  <a:ext cx="87312" cy="136525"/>
                </a:xfrm>
                <a:custGeom>
                  <a:avLst/>
                  <a:gdLst>
                    <a:gd name="T0" fmla="*/ 23 w 27"/>
                    <a:gd name="T1" fmla="*/ 22 h 42"/>
                    <a:gd name="T2" fmla="*/ 3 w 27"/>
                    <a:gd name="T3" fmla="*/ 38 h 42"/>
                    <a:gd name="T4" fmla="*/ 1 w 27"/>
                    <a:gd name="T5" fmla="*/ 42 h 42"/>
                    <a:gd name="T6" fmla="*/ 7 w 27"/>
                    <a:gd name="T7" fmla="*/ 16 h 42"/>
                    <a:gd name="T8" fmla="*/ 27 w 27"/>
                    <a:gd name="T9" fmla="*/ 0 h 42"/>
                    <a:gd name="T10" fmla="*/ 23 w 27"/>
                    <a:gd name="T11" fmla="*/ 22 h 42"/>
                  </a:gdLst>
                  <a:ahLst/>
                  <a:cxnLst>
                    <a:cxn ang="0">
                      <a:pos x="T0" y="T1"/>
                    </a:cxn>
                    <a:cxn ang="0">
                      <a:pos x="T2" y="T3"/>
                    </a:cxn>
                    <a:cxn ang="0">
                      <a:pos x="T4" y="T5"/>
                    </a:cxn>
                    <a:cxn ang="0">
                      <a:pos x="T6" y="T7"/>
                    </a:cxn>
                    <a:cxn ang="0">
                      <a:pos x="T8" y="T9"/>
                    </a:cxn>
                    <a:cxn ang="0">
                      <a:pos x="T10" y="T11"/>
                    </a:cxn>
                  </a:cxnLst>
                  <a:rect l="0" t="0" r="r" b="b"/>
                  <a:pathLst>
                    <a:path w="27" h="42">
                      <a:moveTo>
                        <a:pt x="23" y="22"/>
                      </a:moveTo>
                      <a:cubicBezTo>
                        <a:pt x="20" y="23"/>
                        <a:pt x="10" y="27"/>
                        <a:pt x="3" y="38"/>
                      </a:cubicBezTo>
                      <a:cubicBezTo>
                        <a:pt x="2" y="40"/>
                        <a:pt x="1" y="41"/>
                        <a:pt x="1" y="42"/>
                      </a:cubicBezTo>
                      <a:cubicBezTo>
                        <a:pt x="0" y="39"/>
                        <a:pt x="0" y="27"/>
                        <a:pt x="7" y="16"/>
                      </a:cubicBezTo>
                      <a:cubicBezTo>
                        <a:pt x="14" y="5"/>
                        <a:pt x="24" y="1"/>
                        <a:pt x="27" y="0"/>
                      </a:cubicBezTo>
                      <a:cubicBezTo>
                        <a:pt x="27" y="3"/>
                        <a:pt x="27" y="12"/>
                        <a:pt x="2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28" name="Freeform 118"/>
                <p:cNvSpPr/>
                <p:nvPr/>
              </p:nvSpPr>
              <p:spPr bwMode="auto">
                <a:xfrm>
                  <a:off x="9544050" y="1230313"/>
                  <a:ext cx="103187" cy="123825"/>
                </a:xfrm>
                <a:custGeom>
                  <a:avLst/>
                  <a:gdLst>
                    <a:gd name="T0" fmla="*/ 7 w 32"/>
                    <a:gd name="T1" fmla="*/ 22 h 38"/>
                    <a:gd name="T2" fmla="*/ 29 w 32"/>
                    <a:gd name="T3" fmla="*/ 34 h 38"/>
                    <a:gd name="T4" fmla="*/ 32 w 32"/>
                    <a:gd name="T5" fmla="*/ 38 h 38"/>
                    <a:gd name="T6" fmla="*/ 22 w 32"/>
                    <a:gd name="T7" fmla="*/ 13 h 38"/>
                    <a:gd name="T8" fmla="*/ 0 w 32"/>
                    <a:gd name="T9" fmla="*/ 0 h 38"/>
                    <a:gd name="T10" fmla="*/ 7 w 32"/>
                    <a:gd name="T11" fmla="*/ 22 h 38"/>
                  </a:gdLst>
                  <a:ahLst/>
                  <a:cxnLst>
                    <a:cxn ang="0">
                      <a:pos x="T0" y="T1"/>
                    </a:cxn>
                    <a:cxn ang="0">
                      <a:pos x="T2" y="T3"/>
                    </a:cxn>
                    <a:cxn ang="0">
                      <a:pos x="T4" y="T5"/>
                    </a:cxn>
                    <a:cxn ang="0">
                      <a:pos x="T6" y="T7"/>
                    </a:cxn>
                    <a:cxn ang="0">
                      <a:pos x="T8" y="T9"/>
                    </a:cxn>
                    <a:cxn ang="0">
                      <a:pos x="T10" y="T11"/>
                    </a:cxn>
                  </a:cxnLst>
                  <a:rect l="0" t="0" r="r" b="b"/>
                  <a:pathLst>
                    <a:path w="32" h="38">
                      <a:moveTo>
                        <a:pt x="7" y="22"/>
                      </a:moveTo>
                      <a:cubicBezTo>
                        <a:pt x="10" y="22"/>
                        <a:pt x="20" y="24"/>
                        <a:pt x="29" y="34"/>
                      </a:cubicBezTo>
                      <a:cubicBezTo>
                        <a:pt x="30" y="36"/>
                        <a:pt x="31" y="37"/>
                        <a:pt x="32" y="38"/>
                      </a:cubicBezTo>
                      <a:cubicBezTo>
                        <a:pt x="32" y="35"/>
                        <a:pt x="31" y="23"/>
                        <a:pt x="22" y="13"/>
                      </a:cubicBezTo>
                      <a:cubicBezTo>
                        <a:pt x="13" y="3"/>
                        <a:pt x="3" y="1"/>
                        <a:pt x="0" y="0"/>
                      </a:cubicBezTo>
                      <a:cubicBezTo>
                        <a:pt x="0" y="3"/>
                        <a:pt x="1" y="12"/>
                        <a:pt x="7"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29" name="Freeform 119"/>
                <p:cNvSpPr/>
                <p:nvPr/>
              </p:nvSpPr>
              <p:spPr bwMode="auto">
                <a:xfrm>
                  <a:off x="9647238" y="1201738"/>
                  <a:ext cx="77787" cy="152400"/>
                </a:xfrm>
                <a:custGeom>
                  <a:avLst/>
                  <a:gdLst>
                    <a:gd name="T0" fmla="*/ 22 w 24"/>
                    <a:gd name="T1" fmla="*/ 22 h 47"/>
                    <a:gd name="T2" fmla="*/ 6 w 24"/>
                    <a:gd name="T3" fmla="*/ 42 h 47"/>
                    <a:gd name="T4" fmla="*/ 4 w 24"/>
                    <a:gd name="T5" fmla="*/ 47 h 47"/>
                    <a:gd name="T6" fmla="*/ 5 w 24"/>
                    <a:gd name="T7" fmla="*/ 19 h 47"/>
                    <a:gd name="T8" fmla="*/ 21 w 24"/>
                    <a:gd name="T9" fmla="*/ 0 h 47"/>
                    <a:gd name="T10" fmla="*/ 22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22" y="22"/>
                      </a:moveTo>
                      <a:cubicBezTo>
                        <a:pt x="19" y="24"/>
                        <a:pt x="10" y="29"/>
                        <a:pt x="6" y="42"/>
                      </a:cubicBezTo>
                      <a:cubicBezTo>
                        <a:pt x="5" y="43"/>
                        <a:pt x="5" y="45"/>
                        <a:pt x="4" y="47"/>
                      </a:cubicBezTo>
                      <a:cubicBezTo>
                        <a:pt x="3" y="43"/>
                        <a:pt x="0" y="32"/>
                        <a:pt x="5" y="19"/>
                      </a:cubicBezTo>
                      <a:cubicBezTo>
                        <a:pt x="9" y="7"/>
                        <a:pt x="18" y="1"/>
                        <a:pt x="21" y="0"/>
                      </a:cubicBezTo>
                      <a:cubicBezTo>
                        <a:pt x="22" y="2"/>
                        <a:pt x="24" y="11"/>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30" name="Freeform 120"/>
                <p:cNvSpPr/>
                <p:nvPr/>
              </p:nvSpPr>
              <p:spPr bwMode="auto">
                <a:xfrm>
                  <a:off x="9494838" y="1149351"/>
                  <a:ext cx="130175" cy="101600"/>
                </a:xfrm>
                <a:custGeom>
                  <a:avLst/>
                  <a:gdLst>
                    <a:gd name="T0" fmla="*/ 12 w 40"/>
                    <a:gd name="T1" fmla="*/ 20 h 31"/>
                    <a:gd name="T2" fmla="*/ 36 w 40"/>
                    <a:gd name="T3" fmla="*/ 28 h 31"/>
                    <a:gd name="T4" fmla="*/ 40 w 40"/>
                    <a:gd name="T5" fmla="*/ 31 h 31"/>
                    <a:gd name="T6" fmla="*/ 25 w 40"/>
                    <a:gd name="T7" fmla="*/ 9 h 31"/>
                    <a:gd name="T8" fmla="*/ 0 w 40"/>
                    <a:gd name="T9" fmla="*/ 1 h 31"/>
                    <a:gd name="T10" fmla="*/ 12 w 40"/>
                    <a:gd name="T11" fmla="*/ 20 h 31"/>
                  </a:gdLst>
                  <a:ahLst/>
                  <a:cxnLst>
                    <a:cxn ang="0">
                      <a:pos x="T0" y="T1"/>
                    </a:cxn>
                    <a:cxn ang="0">
                      <a:pos x="T2" y="T3"/>
                    </a:cxn>
                    <a:cxn ang="0">
                      <a:pos x="T4" y="T5"/>
                    </a:cxn>
                    <a:cxn ang="0">
                      <a:pos x="T6" y="T7"/>
                    </a:cxn>
                    <a:cxn ang="0">
                      <a:pos x="T8" y="T9"/>
                    </a:cxn>
                    <a:cxn ang="0">
                      <a:pos x="T10" y="T11"/>
                    </a:cxn>
                  </a:cxnLst>
                  <a:rect l="0" t="0" r="r" b="b"/>
                  <a:pathLst>
                    <a:path w="40" h="31">
                      <a:moveTo>
                        <a:pt x="12" y="20"/>
                      </a:moveTo>
                      <a:cubicBezTo>
                        <a:pt x="15" y="20"/>
                        <a:pt x="26" y="20"/>
                        <a:pt x="36" y="28"/>
                      </a:cubicBezTo>
                      <a:cubicBezTo>
                        <a:pt x="38" y="29"/>
                        <a:pt x="39" y="30"/>
                        <a:pt x="40" y="31"/>
                      </a:cubicBezTo>
                      <a:cubicBezTo>
                        <a:pt x="39" y="28"/>
                        <a:pt x="35" y="17"/>
                        <a:pt x="25" y="9"/>
                      </a:cubicBezTo>
                      <a:cubicBezTo>
                        <a:pt x="14" y="0"/>
                        <a:pt x="3" y="0"/>
                        <a:pt x="0" y="1"/>
                      </a:cubicBezTo>
                      <a:cubicBezTo>
                        <a:pt x="1" y="3"/>
                        <a:pt x="4" y="12"/>
                        <a:pt x="12"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31" name="Freeform 121"/>
                <p:cNvSpPr/>
                <p:nvPr/>
              </p:nvSpPr>
              <p:spPr bwMode="auto">
                <a:xfrm>
                  <a:off x="9613900" y="1085851"/>
                  <a:ext cx="61912" cy="157163"/>
                </a:xfrm>
                <a:custGeom>
                  <a:avLst/>
                  <a:gdLst>
                    <a:gd name="T0" fmla="*/ 19 w 19"/>
                    <a:gd name="T1" fmla="*/ 22 h 49"/>
                    <a:gd name="T2" fmla="*/ 7 w 19"/>
                    <a:gd name="T3" fmla="*/ 45 h 49"/>
                    <a:gd name="T4" fmla="*/ 7 w 19"/>
                    <a:gd name="T5" fmla="*/ 49 h 49"/>
                    <a:gd name="T6" fmla="*/ 2 w 19"/>
                    <a:gd name="T7" fmla="*/ 23 h 49"/>
                    <a:gd name="T8" fmla="*/ 13 w 19"/>
                    <a:gd name="T9" fmla="*/ 0 h 49"/>
                    <a:gd name="T10" fmla="*/ 19 w 19"/>
                    <a:gd name="T11" fmla="*/ 22 h 49"/>
                  </a:gdLst>
                  <a:ahLst/>
                  <a:cxnLst>
                    <a:cxn ang="0">
                      <a:pos x="T0" y="T1"/>
                    </a:cxn>
                    <a:cxn ang="0">
                      <a:pos x="T2" y="T3"/>
                    </a:cxn>
                    <a:cxn ang="0">
                      <a:pos x="T4" y="T5"/>
                    </a:cxn>
                    <a:cxn ang="0">
                      <a:pos x="T6" y="T7"/>
                    </a:cxn>
                    <a:cxn ang="0">
                      <a:pos x="T8" y="T9"/>
                    </a:cxn>
                    <a:cxn ang="0">
                      <a:pos x="T10" y="T11"/>
                    </a:cxn>
                  </a:cxnLst>
                  <a:rect l="0" t="0" r="r" b="b"/>
                  <a:pathLst>
                    <a:path w="19" h="49">
                      <a:moveTo>
                        <a:pt x="19" y="22"/>
                      </a:moveTo>
                      <a:cubicBezTo>
                        <a:pt x="17" y="24"/>
                        <a:pt x="9" y="31"/>
                        <a:pt x="7" y="45"/>
                      </a:cubicBezTo>
                      <a:cubicBezTo>
                        <a:pt x="7" y="46"/>
                        <a:pt x="7" y="48"/>
                        <a:pt x="7" y="49"/>
                      </a:cubicBezTo>
                      <a:cubicBezTo>
                        <a:pt x="5" y="47"/>
                        <a:pt x="0" y="36"/>
                        <a:pt x="2" y="23"/>
                      </a:cubicBezTo>
                      <a:cubicBezTo>
                        <a:pt x="3" y="10"/>
                        <a:pt x="11" y="2"/>
                        <a:pt x="13" y="0"/>
                      </a:cubicBezTo>
                      <a:cubicBezTo>
                        <a:pt x="15" y="3"/>
                        <a:pt x="19" y="11"/>
                        <a:pt x="19"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32" name="Freeform 122"/>
                <p:cNvSpPr/>
                <p:nvPr/>
              </p:nvSpPr>
              <p:spPr bwMode="auto">
                <a:xfrm>
                  <a:off x="9434513" y="1073151"/>
                  <a:ext cx="144462" cy="79375"/>
                </a:xfrm>
                <a:custGeom>
                  <a:avLst/>
                  <a:gdLst>
                    <a:gd name="T0" fmla="*/ 15 w 45"/>
                    <a:gd name="T1" fmla="*/ 20 h 25"/>
                    <a:gd name="T2" fmla="*/ 41 w 45"/>
                    <a:gd name="T3" fmla="*/ 23 h 25"/>
                    <a:gd name="T4" fmla="*/ 45 w 45"/>
                    <a:gd name="T5" fmla="*/ 25 h 25"/>
                    <a:gd name="T6" fmla="*/ 26 w 45"/>
                    <a:gd name="T7" fmla="*/ 6 h 25"/>
                    <a:gd name="T8" fmla="*/ 0 w 45"/>
                    <a:gd name="T9" fmla="*/ 3 h 25"/>
                    <a:gd name="T10" fmla="*/ 15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15" y="20"/>
                      </a:moveTo>
                      <a:cubicBezTo>
                        <a:pt x="18" y="19"/>
                        <a:pt x="29" y="17"/>
                        <a:pt x="41" y="23"/>
                      </a:cubicBezTo>
                      <a:cubicBezTo>
                        <a:pt x="42" y="23"/>
                        <a:pt x="44" y="24"/>
                        <a:pt x="45" y="25"/>
                      </a:cubicBezTo>
                      <a:cubicBezTo>
                        <a:pt x="44" y="22"/>
                        <a:pt x="38" y="12"/>
                        <a:pt x="26" y="6"/>
                      </a:cubicBezTo>
                      <a:cubicBezTo>
                        <a:pt x="14" y="0"/>
                        <a:pt x="3" y="3"/>
                        <a:pt x="0" y="3"/>
                      </a:cubicBezTo>
                      <a:cubicBezTo>
                        <a:pt x="2" y="6"/>
                        <a:pt x="6" y="14"/>
                        <a:pt x="1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33" name="Freeform 123"/>
                <p:cNvSpPr/>
                <p:nvPr/>
              </p:nvSpPr>
              <p:spPr bwMode="auto">
                <a:xfrm>
                  <a:off x="9553575" y="985838"/>
                  <a:ext cx="57150" cy="160338"/>
                </a:xfrm>
                <a:custGeom>
                  <a:avLst/>
                  <a:gdLst>
                    <a:gd name="T0" fmla="*/ 18 w 18"/>
                    <a:gd name="T1" fmla="*/ 20 h 50"/>
                    <a:gd name="T2" fmla="*/ 11 w 18"/>
                    <a:gd name="T3" fmla="*/ 45 h 50"/>
                    <a:gd name="T4" fmla="*/ 12 w 18"/>
                    <a:gd name="T5" fmla="*/ 50 h 50"/>
                    <a:gd name="T6" fmla="*/ 1 w 18"/>
                    <a:gd name="T7" fmla="*/ 25 h 50"/>
                    <a:gd name="T8" fmla="*/ 8 w 18"/>
                    <a:gd name="T9" fmla="*/ 0 h 50"/>
                    <a:gd name="T10" fmla="*/ 18 w 18"/>
                    <a:gd name="T11" fmla="*/ 20 h 50"/>
                  </a:gdLst>
                  <a:ahLst/>
                  <a:cxnLst>
                    <a:cxn ang="0">
                      <a:pos x="T0" y="T1"/>
                    </a:cxn>
                    <a:cxn ang="0">
                      <a:pos x="T2" y="T3"/>
                    </a:cxn>
                    <a:cxn ang="0">
                      <a:pos x="T4" y="T5"/>
                    </a:cxn>
                    <a:cxn ang="0">
                      <a:pos x="T6" y="T7"/>
                    </a:cxn>
                    <a:cxn ang="0">
                      <a:pos x="T8" y="T9"/>
                    </a:cxn>
                    <a:cxn ang="0">
                      <a:pos x="T10" y="T11"/>
                    </a:cxn>
                  </a:cxnLst>
                  <a:rect l="0" t="0" r="r" b="b"/>
                  <a:pathLst>
                    <a:path w="18" h="50">
                      <a:moveTo>
                        <a:pt x="18" y="20"/>
                      </a:moveTo>
                      <a:cubicBezTo>
                        <a:pt x="16" y="23"/>
                        <a:pt x="10" y="31"/>
                        <a:pt x="11" y="45"/>
                      </a:cubicBezTo>
                      <a:cubicBezTo>
                        <a:pt x="11" y="47"/>
                        <a:pt x="11" y="48"/>
                        <a:pt x="12" y="50"/>
                      </a:cubicBezTo>
                      <a:cubicBezTo>
                        <a:pt x="9" y="47"/>
                        <a:pt x="2" y="38"/>
                        <a:pt x="1" y="25"/>
                      </a:cubicBezTo>
                      <a:cubicBezTo>
                        <a:pt x="0" y="11"/>
                        <a:pt x="6" y="2"/>
                        <a:pt x="8" y="0"/>
                      </a:cubicBezTo>
                      <a:cubicBezTo>
                        <a:pt x="10" y="2"/>
                        <a:pt x="16" y="9"/>
                        <a:pt x="1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34" name="Freeform 124"/>
                <p:cNvSpPr/>
                <p:nvPr/>
              </p:nvSpPr>
              <p:spPr bwMode="auto">
                <a:xfrm>
                  <a:off x="9359900" y="1011238"/>
                  <a:ext cx="153987" cy="61913"/>
                </a:xfrm>
                <a:custGeom>
                  <a:avLst/>
                  <a:gdLst>
                    <a:gd name="T0" fmla="*/ 18 w 48"/>
                    <a:gd name="T1" fmla="*/ 19 h 19"/>
                    <a:gd name="T2" fmla="*/ 44 w 48"/>
                    <a:gd name="T3" fmla="*/ 16 h 19"/>
                    <a:gd name="T4" fmla="*/ 48 w 48"/>
                    <a:gd name="T5" fmla="*/ 18 h 19"/>
                    <a:gd name="T6" fmla="*/ 26 w 48"/>
                    <a:gd name="T7" fmla="*/ 3 h 19"/>
                    <a:gd name="T8" fmla="*/ 0 w 48"/>
                    <a:gd name="T9" fmla="*/ 6 h 19"/>
                    <a:gd name="T10" fmla="*/ 18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18" y="19"/>
                      </a:moveTo>
                      <a:cubicBezTo>
                        <a:pt x="21" y="17"/>
                        <a:pt x="31" y="13"/>
                        <a:pt x="44" y="16"/>
                      </a:cubicBezTo>
                      <a:cubicBezTo>
                        <a:pt x="45" y="16"/>
                        <a:pt x="47" y="17"/>
                        <a:pt x="48" y="18"/>
                      </a:cubicBezTo>
                      <a:cubicBezTo>
                        <a:pt x="46" y="15"/>
                        <a:pt x="39" y="6"/>
                        <a:pt x="26" y="3"/>
                      </a:cubicBezTo>
                      <a:cubicBezTo>
                        <a:pt x="12" y="0"/>
                        <a:pt x="3" y="4"/>
                        <a:pt x="0" y="6"/>
                      </a:cubicBezTo>
                      <a:cubicBezTo>
                        <a:pt x="2" y="8"/>
                        <a:pt x="8" y="15"/>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35" name="Freeform 125"/>
                <p:cNvSpPr/>
                <p:nvPr/>
              </p:nvSpPr>
              <p:spPr bwMode="auto">
                <a:xfrm>
                  <a:off x="9463088" y="904876"/>
                  <a:ext cx="61912" cy="150813"/>
                </a:xfrm>
                <a:custGeom>
                  <a:avLst/>
                  <a:gdLst>
                    <a:gd name="T0" fmla="*/ 19 w 19"/>
                    <a:gd name="T1" fmla="*/ 17 h 47"/>
                    <a:gd name="T2" fmla="*/ 18 w 19"/>
                    <a:gd name="T3" fmla="*/ 43 h 47"/>
                    <a:gd name="T4" fmla="*/ 19 w 19"/>
                    <a:gd name="T5" fmla="*/ 47 h 47"/>
                    <a:gd name="T6" fmla="*/ 4 w 19"/>
                    <a:gd name="T7" fmla="*/ 25 h 47"/>
                    <a:gd name="T8" fmla="*/ 5 w 19"/>
                    <a:gd name="T9" fmla="*/ 0 h 47"/>
                    <a:gd name="T10" fmla="*/ 19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19" y="17"/>
                      </a:moveTo>
                      <a:cubicBezTo>
                        <a:pt x="18" y="20"/>
                        <a:pt x="14" y="30"/>
                        <a:pt x="18" y="43"/>
                      </a:cubicBezTo>
                      <a:cubicBezTo>
                        <a:pt x="18" y="44"/>
                        <a:pt x="19" y="46"/>
                        <a:pt x="19" y="47"/>
                      </a:cubicBezTo>
                      <a:cubicBezTo>
                        <a:pt x="17" y="45"/>
                        <a:pt x="8" y="38"/>
                        <a:pt x="4" y="25"/>
                      </a:cubicBezTo>
                      <a:cubicBezTo>
                        <a:pt x="0" y="12"/>
                        <a:pt x="4" y="2"/>
                        <a:pt x="5" y="0"/>
                      </a:cubicBezTo>
                      <a:cubicBezTo>
                        <a:pt x="8" y="1"/>
                        <a:pt x="15" y="7"/>
                        <a:pt x="1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36" name="Freeform 126"/>
                <p:cNvSpPr/>
                <p:nvPr/>
              </p:nvSpPr>
              <p:spPr bwMode="auto">
                <a:xfrm>
                  <a:off x="9275763" y="965201"/>
                  <a:ext cx="161925" cy="55563"/>
                </a:xfrm>
                <a:custGeom>
                  <a:avLst/>
                  <a:gdLst>
                    <a:gd name="T0" fmla="*/ 21 w 50"/>
                    <a:gd name="T1" fmla="*/ 17 h 17"/>
                    <a:gd name="T2" fmla="*/ 45 w 50"/>
                    <a:gd name="T3" fmla="*/ 9 h 17"/>
                    <a:gd name="T4" fmla="*/ 50 w 50"/>
                    <a:gd name="T5" fmla="*/ 10 h 17"/>
                    <a:gd name="T6" fmla="*/ 24 w 50"/>
                    <a:gd name="T7" fmla="*/ 0 h 17"/>
                    <a:gd name="T8" fmla="*/ 0 w 50"/>
                    <a:gd name="T9" fmla="*/ 8 h 17"/>
                    <a:gd name="T10" fmla="*/ 21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1" y="17"/>
                      </a:moveTo>
                      <a:cubicBezTo>
                        <a:pt x="23" y="15"/>
                        <a:pt x="31" y="9"/>
                        <a:pt x="45" y="9"/>
                      </a:cubicBezTo>
                      <a:cubicBezTo>
                        <a:pt x="47" y="9"/>
                        <a:pt x="48" y="9"/>
                        <a:pt x="50" y="10"/>
                      </a:cubicBezTo>
                      <a:cubicBezTo>
                        <a:pt x="47" y="8"/>
                        <a:pt x="38" y="1"/>
                        <a:pt x="24" y="0"/>
                      </a:cubicBezTo>
                      <a:cubicBezTo>
                        <a:pt x="11" y="0"/>
                        <a:pt x="2" y="6"/>
                        <a:pt x="0" y="8"/>
                      </a:cubicBezTo>
                      <a:cubicBezTo>
                        <a:pt x="2" y="10"/>
                        <a:pt x="10" y="16"/>
                        <a:pt x="2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37" name="Freeform 127"/>
                <p:cNvSpPr/>
                <p:nvPr/>
              </p:nvSpPr>
              <p:spPr bwMode="auto">
                <a:xfrm>
                  <a:off x="9359900" y="842963"/>
                  <a:ext cx="84137" cy="142875"/>
                </a:xfrm>
                <a:custGeom>
                  <a:avLst/>
                  <a:gdLst>
                    <a:gd name="T0" fmla="*/ 19 w 26"/>
                    <a:gd name="T1" fmla="*/ 15 h 44"/>
                    <a:gd name="T2" fmla="*/ 23 w 26"/>
                    <a:gd name="T3" fmla="*/ 40 h 44"/>
                    <a:gd name="T4" fmla="*/ 26 w 26"/>
                    <a:gd name="T5" fmla="*/ 44 h 44"/>
                    <a:gd name="T6" fmla="*/ 6 w 26"/>
                    <a:gd name="T7" fmla="*/ 26 h 44"/>
                    <a:gd name="T8" fmla="*/ 2 w 26"/>
                    <a:gd name="T9" fmla="*/ 0 h 44"/>
                    <a:gd name="T10" fmla="*/ 19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19" y="15"/>
                      </a:moveTo>
                      <a:cubicBezTo>
                        <a:pt x="19" y="18"/>
                        <a:pt x="17" y="28"/>
                        <a:pt x="23" y="40"/>
                      </a:cubicBezTo>
                      <a:cubicBezTo>
                        <a:pt x="24" y="41"/>
                        <a:pt x="25" y="43"/>
                        <a:pt x="26" y="44"/>
                      </a:cubicBezTo>
                      <a:cubicBezTo>
                        <a:pt x="23" y="43"/>
                        <a:pt x="12" y="37"/>
                        <a:pt x="6" y="26"/>
                      </a:cubicBezTo>
                      <a:cubicBezTo>
                        <a:pt x="0" y="14"/>
                        <a:pt x="2" y="3"/>
                        <a:pt x="2" y="0"/>
                      </a:cubicBezTo>
                      <a:cubicBezTo>
                        <a:pt x="5" y="1"/>
                        <a:pt x="13" y="6"/>
                        <a:pt x="19"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38" name="Freeform 128"/>
                <p:cNvSpPr/>
                <p:nvPr/>
              </p:nvSpPr>
              <p:spPr bwMode="auto">
                <a:xfrm>
                  <a:off x="9207500" y="1831976"/>
                  <a:ext cx="233362" cy="109538"/>
                </a:xfrm>
                <a:custGeom>
                  <a:avLst/>
                  <a:gdLst>
                    <a:gd name="T0" fmla="*/ 72 w 72"/>
                    <a:gd name="T1" fmla="*/ 2 h 34"/>
                    <a:gd name="T2" fmla="*/ 1 w 72"/>
                    <a:gd name="T3" fmla="*/ 34 h 34"/>
                    <a:gd name="T4" fmla="*/ 0 w 72"/>
                    <a:gd name="T5" fmla="*/ 26 h 34"/>
                    <a:gd name="T6" fmla="*/ 71 w 72"/>
                    <a:gd name="T7" fmla="*/ 0 h 34"/>
                    <a:gd name="T8" fmla="*/ 72 w 72"/>
                    <a:gd name="T9" fmla="*/ 2 h 34"/>
                  </a:gdLst>
                  <a:ahLst/>
                  <a:cxnLst>
                    <a:cxn ang="0">
                      <a:pos x="T0" y="T1"/>
                    </a:cxn>
                    <a:cxn ang="0">
                      <a:pos x="T2" y="T3"/>
                    </a:cxn>
                    <a:cxn ang="0">
                      <a:pos x="T4" y="T5"/>
                    </a:cxn>
                    <a:cxn ang="0">
                      <a:pos x="T6" y="T7"/>
                    </a:cxn>
                    <a:cxn ang="0">
                      <a:pos x="T8" y="T9"/>
                    </a:cxn>
                  </a:cxnLst>
                  <a:rect l="0" t="0" r="r" b="b"/>
                  <a:pathLst>
                    <a:path w="72" h="34">
                      <a:moveTo>
                        <a:pt x="72" y="2"/>
                      </a:moveTo>
                      <a:cubicBezTo>
                        <a:pt x="52" y="18"/>
                        <a:pt x="27" y="29"/>
                        <a:pt x="1" y="34"/>
                      </a:cubicBezTo>
                      <a:cubicBezTo>
                        <a:pt x="0" y="26"/>
                        <a:pt x="0" y="26"/>
                        <a:pt x="0" y="26"/>
                      </a:cubicBezTo>
                      <a:cubicBezTo>
                        <a:pt x="25" y="23"/>
                        <a:pt x="50" y="15"/>
                        <a:pt x="71" y="0"/>
                      </a:cubicBezTo>
                      <a:lnTo>
                        <a:pt x="72" y="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39" name="Freeform 129"/>
                <p:cNvSpPr/>
                <p:nvPr/>
              </p:nvSpPr>
              <p:spPr bwMode="auto">
                <a:xfrm>
                  <a:off x="9459913" y="1766888"/>
                  <a:ext cx="153987" cy="80963"/>
                </a:xfrm>
                <a:custGeom>
                  <a:avLst/>
                  <a:gdLst>
                    <a:gd name="T0" fmla="*/ 26 w 48"/>
                    <a:gd name="T1" fmla="*/ 21 h 25"/>
                    <a:gd name="T2" fmla="*/ 0 w 48"/>
                    <a:gd name="T3" fmla="*/ 20 h 25"/>
                    <a:gd name="T4" fmla="*/ 23 w 48"/>
                    <a:gd name="T5" fmla="*/ 4 h 25"/>
                    <a:gd name="T6" fmla="*/ 48 w 48"/>
                    <a:gd name="T7" fmla="*/ 6 h 25"/>
                    <a:gd name="T8" fmla="*/ 26 w 48"/>
                    <a:gd name="T9" fmla="*/ 21 h 25"/>
                  </a:gdLst>
                  <a:ahLst/>
                  <a:cxnLst>
                    <a:cxn ang="0">
                      <a:pos x="T0" y="T1"/>
                    </a:cxn>
                    <a:cxn ang="0">
                      <a:pos x="T2" y="T3"/>
                    </a:cxn>
                    <a:cxn ang="0">
                      <a:pos x="T4" y="T5"/>
                    </a:cxn>
                    <a:cxn ang="0">
                      <a:pos x="T6" y="T7"/>
                    </a:cxn>
                    <a:cxn ang="0">
                      <a:pos x="T8" y="T9"/>
                    </a:cxn>
                  </a:cxnLst>
                  <a:rect l="0" t="0" r="r" b="b"/>
                  <a:pathLst>
                    <a:path w="48" h="25">
                      <a:moveTo>
                        <a:pt x="26" y="21"/>
                      </a:moveTo>
                      <a:cubicBezTo>
                        <a:pt x="13" y="25"/>
                        <a:pt x="3" y="21"/>
                        <a:pt x="0" y="20"/>
                      </a:cubicBezTo>
                      <a:cubicBezTo>
                        <a:pt x="2" y="17"/>
                        <a:pt x="10" y="8"/>
                        <a:pt x="23" y="4"/>
                      </a:cubicBezTo>
                      <a:cubicBezTo>
                        <a:pt x="36" y="0"/>
                        <a:pt x="46" y="4"/>
                        <a:pt x="48" y="6"/>
                      </a:cubicBezTo>
                      <a:cubicBezTo>
                        <a:pt x="46" y="8"/>
                        <a:pt x="39" y="17"/>
                        <a:pt x="26"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40" name="Freeform 130"/>
                <p:cNvSpPr/>
                <p:nvPr/>
              </p:nvSpPr>
              <p:spPr bwMode="auto">
                <a:xfrm>
                  <a:off x="9434513" y="1663701"/>
                  <a:ext cx="73025" cy="158750"/>
                </a:xfrm>
                <a:custGeom>
                  <a:avLst/>
                  <a:gdLst>
                    <a:gd name="T0" fmla="*/ 3 w 23"/>
                    <a:gd name="T1" fmla="*/ 23 h 49"/>
                    <a:gd name="T2" fmla="*/ 6 w 23"/>
                    <a:gd name="T3" fmla="*/ 49 h 49"/>
                    <a:gd name="T4" fmla="*/ 20 w 23"/>
                    <a:gd name="T5" fmla="*/ 26 h 49"/>
                    <a:gd name="T6" fmla="*/ 18 w 23"/>
                    <a:gd name="T7" fmla="*/ 0 h 49"/>
                    <a:gd name="T8" fmla="*/ 3 w 23"/>
                    <a:gd name="T9" fmla="*/ 23 h 49"/>
                  </a:gdLst>
                  <a:ahLst/>
                  <a:cxnLst>
                    <a:cxn ang="0">
                      <a:pos x="T0" y="T1"/>
                    </a:cxn>
                    <a:cxn ang="0">
                      <a:pos x="T2" y="T3"/>
                    </a:cxn>
                    <a:cxn ang="0">
                      <a:pos x="T4" y="T5"/>
                    </a:cxn>
                    <a:cxn ang="0">
                      <a:pos x="T6" y="T7"/>
                    </a:cxn>
                    <a:cxn ang="0">
                      <a:pos x="T8" y="T9"/>
                    </a:cxn>
                  </a:cxnLst>
                  <a:rect l="0" t="0" r="r" b="b"/>
                  <a:pathLst>
                    <a:path w="23" h="49">
                      <a:moveTo>
                        <a:pt x="3" y="23"/>
                      </a:moveTo>
                      <a:cubicBezTo>
                        <a:pt x="0" y="37"/>
                        <a:pt x="4" y="46"/>
                        <a:pt x="6" y="49"/>
                      </a:cubicBezTo>
                      <a:cubicBezTo>
                        <a:pt x="8" y="47"/>
                        <a:pt x="17" y="39"/>
                        <a:pt x="20" y="26"/>
                      </a:cubicBezTo>
                      <a:cubicBezTo>
                        <a:pt x="23" y="13"/>
                        <a:pt x="19" y="3"/>
                        <a:pt x="18" y="0"/>
                      </a:cubicBezTo>
                      <a:cubicBezTo>
                        <a:pt x="15" y="3"/>
                        <a:pt x="6" y="10"/>
                        <a:pt x="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41" name="Freeform 131"/>
                <p:cNvSpPr/>
                <p:nvPr/>
              </p:nvSpPr>
              <p:spPr bwMode="auto">
                <a:xfrm>
                  <a:off x="9232900" y="865188"/>
                  <a:ext cx="136525" cy="90488"/>
                </a:xfrm>
                <a:custGeom>
                  <a:avLst/>
                  <a:gdLst>
                    <a:gd name="T0" fmla="*/ 25 w 42"/>
                    <a:gd name="T1" fmla="*/ 7 h 28"/>
                    <a:gd name="T2" fmla="*/ 42 w 42"/>
                    <a:gd name="T3" fmla="*/ 26 h 28"/>
                    <a:gd name="T4" fmla="*/ 17 w 42"/>
                    <a:gd name="T5" fmla="*/ 21 h 28"/>
                    <a:gd name="T6" fmla="*/ 0 w 42"/>
                    <a:gd name="T7" fmla="*/ 2 h 28"/>
                    <a:gd name="T8" fmla="*/ 25 w 42"/>
                    <a:gd name="T9" fmla="*/ 7 h 28"/>
                  </a:gdLst>
                  <a:ahLst/>
                  <a:cxnLst>
                    <a:cxn ang="0">
                      <a:pos x="T0" y="T1"/>
                    </a:cxn>
                    <a:cxn ang="0">
                      <a:pos x="T2" y="T3"/>
                    </a:cxn>
                    <a:cxn ang="0">
                      <a:pos x="T4" y="T5"/>
                    </a:cxn>
                    <a:cxn ang="0">
                      <a:pos x="T6" y="T7"/>
                    </a:cxn>
                    <a:cxn ang="0">
                      <a:pos x="T8" y="T9"/>
                    </a:cxn>
                  </a:cxnLst>
                  <a:rect l="0" t="0" r="r" b="b"/>
                  <a:pathLst>
                    <a:path w="42" h="28">
                      <a:moveTo>
                        <a:pt x="25" y="7"/>
                      </a:moveTo>
                      <a:cubicBezTo>
                        <a:pt x="37" y="14"/>
                        <a:pt x="41" y="23"/>
                        <a:pt x="42" y="26"/>
                      </a:cubicBezTo>
                      <a:cubicBezTo>
                        <a:pt x="39" y="27"/>
                        <a:pt x="28" y="28"/>
                        <a:pt x="17" y="21"/>
                      </a:cubicBezTo>
                      <a:cubicBezTo>
                        <a:pt x="6" y="14"/>
                        <a:pt x="1" y="4"/>
                        <a:pt x="0" y="2"/>
                      </a:cubicBezTo>
                      <a:cubicBezTo>
                        <a:pt x="3" y="1"/>
                        <a:pt x="14" y="0"/>
                        <a:pt x="25"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grpSp>
          <p:grpSp>
            <p:nvGrpSpPr>
              <p:cNvPr id="997" name="组合 996"/>
              <p:cNvGrpSpPr/>
              <p:nvPr/>
            </p:nvGrpSpPr>
            <p:grpSpPr>
              <a:xfrm>
                <a:off x="1110431" y="1468524"/>
                <a:ext cx="458217" cy="757714"/>
                <a:chOff x="8532813" y="842963"/>
                <a:chExt cx="546099" cy="1098551"/>
              </a:xfrm>
              <a:gradFill>
                <a:gsLst>
                  <a:gs pos="0">
                    <a:srgbClr val="F1973B"/>
                  </a:gs>
                  <a:gs pos="95000">
                    <a:srgbClr val="EA5514"/>
                  </a:gs>
                </a:gsLst>
                <a:lin ang="5400000" scaled="1"/>
              </a:gradFill>
            </p:grpSpPr>
            <p:sp>
              <p:nvSpPr>
                <p:cNvPr id="998" name="Freeform 132"/>
                <p:cNvSpPr/>
                <p:nvPr/>
              </p:nvSpPr>
              <p:spPr bwMode="auto">
                <a:xfrm>
                  <a:off x="8716963" y="1592263"/>
                  <a:ext cx="58737" cy="158750"/>
                </a:xfrm>
                <a:custGeom>
                  <a:avLst/>
                  <a:gdLst>
                    <a:gd name="T0" fmla="*/ 18 w 18"/>
                    <a:gd name="T1" fmla="*/ 19 h 49"/>
                    <a:gd name="T2" fmla="*/ 13 w 18"/>
                    <a:gd name="T3" fmla="*/ 44 h 49"/>
                    <a:gd name="T4" fmla="*/ 14 w 18"/>
                    <a:gd name="T5" fmla="*/ 49 h 49"/>
                    <a:gd name="T6" fmla="*/ 2 w 18"/>
                    <a:gd name="T7" fmla="*/ 25 h 49"/>
                    <a:gd name="T8" fmla="*/ 7 w 18"/>
                    <a:gd name="T9" fmla="*/ 0 h 49"/>
                    <a:gd name="T10" fmla="*/ 18 w 18"/>
                    <a:gd name="T11" fmla="*/ 19 h 49"/>
                  </a:gdLst>
                  <a:ahLst/>
                  <a:cxnLst>
                    <a:cxn ang="0">
                      <a:pos x="T0" y="T1"/>
                    </a:cxn>
                    <a:cxn ang="0">
                      <a:pos x="T2" y="T3"/>
                    </a:cxn>
                    <a:cxn ang="0">
                      <a:pos x="T4" y="T5"/>
                    </a:cxn>
                    <a:cxn ang="0">
                      <a:pos x="T6" y="T7"/>
                    </a:cxn>
                    <a:cxn ang="0">
                      <a:pos x="T8" y="T9"/>
                    </a:cxn>
                    <a:cxn ang="0">
                      <a:pos x="T10" y="T11"/>
                    </a:cxn>
                  </a:cxnLst>
                  <a:rect l="0" t="0" r="r" b="b"/>
                  <a:pathLst>
                    <a:path w="18" h="49">
                      <a:moveTo>
                        <a:pt x="18" y="19"/>
                      </a:moveTo>
                      <a:cubicBezTo>
                        <a:pt x="17" y="22"/>
                        <a:pt x="11" y="31"/>
                        <a:pt x="13" y="44"/>
                      </a:cubicBezTo>
                      <a:cubicBezTo>
                        <a:pt x="13" y="46"/>
                        <a:pt x="13" y="47"/>
                        <a:pt x="14" y="49"/>
                      </a:cubicBezTo>
                      <a:cubicBezTo>
                        <a:pt x="12" y="46"/>
                        <a:pt x="4" y="38"/>
                        <a:pt x="2" y="25"/>
                      </a:cubicBezTo>
                      <a:cubicBezTo>
                        <a:pt x="0" y="11"/>
                        <a:pt x="6" y="2"/>
                        <a:pt x="7" y="0"/>
                      </a:cubicBezTo>
                      <a:cubicBezTo>
                        <a:pt x="9" y="2"/>
                        <a:pt x="15" y="8"/>
                        <a:pt x="18"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999" name="Freeform 133"/>
                <p:cNvSpPr/>
                <p:nvPr/>
              </p:nvSpPr>
              <p:spPr bwMode="auto">
                <a:xfrm>
                  <a:off x="8601075" y="1685926"/>
                  <a:ext cx="147637" cy="71438"/>
                </a:xfrm>
                <a:custGeom>
                  <a:avLst/>
                  <a:gdLst>
                    <a:gd name="T0" fmla="*/ 17 w 46"/>
                    <a:gd name="T1" fmla="*/ 19 h 22"/>
                    <a:gd name="T2" fmla="*/ 42 w 46"/>
                    <a:gd name="T3" fmla="*/ 20 h 22"/>
                    <a:gd name="T4" fmla="*/ 46 w 46"/>
                    <a:gd name="T5" fmla="*/ 22 h 22"/>
                    <a:gd name="T6" fmla="*/ 26 w 46"/>
                    <a:gd name="T7" fmla="*/ 5 h 22"/>
                    <a:gd name="T8" fmla="*/ 0 w 46"/>
                    <a:gd name="T9" fmla="*/ 3 h 22"/>
                    <a:gd name="T10" fmla="*/ 17 w 46"/>
                    <a:gd name="T11" fmla="*/ 19 h 22"/>
                  </a:gdLst>
                  <a:ahLst/>
                  <a:cxnLst>
                    <a:cxn ang="0">
                      <a:pos x="T0" y="T1"/>
                    </a:cxn>
                    <a:cxn ang="0">
                      <a:pos x="T2" y="T3"/>
                    </a:cxn>
                    <a:cxn ang="0">
                      <a:pos x="T4" y="T5"/>
                    </a:cxn>
                    <a:cxn ang="0">
                      <a:pos x="T6" y="T7"/>
                    </a:cxn>
                    <a:cxn ang="0">
                      <a:pos x="T8" y="T9"/>
                    </a:cxn>
                    <a:cxn ang="0">
                      <a:pos x="T10" y="T11"/>
                    </a:cxn>
                  </a:cxnLst>
                  <a:rect l="0" t="0" r="r" b="b"/>
                  <a:pathLst>
                    <a:path w="46" h="22">
                      <a:moveTo>
                        <a:pt x="17" y="19"/>
                      </a:moveTo>
                      <a:cubicBezTo>
                        <a:pt x="19" y="18"/>
                        <a:pt x="30" y="15"/>
                        <a:pt x="42" y="20"/>
                      </a:cubicBezTo>
                      <a:cubicBezTo>
                        <a:pt x="44" y="21"/>
                        <a:pt x="45" y="22"/>
                        <a:pt x="46" y="22"/>
                      </a:cubicBezTo>
                      <a:cubicBezTo>
                        <a:pt x="45" y="20"/>
                        <a:pt x="38" y="10"/>
                        <a:pt x="26" y="5"/>
                      </a:cubicBezTo>
                      <a:cubicBezTo>
                        <a:pt x="14" y="0"/>
                        <a:pt x="3" y="3"/>
                        <a:pt x="0" y="3"/>
                      </a:cubicBezTo>
                      <a:cubicBezTo>
                        <a:pt x="2" y="6"/>
                        <a:pt x="7" y="14"/>
                        <a:pt x="17"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00" name="Freeform 134"/>
                <p:cNvSpPr/>
                <p:nvPr/>
              </p:nvSpPr>
              <p:spPr bwMode="auto">
                <a:xfrm>
                  <a:off x="8675688" y="1501776"/>
                  <a:ext cx="57150" cy="161925"/>
                </a:xfrm>
                <a:custGeom>
                  <a:avLst/>
                  <a:gdLst>
                    <a:gd name="T0" fmla="*/ 18 w 18"/>
                    <a:gd name="T1" fmla="*/ 22 h 50"/>
                    <a:gd name="T2" fmla="*/ 8 w 18"/>
                    <a:gd name="T3" fmla="*/ 45 h 50"/>
                    <a:gd name="T4" fmla="*/ 8 w 18"/>
                    <a:gd name="T5" fmla="*/ 50 h 50"/>
                    <a:gd name="T6" fmla="*/ 1 w 18"/>
                    <a:gd name="T7" fmla="*/ 24 h 50"/>
                    <a:gd name="T8" fmla="*/ 11 w 18"/>
                    <a:gd name="T9" fmla="*/ 0 h 50"/>
                    <a:gd name="T10" fmla="*/ 18 w 18"/>
                    <a:gd name="T11" fmla="*/ 22 h 50"/>
                  </a:gdLst>
                  <a:ahLst/>
                  <a:cxnLst>
                    <a:cxn ang="0">
                      <a:pos x="T0" y="T1"/>
                    </a:cxn>
                    <a:cxn ang="0">
                      <a:pos x="T2" y="T3"/>
                    </a:cxn>
                    <a:cxn ang="0">
                      <a:pos x="T4" y="T5"/>
                    </a:cxn>
                    <a:cxn ang="0">
                      <a:pos x="T6" y="T7"/>
                    </a:cxn>
                    <a:cxn ang="0">
                      <a:pos x="T8" y="T9"/>
                    </a:cxn>
                    <a:cxn ang="0">
                      <a:pos x="T10" y="T11"/>
                    </a:cxn>
                  </a:cxnLst>
                  <a:rect l="0" t="0" r="r" b="b"/>
                  <a:pathLst>
                    <a:path w="18" h="50">
                      <a:moveTo>
                        <a:pt x="18" y="22"/>
                      </a:moveTo>
                      <a:cubicBezTo>
                        <a:pt x="16" y="24"/>
                        <a:pt x="9" y="32"/>
                        <a:pt x="8" y="45"/>
                      </a:cubicBezTo>
                      <a:cubicBezTo>
                        <a:pt x="8" y="47"/>
                        <a:pt x="8" y="48"/>
                        <a:pt x="8" y="50"/>
                      </a:cubicBezTo>
                      <a:cubicBezTo>
                        <a:pt x="6" y="47"/>
                        <a:pt x="0" y="37"/>
                        <a:pt x="1" y="24"/>
                      </a:cubicBezTo>
                      <a:cubicBezTo>
                        <a:pt x="2" y="10"/>
                        <a:pt x="9" y="2"/>
                        <a:pt x="11" y="0"/>
                      </a:cubicBezTo>
                      <a:cubicBezTo>
                        <a:pt x="13" y="3"/>
                        <a:pt x="18" y="11"/>
                        <a:pt x="18"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01" name="Freeform 135"/>
                <p:cNvSpPr/>
                <p:nvPr/>
              </p:nvSpPr>
              <p:spPr bwMode="auto">
                <a:xfrm>
                  <a:off x="8555038" y="1576388"/>
                  <a:ext cx="133350" cy="93663"/>
                </a:xfrm>
                <a:custGeom>
                  <a:avLst/>
                  <a:gdLst>
                    <a:gd name="T0" fmla="*/ 12 w 41"/>
                    <a:gd name="T1" fmla="*/ 19 h 29"/>
                    <a:gd name="T2" fmla="*/ 37 w 41"/>
                    <a:gd name="T3" fmla="*/ 26 h 29"/>
                    <a:gd name="T4" fmla="*/ 41 w 41"/>
                    <a:gd name="T5" fmla="*/ 29 h 29"/>
                    <a:gd name="T6" fmla="*/ 25 w 41"/>
                    <a:gd name="T7" fmla="*/ 7 h 29"/>
                    <a:gd name="T8" fmla="*/ 0 w 41"/>
                    <a:gd name="T9" fmla="*/ 1 h 29"/>
                    <a:gd name="T10" fmla="*/ 12 w 41"/>
                    <a:gd name="T11" fmla="*/ 19 h 29"/>
                  </a:gdLst>
                  <a:ahLst/>
                  <a:cxnLst>
                    <a:cxn ang="0">
                      <a:pos x="T0" y="T1"/>
                    </a:cxn>
                    <a:cxn ang="0">
                      <a:pos x="T2" y="T3"/>
                    </a:cxn>
                    <a:cxn ang="0">
                      <a:pos x="T4" y="T5"/>
                    </a:cxn>
                    <a:cxn ang="0">
                      <a:pos x="T6" y="T7"/>
                    </a:cxn>
                    <a:cxn ang="0">
                      <a:pos x="T8" y="T9"/>
                    </a:cxn>
                    <a:cxn ang="0">
                      <a:pos x="T10" y="T11"/>
                    </a:cxn>
                  </a:cxnLst>
                  <a:rect l="0" t="0" r="r" b="b"/>
                  <a:pathLst>
                    <a:path w="41" h="29">
                      <a:moveTo>
                        <a:pt x="12" y="19"/>
                      </a:moveTo>
                      <a:cubicBezTo>
                        <a:pt x="15" y="19"/>
                        <a:pt x="26" y="18"/>
                        <a:pt x="37" y="26"/>
                      </a:cubicBezTo>
                      <a:cubicBezTo>
                        <a:pt x="38" y="27"/>
                        <a:pt x="40" y="28"/>
                        <a:pt x="41" y="29"/>
                      </a:cubicBezTo>
                      <a:cubicBezTo>
                        <a:pt x="40" y="26"/>
                        <a:pt x="36" y="15"/>
                        <a:pt x="25" y="7"/>
                      </a:cubicBezTo>
                      <a:cubicBezTo>
                        <a:pt x="14" y="0"/>
                        <a:pt x="3" y="0"/>
                        <a:pt x="0" y="1"/>
                      </a:cubicBezTo>
                      <a:cubicBezTo>
                        <a:pt x="1" y="3"/>
                        <a:pt x="4" y="12"/>
                        <a:pt x="12"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02" name="Freeform 136"/>
                <p:cNvSpPr/>
                <p:nvPr/>
              </p:nvSpPr>
              <p:spPr bwMode="auto">
                <a:xfrm>
                  <a:off x="8642350" y="1411288"/>
                  <a:ext cx="74612" cy="155575"/>
                </a:xfrm>
                <a:custGeom>
                  <a:avLst/>
                  <a:gdLst>
                    <a:gd name="T0" fmla="*/ 21 w 23"/>
                    <a:gd name="T1" fmla="*/ 22 h 48"/>
                    <a:gd name="T2" fmla="*/ 6 w 23"/>
                    <a:gd name="T3" fmla="*/ 43 h 48"/>
                    <a:gd name="T4" fmla="*/ 5 w 23"/>
                    <a:gd name="T5" fmla="*/ 48 h 48"/>
                    <a:gd name="T6" fmla="*/ 3 w 23"/>
                    <a:gd name="T7" fmla="*/ 21 h 48"/>
                    <a:gd name="T8" fmla="*/ 19 w 23"/>
                    <a:gd name="T9" fmla="*/ 0 h 48"/>
                    <a:gd name="T10" fmla="*/ 21 w 23"/>
                    <a:gd name="T11" fmla="*/ 22 h 48"/>
                  </a:gdLst>
                  <a:ahLst/>
                  <a:cxnLst>
                    <a:cxn ang="0">
                      <a:pos x="T0" y="T1"/>
                    </a:cxn>
                    <a:cxn ang="0">
                      <a:pos x="T2" y="T3"/>
                    </a:cxn>
                    <a:cxn ang="0">
                      <a:pos x="T4" y="T5"/>
                    </a:cxn>
                    <a:cxn ang="0">
                      <a:pos x="T6" y="T7"/>
                    </a:cxn>
                    <a:cxn ang="0">
                      <a:pos x="T8" y="T9"/>
                    </a:cxn>
                    <a:cxn ang="0">
                      <a:pos x="T10" y="T11"/>
                    </a:cxn>
                  </a:cxnLst>
                  <a:rect l="0" t="0" r="r" b="b"/>
                  <a:pathLst>
                    <a:path w="23" h="48">
                      <a:moveTo>
                        <a:pt x="21" y="22"/>
                      </a:moveTo>
                      <a:cubicBezTo>
                        <a:pt x="18" y="24"/>
                        <a:pt x="9" y="30"/>
                        <a:pt x="6" y="43"/>
                      </a:cubicBezTo>
                      <a:cubicBezTo>
                        <a:pt x="5" y="45"/>
                        <a:pt x="5" y="46"/>
                        <a:pt x="5" y="48"/>
                      </a:cubicBezTo>
                      <a:cubicBezTo>
                        <a:pt x="3" y="45"/>
                        <a:pt x="0" y="33"/>
                        <a:pt x="3" y="21"/>
                      </a:cubicBezTo>
                      <a:cubicBezTo>
                        <a:pt x="7" y="8"/>
                        <a:pt x="16" y="1"/>
                        <a:pt x="19" y="0"/>
                      </a:cubicBezTo>
                      <a:cubicBezTo>
                        <a:pt x="20" y="3"/>
                        <a:pt x="23" y="11"/>
                        <a:pt x="2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03" name="Freeform 137"/>
                <p:cNvSpPr/>
                <p:nvPr/>
              </p:nvSpPr>
              <p:spPr bwMode="auto">
                <a:xfrm>
                  <a:off x="8532813" y="1454151"/>
                  <a:ext cx="109537" cy="115888"/>
                </a:xfrm>
                <a:custGeom>
                  <a:avLst/>
                  <a:gdLst>
                    <a:gd name="T0" fmla="*/ 8 w 34"/>
                    <a:gd name="T1" fmla="*/ 20 h 36"/>
                    <a:gd name="T2" fmla="*/ 31 w 34"/>
                    <a:gd name="T3" fmla="*/ 32 h 36"/>
                    <a:gd name="T4" fmla="*/ 34 w 34"/>
                    <a:gd name="T5" fmla="*/ 36 h 36"/>
                    <a:gd name="T6" fmla="*/ 23 w 34"/>
                    <a:gd name="T7" fmla="*/ 11 h 36"/>
                    <a:gd name="T8" fmla="*/ 0 w 34"/>
                    <a:gd name="T9" fmla="*/ 0 h 36"/>
                    <a:gd name="T10" fmla="*/ 8 w 34"/>
                    <a:gd name="T11" fmla="*/ 20 h 36"/>
                  </a:gdLst>
                  <a:ahLst/>
                  <a:cxnLst>
                    <a:cxn ang="0">
                      <a:pos x="T0" y="T1"/>
                    </a:cxn>
                    <a:cxn ang="0">
                      <a:pos x="T2" y="T3"/>
                    </a:cxn>
                    <a:cxn ang="0">
                      <a:pos x="T4" y="T5"/>
                    </a:cxn>
                    <a:cxn ang="0">
                      <a:pos x="T6" y="T7"/>
                    </a:cxn>
                    <a:cxn ang="0">
                      <a:pos x="T8" y="T9"/>
                    </a:cxn>
                    <a:cxn ang="0">
                      <a:pos x="T10" y="T11"/>
                    </a:cxn>
                  </a:cxnLst>
                  <a:rect l="0" t="0" r="r" b="b"/>
                  <a:pathLst>
                    <a:path w="34" h="36">
                      <a:moveTo>
                        <a:pt x="8" y="20"/>
                      </a:moveTo>
                      <a:cubicBezTo>
                        <a:pt x="11" y="21"/>
                        <a:pt x="22" y="22"/>
                        <a:pt x="31" y="32"/>
                      </a:cubicBezTo>
                      <a:cubicBezTo>
                        <a:pt x="32" y="33"/>
                        <a:pt x="34" y="34"/>
                        <a:pt x="34" y="36"/>
                      </a:cubicBezTo>
                      <a:cubicBezTo>
                        <a:pt x="34" y="32"/>
                        <a:pt x="32" y="21"/>
                        <a:pt x="23" y="11"/>
                      </a:cubicBezTo>
                      <a:cubicBezTo>
                        <a:pt x="14" y="1"/>
                        <a:pt x="3" y="0"/>
                        <a:pt x="0" y="0"/>
                      </a:cubicBezTo>
                      <a:cubicBezTo>
                        <a:pt x="0" y="2"/>
                        <a:pt x="2" y="12"/>
                        <a:pt x="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04" name="Freeform 138"/>
                <p:cNvSpPr/>
                <p:nvPr/>
              </p:nvSpPr>
              <p:spPr bwMode="auto">
                <a:xfrm>
                  <a:off x="8629650" y="1317626"/>
                  <a:ext cx="87312" cy="142875"/>
                </a:xfrm>
                <a:custGeom>
                  <a:avLst/>
                  <a:gdLst>
                    <a:gd name="T0" fmla="*/ 23 w 27"/>
                    <a:gd name="T1" fmla="*/ 23 h 44"/>
                    <a:gd name="T2" fmla="*/ 4 w 27"/>
                    <a:gd name="T3" fmla="*/ 40 h 44"/>
                    <a:gd name="T4" fmla="*/ 2 w 27"/>
                    <a:gd name="T5" fmla="*/ 44 h 44"/>
                    <a:gd name="T6" fmla="*/ 7 w 27"/>
                    <a:gd name="T7" fmla="*/ 18 h 44"/>
                    <a:gd name="T8" fmla="*/ 26 w 27"/>
                    <a:gd name="T9" fmla="*/ 0 h 44"/>
                    <a:gd name="T10" fmla="*/ 23 w 27"/>
                    <a:gd name="T11" fmla="*/ 23 h 44"/>
                  </a:gdLst>
                  <a:ahLst/>
                  <a:cxnLst>
                    <a:cxn ang="0">
                      <a:pos x="T0" y="T1"/>
                    </a:cxn>
                    <a:cxn ang="0">
                      <a:pos x="T2" y="T3"/>
                    </a:cxn>
                    <a:cxn ang="0">
                      <a:pos x="T4" y="T5"/>
                    </a:cxn>
                    <a:cxn ang="0">
                      <a:pos x="T6" y="T7"/>
                    </a:cxn>
                    <a:cxn ang="0">
                      <a:pos x="T8" y="T9"/>
                    </a:cxn>
                    <a:cxn ang="0">
                      <a:pos x="T10" y="T11"/>
                    </a:cxn>
                  </a:cxnLst>
                  <a:rect l="0" t="0" r="r" b="b"/>
                  <a:pathLst>
                    <a:path w="27" h="44">
                      <a:moveTo>
                        <a:pt x="23" y="23"/>
                      </a:moveTo>
                      <a:cubicBezTo>
                        <a:pt x="20" y="24"/>
                        <a:pt x="10" y="28"/>
                        <a:pt x="4" y="40"/>
                      </a:cubicBezTo>
                      <a:cubicBezTo>
                        <a:pt x="3" y="41"/>
                        <a:pt x="3" y="43"/>
                        <a:pt x="2" y="44"/>
                      </a:cubicBezTo>
                      <a:cubicBezTo>
                        <a:pt x="2" y="41"/>
                        <a:pt x="0" y="29"/>
                        <a:pt x="7" y="18"/>
                      </a:cubicBezTo>
                      <a:cubicBezTo>
                        <a:pt x="13" y="6"/>
                        <a:pt x="23" y="2"/>
                        <a:pt x="26" y="0"/>
                      </a:cubicBezTo>
                      <a:cubicBezTo>
                        <a:pt x="26" y="3"/>
                        <a:pt x="27" y="13"/>
                        <a:pt x="2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05" name="Freeform 139"/>
                <p:cNvSpPr/>
                <p:nvPr/>
              </p:nvSpPr>
              <p:spPr bwMode="auto">
                <a:xfrm>
                  <a:off x="8535988" y="1323976"/>
                  <a:ext cx="90487" cy="136525"/>
                </a:xfrm>
                <a:custGeom>
                  <a:avLst/>
                  <a:gdLst>
                    <a:gd name="T0" fmla="*/ 5 w 28"/>
                    <a:gd name="T1" fmla="*/ 22 h 42"/>
                    <a:gd name="T2" fmla="*/ 25 w 28"/>
                    <a:gd name="T3" fmla="*/ 38 h 42"/>
                    <a:gd name="T4" fmla="*/ 27 w 28"/>
                    <a:gd name="T5" fmla="*/ 42 h 42"/>
                    <a:gd name="T6" fmla="*/ 21 w 28"/>
                    <a:gd name="T7" fmla="*/ 16 h 42"/>
                    <a:gd name="T8" fmla="*/ 1 w 28"/>
                    <a:gd name="T9" fmla="*/ 0 h 42"/>
                    <a:gd name="T10" fmla="*/ 5 w 28"/>
                    <a:gd name="T11" fmla="*/ 22 h 42"/>
                  </a:gdLst>
                  <a:ahLst/>
                  <a:cxnLst>
                    <a:cxn ang="0">
                      <a:pos x="T0" y="T1"/>
                    </a:cxn>
                    <a:cxn ang="0">
                      <a:pos x="T2" y="T3"/>
                    </a:cxn>
                    <a:cxn ang="0">
                      <a:pos x="T4" y="T5"/>
                    </a:cxn>
                    <a:cxn ang="0">
                      <a:pos x="T6" y="T7"/>
                    </a:cxn>
                    <a:cxn ang="0">
                      <a:pos x="T8" y="T9"/>
                    </a:cxn>
                    <a:cxn ang="0">
                      <a:pos x="T10" y="T11"/>
                    </a:cxn>
                  </a:cxnLst>
                  <a:rect l="0" t="0" r="r" b="b"/>
                  <a:pathLst>
                    <a:path w="28" h="42">
                      <a:moveTo>
                        <a:pt x="5" y="22"/>
                      </a:moveTo>
                      <a:cubicBezTo>
                        <a:pt x="7" y="23"/>
                        <a:pt x="17" y="27"/>
                        <a:pt x="25" y="38"/>
                      </a:cubicBezTo>
                      <a:cubicBezTo>
                        <a:pt x="25" y="40"/>
                        <a:pt x="26" y="41"/>
                        <a:pt x="27" y="42"/>
                      </a:cubicBezTo>
                      <a:cubicBezTo>
                        <a:pt x="27" y="39"/>
                        <a:pt x="28" y="27"/>
                        <a:pt x="21" y="16"/>
                      </a:cubicBezTo>
                      <a:cubicBezTo>
                        <a:pt x="14" y="5"/>
                        <a:pt x="4" y="1"/>
                        <a:pt x="1" y="0"/>
                      </a:cubicBezTo>
                      <a:cubicBezTo>
                        <a:pt x="0" y="3"/>
                        <a:pt x="0" y="12"/>
                        <a:pt x="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06" name="Freeform 140"/>
                <p:cNvSpPr/>
                <p:nvPr/>
              </p:nvSpPr>
              <p:spPr bwMode="auto">
                <a:xfrm>
                  <a:off x="8636000" y="1230313"/>
                  <a:ext cx="106362" cy="123825"/>
                </a:xfrm>
                <a:custGeom>
                  <a:avLst/>
                  <a:gdLst>
                    <a:gd name="T0" fmla="*/ 25 w 33"/>
                    <a:gd name="T1" fmla="*/ 22 h 38"/>
                    <a:gd name="T2" fmla="*/ 3 w 33"/>
                    <a:gd name="T3" fmla="*/ 34 h 38"/>
                    <a:gd name="T4" fmla="*/ 0 w 33"/>
                    <a:gd name="T5" fmla="*/ 38 h 38"/>
                    <a:gd name="T6" fmla="*/ 10 w 33"/>
                    <a:gd name="T7" fmla="*/ 13 h 38"/>
                    <a:gd name="T8" fmla="*/ 33 w 33"/>
                    <a:gd name="T9" fmla="*/ 0 h 38"/>
                    <a:gd name="T10" fmla="*/ 25 w 33"/>
                    <a:gd name="T11" fmla="*/ 22 h 38"/>
                  </a:gdLst>
                  <a:ahLst/>
                  <a:cxnLst>
                    <a:cxn ang="0">
                      <a:pos x="T0" y="T1"/>
                    </a:cxn>
                    <a:cxn ang="0">
                      <a:pos x="T2" y="T3"/>
                    </a:cxn>
                    <a:cxn ang="0">
                      <a:pos x="T4" y="T5"/>
                    </a:cxn>
                    <a:cxn ang="0">
                      <a:pos x="T6" y="T7"/>
                    </a:cxn>
                    <a:cxn ang="0">
                      <a:pos x="T8" y="T9"/>
                    </a:cxn>
                    <a:cxn ang="0">
                      <a:pos x="T10" y="T11"/>
                    </a:cxn>
                  </a:cxnLst>
                  <a:rect l="0" t="0" r="r" b="b"/>
                  <a:pathLst>
                    <a:path w="33" h="38">
                      <a:moveTo>
                        <a:pt x="25" y="22"/>
                      </a:moveTo>
                      <a:cubicBezTo>
                        <a:pt x="23" y="22"/>
                        <a:pt x="12" y="24"/>
                        <a:pt x="3" y="34"/>
                      </a:cubicBezTo>
                      <a:cubicBezTo>
                        <a:pt x="2" y="36"/>
                        <a:pt x="1" y="37"/>
                        <a:pt x="0" y="38"/>
                      </a:cubicBezTo>
                      <a:cubicBezTo>
                        <a:pt x="1" y="35"/>
                        <a:pt x="2" y="23"/>
                        <a:pt x="10" y="13"/>
                      </a:cubicBezTo>
                      <a:cubicBezTo>
                        <a:pt x="19" y="3"/>
                        <a:pt x="30" y="1"/>
                        <a:pt x="33" y="0"/>
                      </a:cubicBezTo>
                      <a:cubicBezTo>
                        <a:pt x="32" y="3"/>
                        <a:pt x="32" y="12"/>
                        <a:pt x="2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07" name="Freeform 141"/>
                <p:cNvSpPr/>
                <p:nvPr/>
              </p:nvSpPr>
              <p:spPr bwMode="auto">
                <a:xfrm>
                  <a:off x="8558213" y="1201738"/>
                  <a:ext cx="77787" cy="152400"/>
                </a:xfrm>
                <a:custGeom>
                  <a:avLst/>
                  <a:gdLst>
                    <a:gd name="T0" fmla="*/ 3 w 24"/>
                    <a:gd name="T1" fmla="*/ 22 h 47"/>
                    <a:gd name="T2" fmla="*/ 19 w 24"/>
                    <a:gd name="T3" fmla="*/ 42 h 47"/>
                    <a:gd name="T4" fmla="*/ 20 w 24"/>
                    <a:gd name="T5" fmla="*/ 47 h 47"/>
                    <a:gd name="T6" fmla="*/ 20 w 24"/>
                    <a:gd name="T7" fmla="*/ 19 h 47"/>
                    <a:gd name="T8" fmla="*/ 4 w 24"/>
                    <a:gd name="T9" fmla="*/ 0 h 47"/>
                    <a:gd name="T10" fmla="*/ 3 w 24"/>
                    <a:gd name="T11" fmla="*/ 22 h 47"/>
                  </a:gdLst>
                  <a:ahLst/>
                  <a:cxnLst>
                    <a:cxn ang="0">
                      <a:pos x="T0" y="T1"/>
                    </a:cxn>
                    <a:cxn ang="0">
                      <a:pos x="T2" y="T3"/>
                    </a:cxn>
                    <a:cxn ang="0">
                      <a:pos x="T4" y="T5"/>
                    </a:cxn>
                    <a:cxn ang="0">
                      <a:pos x="T6" y="T7"/>
                    </a:cxn>
                    <a:cxn ang="0">
                      <a:pos x="T8" y="T9"/>
                    </a:cxn>
                    <a:cxn ang="0">
                      <a:pos x="T10" y="T11"/>
                    </a:cxn>
                  </a:cxnLst>
                  <a:rect l="0" t="0" r="r" b="b"/>
                  <a:pathLst>
                    <a:path w="24" h="47">
                      <a:moveTo>
                        <a:pt x="3" y="22"/>
                      </a:moveTo>
                      <a:cubicBezTo>
                        <a:pt x="5" y="24"/>
                        <a:pt x="14" y="29"/>
                        <a:pt x="19" y="42"/>
                      </a:cubicBezTo>
                      <a:cubicBezTo>
                        <a:pt x="19" y="43"/>
                        <a:pt x="20" y="45"/>
                        <a:pt x="20" y="47"/>
                      </a:cubicBezTo>
                      <a:cubicBezTo>
                        <a:pt x="21" y="43"/>
                        <a:pt x="24" y="32"/>
                        <a:pt x="20" y="19"/>
                      </a:cubicBezTo>
                      <a:cubicBezTo>
                        <a:pt x="15" y="7"/>
                        <a:pt x="6" y="1"/>
                        <a:pt x="4" y="0"/>
                      </a:cubicBezTo>
                      <a:cubicBezTo>
                        <a:pt x="3" y="2"/>
                        <a:pt x="0" y="11"/>
                        <a:pt x="3"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08" name="Freeform 142"/>
                <p:cNvSpPr/>
                <p:nvPr/>
              </p:nvSpPr>
              <p:spPr bwMode="auto">
                <a:xfrm>
                  <a:off x="8661400" y="1149351"/>
                  <a:ext cx="127000" cy="101600"/>
                </a:xfrm>
                <a:custGeom>
                  <a:avLst/>
                  <a:gdLst>
                    <a:gd name="T0" fmla="*/ 28 w 39"/>
                    <a:gd name="T1" fmla="*/ 20 h 31"/>
                    <a:gd name="T2" fmla="*/ 3 w 39"/>
                    <a:gd name="T3" fmla="*/ 28 h 31"/>
                    <a:gd name="T4" fmla="*/ 0 w 39"/>
                    <a:gd name="T5" fmla="*/ 31 h 31"/>
                    <a:gd name="T6" fmla="*/ 15 w 39"/>
                    <a:gd name="T7" fmla="*/ 9 h 31"/>
                    <a:gd name="T8" fmla="*/ 39 w 39"/>
                    <a:gd name="T9" fmla="*/ 1 h 31"/>
                    <a:gd name="T10" fmla="*/ 28 w 39"/>
                    <a:gd name="T11" fmla="*/ 20 h 31"/>
                  </a:gdLst>
                  <a:ahLst/>
                  <a:cxnLst>
                    <a:cxn ang="0">
                      <a:pos x="T0" y="T1"/>
                    </a:cxn>
                    <a:cxn ang="0">
                      <a:pos x="T2" y="T3"/>
                    </a:cxn>
                    <a:cxn ang="0">
                      <a:pos x="T4" y="T5"/>
                    </a:cxn>
                    <a:cxn ang="0">
                      <a:pos x="T6" y="T7"/>
                    </a:cxn>
                    <a:cxn ang="0">
                      <a:pos x="T8" y="T9"/>
                    </a:cxn>
                    <a:cxn ang="0">
                      <a:pos x="T10" y="T11"/>
                    </a:cxn>
                  </a:cxnLst>
                  <a:rect l="0" t="0" r="r" b="b"/>
                  <a:pathLst>
                    <a:path w="39" h="31">
                      <a:moveTo>
                        <a:pt x="28" y="20"/>
                      </a:moveTo>
                      <a:cubicBezTo>
                        <a:pt x="25" y="20"/>
                        <a:pt x="14" y="20"/>
                        <a:pt x="3" y="28"/>
                      </a:cubicBezTo>
                      <a:cubicBezTo>
                        <a:pt x="2" y="29"/>
                        <a:pt x="1" y="30"/>
                        <a:pt x="0" y="31"/>
                      </a:cubicBezTo>
                      <a:cubicBezTo>
                        <a:pt x="0" y="28"/>
                        <a:pt x="4" y="17"/>
                        <a:pt x="15" y="9"/>
                      </a:cubicBezTo>
                      <a:cubicBezTo>
                        <a:pt x="25" y="0"/>
                        <a:pt x="36" y="0"/>
                        <a:pt x="39" y="1"/>
                      </a:cubicBezTo>
                      <a:cubicBezTo>
                        <a:pt x="38" y="3"/>
                        <a:pt x="35" y="12"/>
                        <a:pt x="28"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09" name="Freeform 143"/>
                <p:cNvSpPr/>
                <p:nvPr/>
              </p:nvSpPr>
              <p:spPr bwMode="auto">
                <a:xfrm>
                  <a:off x="8607425" y="1085851"/>
                  <a:ext cx="65087" cy="157163"/>
                </a:xfrm>
                <a:custGeom>
                  <a:avLst/>
                  <a:gdLst>
                    <a:gd name="T0" fmla="*/ 1 w 20"/>
                    <a:gd name="T1" fmla="*/ 22 h 49"/>
                    <a:gd name="T2" fmla="*/ 12 w 20"/>
                    <a:gd name="T3" fmla="*/ 45 h 49"/>
                    <a:gd name="T4" fmla="*/ 13 w 20"/>
                    <a:gd name="T5" fmla="*/ 49 h 49"/>
                    <a:gd name="T6" fmla="*/ 18 w 20"/>
                    <a:gd name="T7" fmla="*/ 23 h 49"/>
                    <a:gd name="T8" fmla="*/ 6 w 20"/>
                    <a:gd name="T9" fmla="*/ 0 h 49"/>
                    <a:gd name="T10" fmla="*/ 1 w 20"/>
                    <a:gd name="T11" fmla="*/ 22 h 49"/>
                  </a:gdLst>
                  <a:ahLst/>
                  <a:cxnLst>
                    <a:cxn ang="0">
                      <a:pos x="T0" y="T1"/>
                    </a:cxn>
                    <a:cxn ang="0">
                      <a:pos x="T2" y="T3"/>
                    </a:cxn>
                    <a:cxn ang="0">
                      <a:pos x="T4" y="T5"/>
                    </a:cxn>
                    <a:cxn ang="0">
                      <a:pos x="T6" y="T7"/>
                    </a:cxn>
                    <a:cxn ang="0">
                      <a:pos x="T8" y="T9"/>
                    </a:cxn>
                    <a:cxn ang="0">
                      <a:pos x="T10" y="T11"/>
                    </a:cxn>
                  </a:cxnLst>
                  <a:rect l="0" t="0" r="r" b="b"/>
                  <a:pathLst>
                    <a:path w="20" h="49">
                      <a:moveTo>
                        <a:pt x="1" y="22"/>
                      </a:moveTo>
                      <a:cubicBezTo>
                        <a:pt x="3" y="24"/>
                        <a:pt x="11" y="31"/>
                        <a:pt x="12" y="45"/>
                      </a:cubicBezTo>
                      <a:cubicBezTo>
                        <a:pt x="12" y="46"/>
                        <a:pt x="13" y="48"/>
                        <a:pt x="13" y="49"/>
                      </a:cubicBezTo>
                      <a:cubicBezTo>
                        <a:pt x="14" y="47"/>
                        <a:pt x="20" y="36"/>
                        <a:pt x="18" y="23"/>
                      </a:cubicBezTo>
                      <a:cubicBezTo>
                        <a:pt x="16" y="10"/>
                        <a:pt x="8" y="2"/>
                        <a:pt x="6" y="0"/>
                      </a:cubicBezTo>
                      <a:cubicBezTo>
                        <a:pt x="5" y="3"/>
                        <a:pt x="0" y="11"/>
                        <a:pt x="1"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10" name="Freeform 144"/>
                <p:cNvSpPr/>
                <p:nvPr/>
              </p:nvSpPr>
              <p:spPr bwMode="auto">
                <a:xfrm>
                  <a:off x="8704263" y="1073151"/>
                  <a:ext cx="144462" cy="79375"/>
                </a:xfrm>
                <a:custGeom>
                  <a:avLst/>
                  <a:gdLst>
                    <a:gd name="T0" fmla="*/ 30 w 45"/>
                    <a:gd name="T1" fmla="*/ 20 h 25"/>
                    <a:gd name="T2" fmla="*/ 5 w 45"/>
                    <a:gd name="T3" fmla="*/ 23 h 25"/>
                    <a:gd name="T4" fmla="*/ 0 w 45"/>
                    <a:gd name="T5" fmla="*/ 25 h 25"/>
                    <a:gd name="T6" fmla="*/ 20 w 45"/>
                    <a:gd name="T7" fmla="*/ 6 h 25"/>
                    <a:gd name="T8" fmla="*/ 45 w 45"/>
                    <a:gd name="T9" fmla="*/ 3 h 25"/>
                    <a:gd name="T10" fmla="*/ 30 w 45"/>
                    <a:gd name="T11" fmla="*/ 20 h 25"/>
                  </a:gdLst>
                  <a:ahLst/>
                  <a:cxnLst>
                    <a:cxn ang="0">
                      <a:pos x="T0" y="T1"/>
                    </a:cxn>
                    <a:cxn ang="0">
                      <a:pos x="T2" y="T3"/>
                    </a:cxn>
                    <a:cxn ang="0">
                      <a:pos x="T4" y="T5"/>
                    </a:cxn>
                    <a:cxn ang="0">
                      <a:pos x="T6" y="T7"/>
                    </a:cxn>
                    <a:cxn ang="0">
                      <a:pos x="T8" y="T9"/>
                    </a:cxn>
                    <a:cxn ang="0">
                      <a:pos x="T10" y="T11"/>
                    </a:cxn>
                  </a:cxnLst>
                  <a:rect l="0" t="0" r="r" b="b"/>
                  <a:pathLst>
                    <a:path w="45" h="25">
                      <a:moveTo>
                        <a:pt x="30" y="20"/>
                      </a:moveTo>
                      <a:cubicBezTo>
                        <a:pt x="27" y="19"/>
                        <a:pt x="17" y="17"/>
                        <a:pt x="5" y="23"/>
                      </a:cubicBezTo>
                      <a:cubicBezTo>
                        <a:pt x="3" y="23"/>
                        <a:pt x="2" y="24"/>
                        <a:pt x="0" y="25"/>
                      </a:cubicBezTo>
                      <a:cubicBezTo>
                        <a:pt x="2" y="22"/>
                        <a:pt x="8" y="12"/>
                        <a:pt x="20" y="6"/>
                      </a:cubicBezTo>
                      <a:cubicBezTo>
                        <a:pt x="32" y="0"/>
                        <a:pt x="42" y="3"/>
                        <a:pt x="45" y="3"/>
                      </a:cubicBezTo>
                      <a:cubicBezTo>
                        <a:pt x="44" y="6"/>
                        <a:pt x="39" y="14"/>
                        <a:pt x="3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11" name="Freeform 145"/>
                <p:cNvSpPr/>
                <p:nvPr/>
              </p:nvSpPr>
              <p:spPr bwMode="auto">
                <a:xfrm>
                  <a:off x="8675688" y="985838"/>
                  <a:ext cx="53975" cy="160338"/>
                </a:xfrm>
                <a:custGeom>
                  <a:avLst/>
                  <a:gdLst>
                    <a:gd name="T0" fmla="*/ 0 w 17"/>
                    <a:gd name="T1" fmla="*/ 20 h 50"/>
                    <a:gd name="T2" fmla="*/ 6 w 17"/>
                    <a:gd name="T3" fmla="*/ 45 h 50"/>
                    <a:gd name="T4" fmla="*/ 6 w 17"/>
                    <a:gd name="T5" fmla="*/ 50 h 50"/>
                    <a:gd name="T6" fmla="*/ 16 w 17"/>
                    <a:gd name="T7" fmla="*/ 25 h 50"/>
                    <a:gd name="T8" fmla="*/ 10 w 17"/>
                    <a:gd name="T9" fmla="*/ 0 h 50"/>
                    <a:gd name="T10" fmla="*/ 0 w 17"/>
                    <a:gd name="T11" fmla="*/ 20 h 50"/>
                  </a:gdLst>
                  <a:ahLst/>
                  <a:cxnLst>
                    <a:cxn ang="0">
                      <a:pos x="T0" y="T1"/>
                    </a:cxn>
                    <a:cxn ang="0">
                      <a:pos x="T2" y="T3"/>
                    </a:cxn>
                    <a:cxn ang="0">
                      <a:pos x="T4" y="T5"/>
                    </a:cxn>
                    <a:cxn ang="0">
                      <a:pos x="T6" y="T7"/>
                    </a:cxn>
                    <a:cxn ang="0">
                      <a:pos x="T8" y="T9"/>
                    </a:cxn>
                    <a:cxn ang="0">
                      <a:pos x="T10" y="T11"/>
                    </a:cxn>
                  </a:cxnLst>
                  <a:rect l="0" t="0" r="r" b="b"/>
                  <a:pathLst>
                    <a:path w="17" h="50">
                      <a:moveTo>
                        <a:pt x="0" y="20"/>
                      </a:moveTo>
                      <a:cubicBezTo>
                        <a:pt x="1" y="23"/>
                        <a:pt x="7" y="31"/>
                        <a:pt x="6" y="45"/>
                      </a:cubicBezTo>
                      <a:cubicBezTo>
                        <a:pt x="6" y="47"/>
                        <a:pt x="6" y="48"/>
                        <a:pt x="6" y="50"/>
                      </a:cubicBezTo>
                      <a:cubicBezTo>
                        <a:pt x="8" y="47"/>
                        <a:pt x="15" y="38"/>
                        <a:pt x="16" y="25"/>
                      </a:cubicBezTo>
                      <a:cubicBezTo>
                        <a:pt x="17" y="11"/>
                        <a:pt x="11" y="2"/>
                        <a:pt x="10" y="0"/>
                      </a:cubicBezTo>
                      <a:cubicBezTo>
                        <a:pt x="8" y="2"/>
                        <a:pt x="2" y="9"/>
                        <a:pt x="0"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12" name="Freeform 146"/>
                <p:cNvSpPr/>
                <p:nvPr/>
              </p:nvSpPr>
              <p:spPr bwMode="auto">
                <a:xfrm>
                  <a:off x="8769350" y="1011238"/>
                  <a:ext cx="153987" cy="61913"/>
                </a:xfrm>
                <a:custGeom>
                  <a:avLst/>
                  <a:gdLst>
                    <a:gd name="T0" fmla="*/ 30 w 48"/>
                    <a:gd name="T1" fmla="*/ 19 h 19"/>
                    <a:gd name="T2" fmla="*/ 5 w 48"/>
                    <a:gd name="T3" fmla="*/ 16 h 19"/>
                    <a:gd name="T4" fmla="*/ 0 w 48"/>
                    <a:gd name="T5" fmla="*/ 18 h 19"/>
                    <a:gd name="T6" fmla="*/ 23 w 48"/>
                    <a:gd name="T7" fmla="*/ 3 h 19"/>
                    <a:gd name="T8" fmla="*/ 48 w 48"/>
                    <a:gd name="T9" fmla="*/ 6 h 19"/>
                    <a:gd name="T10" fmla="*/ 30 w 48"/>
                    <a:gd name="T11" fmla="*/ 19 h 19"/>
                  </a:gdLst>
                  <a:ahLst/>
                  <a:cxnLst>
                    <a:cxn ang="0">
                      <a:pos x="T0" y="T1"/>
                    </a:cxn>
                    <a:cxn ang="0">
                      <a:pos x="T2" y="T3"/>
                    </a:cxn>
                    <a:cxn ang="0">
                      <a:pos x="T4" y="T5"/>
                    </a:cxn>
                    <a:cxn ang="0">
                      <a:pos x="T6" y="T7"/>
                    </a:cxn>
                    <a:cxn ang="0">
                      <a:pos x="T8" y="T9"/>
                    </a:cxn>
                    <a:cxn ang="0">
                      <a:pos x="T10" y="T11"/>
                    </a:cxn>
                  </a:cxnLst>
                  <a:rect l="0" t="0" r="r" b="b"/>
                  <a:pathLst>
                    <a:path w="48" h="19">
                      <a:moveTo>
                        <a:pt x="30" y="19"/>
                      </a:moveTo>
                      <a:cubicBezTo>
                        <a:pt x="27" y="17"/>
                        <a:pt x="18" y="13"/>
                        <a:pt x="5" y="16"/>
                      </a:cubicBezTo>
                      <a:cubicBezTo>
                        <a:pt x="3" y="16"/>
                        <a:pt x="1" y="17"/>
                        <a:pt x="0" y="18"/>
                      </a:cubicBezTo>
                      <a:cubicBezTo>
                        <a:pt x="2" y="15"/>
                        <a:pt x="10" y="6"/>
                        <a:pt x="23" y="3"/>
                      </a:cubicBezTo>
                      <a:cubicBezTo>
                        <a:pt x="36" y="0"/>
                        <a:pt x="46" y="4"/>
                        <a:pt x="48" y="6"/>
                      </a:cubicBezTo>
                      <a:cubicBezTo>
                        <a:pt x="47" y="8"/>
                        <a:pt x="40" y="15"/>
                        <a:pt x="30"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13" name="Freeform 147"/>
                <p:cNvSpPr/>
                <p:nvPr/>
              </p:nvSpPr>
              <p:spPr bwMode="auto">
                <a:xfrm>
                  <a:off x="8758238" y="904876"/>
                  <a:ext cx="61912" cy="150813"/>
                </a:xfrm>
                <a:custGeom>
                  <a:avLst/>
                  <a:gdLst>
                    <a:gd name="T0" fmla="*/ 0 w 19"/>
                    <a:gd name="T1" fmla="*/ 17 h 47"/>
                    <a:gd name="T2" fmla="*/ 2 w 19"/>
                    <a:gd name="T3" fmla="*/ 43 h 47"/>
                    <a:gd name="T4" fmla="*/ 0 w 19"/>
                    <a:gd name="T5" fmla="*/ 47 h 47"/>
                    <a:gd name="T6" fmla="*/ 16 w 19"/>
                    <a:gd name="T7" fmla="*/ 25 h 47"/>
                    <a:gd name="T8" fmla="*/ 14 w 19"/>
                    <a:gd name="T9" fmla="*/ 0 h 47"/>
                    <a:gd name="T10" fmla="*/ 0 w 19"/>
                    <a:gd name="T11" fmla="*/ 17 h 47"/>
                  </a:gdLst>
                  <a:ahLst/>
                  <a:cxnLst>
                    <a:cxn ang="0">
                      <a:pos x="T0" y="T1"/>
                    </a:cxn>
                    <a:cxn ang="0">
                      <a:pos x="T2" y="T3"/>
                    </a:cxn>
                    <a:cxn ang="0">
                      <a:pos x="T4" y="T5"/>
                    </a:cxn>
                    <a:cxn ang="0">
                      <a:pos x="T6" y="T7"/>
                    </a:cxn>
                    <a:cxn ang="0">
                      <a:pos x="T8" y="T9"/>
                    </a:cxn>
                    <a:cxn ang="0">
                      <a:pos x="T10" y="T11"/>
                    </a:cxn>
                  </a:cxnLst>
                  <a:rect l="0" t="0" r="r" b="b"/>
                  <a:pathLst>
                    <a:path w="19" h="47">
                      <a:moveTo>
                        <a:pt x="0" y="17"/>
                      </a:moveTo>
                      <a:cubicBezTo>
                        <a:pt x="1" y="20"/>
                        <a:pt x="5" y="30"/>
                        <a:pt x="2" y="43"/>
                      </a:cubicBezTo>
                      <a:cubicBezTo>
                        <a:pt x="1" y="44"/>
                        <a:pt x="1" y="46"/>
                        <a:pt x="0" y="47"/>
                      </a:cubicBezTo>
                      <a:cubicBezTo>
                        <a:pt x="3" y="45"/>
                        <a:pt x="12" y="38"/>
                        <a:pt x="16" y="25"/>
                      </a:cubicBezTo>
                      <a:cubicBezTo>
                        <a:pt x="19" y="12"/>
                        <a:pt x="15" y="2"/>
                        <a:pt x="14" y="0"/>
                      </a:cubicBezTo>
                      <a:cubicBezTo>
                        <a:pt x="12" y="1"/>
                        <a:pt x="5" y="7"/>
                        <a:pt x="0"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14" name="Freeform 148"/>
                <p:cNvSpPr/>
                <p:nvPr/>
              </p:nvSpPr>
              <p:spPr bwMode="auto">
                <a:xfrm>
                  <a:off x="8848725" y="965201"/>
                  <a:ext cx="161925" cy="55563"/>
                </a:xfrm>
                <a:custGeom>
                  <a:avLst/>
                  <a:gdLst>
                    <a:gd name="T0" fmla="*/ 29 w 50"/>
                    <a:gd name="T1" fmla="*/ 17 h 17"/>
                    <a:gd name="T2" fmla="*/ 5 w 50"/>
                    <a:gd name="T3" fmla="*/ 9 h 17"/>
                    <a:gd name="T4" fmla="*/ 0 w 50"/>
                    <a:gd name="T5" fmla="*/ 10 h 17"/>
                    <a:gd name="T6" fmla="*/ 25 w 50"/>
                    <a:gd name="T7" fmla="*/ 0 h 17"/>
                    <a:gd name="T8" fmla="*/ 50 w 50"/>
                    <a:gd name="T9" fmla="*/ 8 h 17"/>
                    <a:gd name="T10" fmla="*/ 29 w 50"/>
                    <a:gd name="T11" fmla="*/ 17 h 17"/>
                  </a:gdLst>
                  <a:ahLst/>
                  <a:cxnLst>
                    <a:cxn ang="0">
                      <a:pos x="T0" y="T1"/>
                    </a:cxn>
                    <a:cxn ang="0">
                      <a:pos x="T2" y="T3"/>
                    </a:cxn>
                    <a:cxn ang="0">
                      <a:pos x="T4" y="T5"/>
                    </a:cxn>
                    <a:cxn ang="0">
                      <a:pos x="T6" y="T7"/>
                    </a:cxn>
                    <a:cxn ang="0">
                      <a:pos x="T8" y="T9"/>
                    </a:cxn>
                    <a:cxn ang="0">
                      <a:pos x="T10" y="T11"/>
                    </a:cxn>
                  </a:cxnLst>
                  <a:rect l="0" t="0" r="r" b="b"/>
                  <a:pathLst>
                    <a:path w="50" h="17">
                      <a:moveTo>
                        <a:pt x="29" y="17"/>
                      </a:moveTo>
                      <a:cubicBezTo>
                        <a:pt x="27" y="15"/>
                        <a:pt x="18" y="9"/>
                        <a:pt x="5" y="9"/>
                      </a:cubicBezTo>
                      <a:cubicBezTo>
                        <a:pt x="3" y="9"/>
                        <a:pt x="1" y="9"/>
                        <a:pt x="0" y="10"/>
                      </a:cubicBezTo>
                      <a:cubicBezTo>
                        <a:pt x="2" y="8"/>
                        <a:pt x="12" y="1"/>
                        <a:pt x="25" y="0"/>
                      </a:cubicBezTo>
                      <a:cubicBezTo>
                        <a:pt x="39" y="0"/>
                        <a:pt x="47" y="6"/>
                        <a:pt x="50" y="8"/>
                      </a:cubicBezTo>
                      <a:cubicBezTo>
                        <a:pt x="47" y="10"/>
                        <a:pt x="40" y="16"/>
                        <a:pt x="29"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15" name="Freeform 149"/>
                <p:cNvSpPr/>
                <p:nvPr/>
              </p:nvSpPr>
              <p:spPr bwMode="auto">
                <a:xfrm>
                  <a:off x="8842375" y="842963"/>
                  <a:ext cx="84137" cy="142875"/>
                </a:xfrm>
                <a:custGeom>
                  <a:avLst/>
                  <a:gdLst>
                    <a:gd name="T0" fmla="*/ 6 w 26"/>
                    <a:gd name="T1" fmla="*/ 15 h 44"/>
                    <a:gd name="T2" fmla="*/ 2 w 26"/>
                    <a:gd name="T3" fmla="*/ 40 h 44"/>
                    <a:gd name="T4" fmla="*/ 0 w 26"/>
                    <a:gd name="T5" fmla="*/ 44 h 44"/>
                    <a:gd name="T6" fmla="*/ 19 w 26"/>
                    <a:gd name="T7" fmla="*/ 26 h 44"/>
                    <a:gd name="T8" fmla="*/ 23 w 26"/>
                    <a:gd name="T9" fmla="*/ 0 h 44"/>
                    <a:gd name="T10" fmla="*/ 6 w 26"/>
                    <a:gd name="T11" fmla="*/ 15 h 44"/>
                  </a:gdLst>
                  <a:ahLst/>
                  <a:cxnLst>
                    <a:cxn ang="0">
                      <a:pos x="T0" y="T1"/>
                    </a:cxn>
                    <a:cxn ang="0">
                      <a:pos x="T2" y="T3"/>
                    </a:cxn>
                    <a:cxn ang="0">
                      <a:pos x="T4" y="T5"/>
                    </a:cxn>
                    <a:cxn ang="0">
                      <a:pos x="T6" y="T7"/>
                    </a:cxn>
                    <a:cxn ang="0">
                      <a:pos x="T8" y="T9"/>
                    </a:cxn>
                    <a:cxn ang="0">
                      <a:pos x="T10" y="T11"/>
                    </a:cxn>
                  </a:cxnLst>
                  <a:rect l="0" t="0" r="r" b="b"/>
                  <a:pathLst>
                    <a:path w="26" h="44">
                      <a:moveTo>
                        <a:pt x="6" y="15"/>
                      </a:moveTo>
                      <a:cubicBezTo>
                        <a:pt x="7" y="18"/>
                        <a:pt x="8" y="28"/>
                        <a:pt x="2" y="40"/>
                      </a:cubicBezTo>
                      <a:cubicBezTo>
                        <a:pt x="1" y="41"/>
                        <a:pt x="0" y="43"/>
                        <a:pt x="0" y="44"/>
                      </a:cubicBezTo>
                      <a:cubicBezTo>
                        <a:pt x="2" y="43"/>
                        <a:pt x="13" y="37"/>
                        <a:pt x="19" y="26"/>
                      </a:cubicBezTo>
                      <a:cubicBezTo>
                        <a:pt x="26" y="14"/>
                        <a:pt x="24" y="3"/>
                        <a:pt x="23" y="0"/>
                      </a:cubicBezTo>
                      <a:cubicBezTo>
                        <a:pt x="21" y="1"/>
                        <a:pt x="12" y="6"/>
                        <a:pt x="6" y="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16" name="Freeform 150"/>
                <p:cNvSpPr/>
                <p:nvPr/>
              </p:nvSpPr>
              <p:spPr bwMode="auto">
                <a:xfrm>
                  <a:off x="8842375" y="1831976"/>
                  <a:ext cx="236537" cy="109538"/>
                </a:xfrm>
                <a:custGeom>
                  <a:avLst/>
                  <a:gdLst>
                    <a:gd name="T0" fmla="*/ 1 w 73"/>
                    <a:gd name="T1" fmla="*/ 0 h 34"/>
                    <a:gd name="T2" fmla="*/ 73 w 73"/>
                    <a:gd name="T3" fmla="*/ 26 h 34"/>
                    <a:gd name="T4" fmla="*/ 72 w 73"/>
                    <a:gd name="T5" fmla="*/ 34 h 34"/>
                    <a:gd name="T6" fmla="*/ 0 w 73"/>
                    <a:gd name="T7" fmla="*/ 2 h 34"/>
                    <a:gd name="T8" fmla="*/ 1 w 73"/>
                    <a:gd name="T9" fmla="*/ 0 h 34"/>
                  </a:gdLst>
                  <a:ahLst/>
                  <a:cxnLst>
                    <a:cxn ang="0">
                      <a:pos x="T0" y="T1"/>
                    </a:cxn>
                    <a:cxn ang="0">
                      <a:pos x="T2" y="T3"/>
                    </a:cxn>
                    <a:cxn ang="0">
                      <a:pos x="T4" y="T5"/>
                    </a:cxn>
                    <a:cxn ang="0">
                      <a:pos x="T6" y="T7"/>
                    </a:cxn>
                    <a:cxn ang="0">
                      <a:pos x="T8" y="T9"/>
                    </a:cxn>
                  </a:cxnLst>
                  <a:rect l="0" t="0" r="r" b="b"/>
                  <a:pathLst>
                    <a:path w="73" h="34">
                      <a:moveTo>
                        <a:pt x="1" y="0"/>
                      </a:moveTo>
                      <a:cubicBezTo>
                        <a:pt x="23" y="15"/>
                        <a:pt x="48" y="23"/>
                        <a:pt x="73" y="26"/>
                      </a:cubicBezTo>
                      <a:cubicBezTo>
                        <a:pt x="72" y="34"/>
                        <a:pt x="72" y="34"/>
                        <a:pt x="72" y="34"/>
                      </a:cubicBezTo>
                      <a:cubicBezTo>
                        <a:pt x="45" y="29"/>
                        <a:pt x="21" y="18"/>
                        <a:pt x="0" y="2"/>
                      </a:cubicBezTo>
                      <a:lnTo>
                        <a:pt x="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17" name="Freeform 151"/>
                <p:cNvSpPr/>
                <p:nvPr/>
              </p:nvSpPr>
              <p:spPr bwMode="auto">
                <a:xfrm>
                  <a:off x="8667750" y="1766888"/>
                  <a:ext cx="155575" cy="80963"/>
                </a:xfrm>
                <a:custGeom>
                  <a:avLst/>
                  <a:gdLst>
                    <a:gd name="T0" fmla="*/ 22 w 48"/>
                    <a:gd name="T1" fmla="*/ 21 h 25"/>
                    <a:gd name="T2" fmla="*/ 48 w 48"/>
                    <a:gd name="T3" fmla="*/ 20 h 25"/>
                    <a:gd name="T4" fmla="*/ 26 w 48"/>
                    <a:gd name="T5" fmla="*/ 4 h 25"/>
                    <a:gd name="T6" fmla="*/ 0 w 48"/>
                    <a:gd name="T7" fmla="*/ 5 h 25"/>
                    <a:gd name="T8" fmla="*/ 22 w 48"/>
                    <a:gd name="T9" fmla="*/ 21 h 25"/>
                  </a:gdLst>
                  <a:ahLst/>
                  <a:cxnLst>
                    <a:cxn ang="0">
                      <a:pos x="T0" y="T1"/>
                    </a:cxn>
                    <a:cxn ang="0">
                      <a:pos x="T2" y="T3"/>
                    </a:cxn>
                    <a:cxn ang="0">
                      <a:pos x="T4" y="T5"/>
                    </a:cxn>
                    <a:cxn ang="0">
                      <a:pos x="T6" y="T7"/>
                    </a:cxn>
                    <a:cxn ang="0">
                      <a:pos x="T8" y="T9"/>
                    </a:cxn>
                  </a:cxnLst>
                  <a:rect l="0" t="0" r="r" b="b"/>
                  <a:pathLst>
                    <a:path w="48" h="25">
                      <a:moveTo>
                        <a:pt x="22" y="21"/>
                      </a:moveTo>
                      <a:cubicBezTo>
                        <a:pt x="35" y="25"/>
                        <a:pt x="45" y="21"/>
                        <a:pt x="48" y="20"/>
                      </a:cubicBezTo>
                      <a:cubicBezTo>
                        <a:pt x="46" y="17"/>
                        <a:pt x="39" y="8"/>
                        <a:pt x="26" y="4"/>
                      </a:cubicBezTo>
                      <a:cubicBezTo>
                        <a:pt x="13" y="0"/>
                        <a:pt x="3" y="4"/>
                        <a:pt x="0" y="5"/>
                      </a:cubicBezTo>
                      <a:cubicBezTo>
                        <a:pt x="2" y="8"/>
                        <a:pt x="9" y="17"/>
                        <a:pt x="22" y="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18" name="Freeform 152"/>
                <p:cNvSpPr/>
                <p:nvPr/>
              </p:nvSpPr>
              <p:spPr bwMode="auto">
                <a:xfrm>
                  <a:off x="8775700" y="1666876"/>
                  <a:ext cx="76200" cy="155575"/>
                </a:xfrm>
                <a:custGeom>
                  <a:avLst/>
                  <a:gdLst>
                    <a:gd name="T0" fmla="*/ 20 w 24"/>
                    <a:gd name="T1" fmla="*/ 23 h 48"/>
                    <a:gd name="T2" fmla="*/ 18 w 24"/>
                    <a:gd name="T3" fmla="*/ 48 h 48"/>
                    <a:gd name="T4" fmla="*/ 3 w 24"/>
                    <a:gd name="T5" fmla="*/ 25 h 48"/>
                    <a:gd name="T6" fmla="*/ 6 w 24"/>
                    <a:gd name="T7" fmla="*/ 0 h 48"/>
                    <a:gd name="T8" fmla="*/ 20 w 24"/>
                    <a:gd name="T9" fmla="*/ 23 h 48"/>
                  </a:gdLst>
                  <a:ahLst/>
                  <a:cxnLst>
                    <a:cxn ang="0">
                      <a:pos x="T0" y="T1"/>
                    </a:cxn>
                    <a:cxn ang="0">
                      <a:pos x="T2" y="T3"/>
                    </a:cxn>
                    <a:cxn ang="0">
                      <a:pos x="T4" y="T5"/>
                    </a:cxn>
                    <a:cxn ang="0">
                      <a:pos x="T6" y="T7"/>
                    </a:cxn>
                    <a:cxn ang="0">
                      <a:pos x="T8" y="T9"/>
                    </a:cxn>
                  </a:cxnLst>
                  <a:rect l="0" t="0" r="r" b="b"/>
                  <a:pathLst>
                    <a:path w="24" h="48">
                      <a:moveTo>
                        <a:pt x="20" y="23"/>
                      </a:moveTo>
                      <a:cubicBezTo>
                        <a:pt x="24" y="36"/>
                        <a:pt x="19" y="46"/>
                        <a:pt x="18" y="48"/>
                      </a:cubicBezTo>
                      <a:cubicBezTo>
                        <a:pt x="15" y="46"/>
                        <a:pt x="6" y="38"/>
                        <a:pt x="3" y="25"/>
                      </a:cubicBezTo>
                      <a:cubicBezTo>
                        <a:pt x="0" y="12"/>
                        <a:pt x="5" y="2"/>
                        <a:pt x="6" y="0"/>
                      </a:cubicBezTo>
                      <a:cubicBezTo>
                        <a:pt x="8" y="2"/>
                        <a:pt x="17" y="9"/>
                        <a:pt x="20"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sp>
              <p:nvSpPr>
                <p:cNvPr id="1019" name="Freeform 153"/>
                <p:cNvSpPr/>
                <p:nvPr/>
              </p:nvSpPr>
              <p:spPr bwMode="auto">
                <a:xfrm>
                  <a:off x="8913813" y="865188"/>
                  <a:ext cx="139700" cy="90488"/>
                </a:xfrm>
                <a:custGeom>
                  <a:avLst/>
                  <a:gdLst>
                    <a:gd name="T0" fmla="*/ 17 w 43"/>
                    <a:gd name="T1" fmla="*/ 7 h 28"/>
                    <a:gd name="T2" fmla="*/ 0 w 43"/>
                    <a:gd name="T3" fmla="*/ 26 h 28"/>
                    <a:gd name="T4" fmla="*/ 25 w 43"/>
                    <a:gd name="T5" fmla="*/ 21 h 28"/>
                    <a:gd name="T6" fmla="*/ 43 w 43"/>
                    <a:gd name="T7" fmla="*/ 2 h 28"/>
                    <a:gd name="T8" fmla="*/ 17 w 43"/>
                    <a:gd name="T9" fmla="*/ 7 h 28"/>
                  </a:gdLst>
                  <a:ahLst/>
                  <a:cxnLst>
                    <a:cxn ang="0">
                      <a:pos x="T0" y="T1"/>
                    </a:cxn>
                    <a:cxn ang="0">
                      <a:pos x="T2" y="T3"/>
                    </a:cxn>
                    <a:cxn ang="0">
                      <a:pos x="T4" y="T5"/>
                    </a:cxn>
                    <a:cxn ang="0">
                      <a:pos x="T6" y="T7"/>
                    </a:cxn>
                    <a:cxn ang="0">
                      <a:pos x="T8" y="T9"/>
                    </a:cxn>
                  </a:cxnLst>
                  <a:rect l="0" t="0" r="r" b="b"/>
                  <a:pathLst>
                    <a:path w="43" h="28">
                      <a:moveTo>
                        <a:pt x="17" y="7"/>
                      </a:moveTo>
                      <a:cubicBezTo>
                        <a:pt x="6" y="14"/>
                        <a:pt x="1" y="23"/>
                        <a:pt x="0" y="26"/>
                      </a:cubicBezTo>
                      <a:cubicBezTo>
                        <a:pt x="3" y="27"/>
                        <a:pt x="14" y="28"/>
                        <a:pt x="25" y="21"/>
                      </a:cubicBezTo>
                      <a:cubicBezTo>
                        <a:pt x="37" y="14"/>
                        <a:pt x="41" y="4"/>
                        <a:pt x="43" y="2"/>
                      </a:cubicBezTo>
                      <a:cubicBezTo>
                        <a:pt x="40" y="1"/>
                        <a:pt x="29" y="0"/>
                        <a:pt x="17"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ea typeface="思源黑体 CN Regular"/>
                    <a:cs typeface="+mn-cs"/>
                    <a:sym typeface="+mn-lt"/>
                  </a:endParaRPr>
                </a:p>
              </p:txBody>
            </p:sp>
          </p:grpSp>
        </p:grpSp>
        <p:sp>
          <p:nvSpPr>
            <p:cNvPr id="995" name="矩形: 圆角 994"/>
            <p:cNvSpPr/>
            <p:nvPr/>
          </p:nvSpPr>
          <p:spPr>
            <a:xfrm>
              <a:off x="975550" y="2367724"/>
              <a:ext cx="1891243" cy="537821"/>
            </a:xfrm>
            <a:prstGeom prst="roundRect">
              <a:avLst/>
            </a:prstGeom>
            <a:noFill/>
            <a:ln>
              <a:gradFill>
                <a:gsLst>
                  <a:gs pos="0">
                    <a:srgbClr val="F1973B"/>
                  </a:gs>
                  <a:gs pos="100000">
                    <a:srgbClr val="EA5514"/>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grpSp>
      <p:pic>
        <p:nvPicPr>
          <p:cNvPr id="1186" name="图片 1185"/>
          <p:cNvPicPr>
            <a:picLocks noChangeAspect="1"/>
          </p:cNvPicPr>
          <p:nvPr/>
        </p:nvPicPr>
        <p:blipFill rotWithShape="1">
          <a:blip r:embed="rId1" cstate="screen"/>
          <a:srcRect b="9299"/>
          <a:stretch>
            <a:fillRect/>
          </a:stretch>
        </p:blipFill>
        <p:spPr>
          <a:xfrm>
            <a:off x="1559082" y="2297770"/>
            <a:ext cx="704142" cy="444557"/>
          </a:xfrm>
          <a:prstGeom prst="rect">
            <a:avLst/>
          </a:prstGeom>
        </p:spPr>
      </p:pic>
      <p:pic>
        <p:nvPicPr>
          <p:cNvPr id="1187" name="图片 1186"/>
          <p:cNvPicPr>
            <a:picLocks noChangeAspect="1"/>
          </p:cNvPicPr>
          <p:nvPr/>
        </p:nvPicPr>
        <p:blipFill>
          <a:blip r:embed="rId2" cstate="screen"/>
          <a:stretch>
            <a:fillRect/>
          </a:stretch>
        </p:blipFill>
        <p:spPr>
          <a:xfrm>
            <a:off x="4155255" y="2313558"/>
            <a:ext cx="1127970" cy="418361"/>
          </a:xfrm>
          <a:prstGeom prst="rect">
            <a:avLst/>
          </a:prstGeom>
        </p:spPr>
      </p:pic>
      <p:pic>
        <p:nvPicPr>
          <p:cNvPr id="1188" name="图片 1187"/>
          <p:cNvPicPr>
            <a:picLocks noChangeAspect="1"/>
          </p:cNvPicPr>
          <p:nvPr/>
        </p:nvPicPr>
        <p:blipFill>
          <a:blip r:embed="rId3" cstate="screen"/>
          <a:stretch>
            <a:fillRect/>
          </a:stretch>
        </p:blipFill>
        <p:spPr>
          <a:xfrm>
            <a:off x="7007698" y="2295357"/>
            <a:ext cx="877024" cy="446683"/>
          </a:xfrm>
          <a:prstGeom prst="rect">
            <a:avLst/>
          </a:prstGeom>
        </p:spPr>
      </p:pic>
      <p:pic>
        <p:nvPicPr>
          <p:cNvPr id="1189" name="图片 1188"/>
          <p:cNvPicPr>
            <a:picLocks noChangeAspect="1"/>
          </p:cNvPicPr>
          <p:nvPr/>
        </p:nvPicPr>
        <p:blipFill rotWithShape="1">
          <a:blip r:embed="rId4" cstate="screen"/>
          <a:srcRect l="6547" t="13821" r="4710" b="20888"/>
          <a:stretch>
            <a:fillRect/>
          </a:stretch>
        </p:blipFill>
        <p:spPr>
          <a:xfrm>
            <a:off x="9712197" y="2344287"/>
            <a:ext cx="1186334" cy="364679"/>
          </a:xfrm>
          <a:prstGeom prst="rect">
            <a:avLst/>
          </a:prstGeom>
        </p:spPr>
      </p:pic>
      <p:pic>
        <p:nvPicPr>
          <p:cNvPr id="1190" name="图片 1189"/>
          <p:cNvPicPr>
            <a:picLocks noChangeAspect="1"/>
          </p:cNvPicPr>
          <p:nvPr/>
        </p:nvPicPr>
        <p:blipFill rotWithShape="1">
          <a:blip r:embed="rId5" cstate="screen"/>
          <a:srcRect t="11027"/>
          <a:stretch>
            <a:fillRect/>
          </a:stretch>
        </p:blipFill>
        <p:spPr>
          <a:xfrm>
            <a:off x="1493779" y="4027766"/>
            <a:ext cx="825706" cy="478505"/>
          </a:xfrm>
          <a:prstGeom prst="rect">
            <a:avLst/>
          </a:prstGeom>
        </p:spPr>
      </p:pic>
      <p:pic>
        <p:nvPicPr>
          <p:cNvPr id="1191" name="图片 1190"/>
          <p:cNvPicPr>
            <a:picLocks noChangeAspect="1"/>
          </p:cNvPicPr>
          <p:nvPr/>
        </p:nvPicPr>
        <p:blipFill rotWithShape="1">
          <a:blip r:embed="rId6" cstate="screen"/>
          <a:srcRect t="10359"/>
          <a:stretch>
            <a:fillRect/>
          </a:stretch>
        </p:blipFill>
        <p:spPr>
          <a:xfrm>
            <a:off x="4264391" y="4042757"/>
            <a:ext cx="805284" cy="458998"/>
          </a:xfrm>
          <a:prstGeom prst="rect">
            <a:avLst/>
          </a:prstGeom>
        </p:spPr>
      </p:pic>
      <p:pic>
        <p:nvPicPr>
          <p:cNvPr id="1192" name="图片 1191"/>
          <p:cNvPicPr>
            <a:picLocks noChangeAspect="1"/>
          </p:cNvPicPr>
          <p:nvPr/>
        </p:nvPicPr>
        <p:blipFill>
          <a:blip r:embed="rId7" cstate="screen"/>
          <a:stretch>
            <a:fillRect/>
          </a:stretch>
        </p:blipFill>
        <p:spPr>
          <a:xfrm>
            <a:off x="7265266" y="4027014"/>
            <a:ext cx="426006" cy="480007"/>
          </a:xfrm>
          <a:prstGeom prst="rect">
            <a:avLst/>
          </a:prstGeom>
        </p:spPr>
      </p:pic>
      <p:pic>
        <p:nvPicPr>
          <p:cNvPr id="1193" name="图片 1192"/>
          <p:cNvPicPr>
            <a:picLocks noChangeAspect="1"/>
          </p:cNvPicPr>
          <p:nvPr/>
        </p:nvPicPr>
        <p:blipFill>
          <a:blip r:embed="rId8" cstate="screen"/>
          <a:stretch>
            <a:fillRect/>
          </a:stretch>
        </p:blipFill>
        <p:spPr>
          <a:xfrm>
            <a:off x="9615740" y="4043891"/>
            <a:ext cx="1399077" cy="474344"/>
          </a:xfrm>
          <a:prstGeom prst="rect">
            <a:avLst/>
          </a:prstGeom>
        </p:spPr>
      </p:pic>
      <p:pic>
        <p:nvPicPr>
          <p:cNvPr id="1194" name="图片 1193"/>
          <p:cNvPicPr>
            <a:picLocks noChangeAspect="1"/>
          </p:cNvPicPr>
          <p:nvPr/>
        </p:nvPicPr>
        <p:blipFill rotWithShape="1">
          <a:blip r:embed="rId9" cstate="screen"/>
          <a:srcRect t="14956" b="17427"/>
          <a:stretch>
            <a:fillRect/>
          </a:stretch>
        </p:blipFill>
        <p:spPr>
          <a:xfrm>
            <a:off x="1409496" y="5839153"/>
            <a:ext cx="994271" cy="363587"/>
          </a:xfrm>
          <a:prstGeom prst="rect">
            <a:avLst/>
          </a:prstGeom>
        </p:spPr>
      </p:pic>
      <p:pic>
        <p:nvPicPr>
          <p:cNvPr id="1195" name="图片 1194"/>
          <p:cNvPicPr>
            <a:picLocks noChangeAspect="1"/>
          </p:cNvPicPr>
          <p:nvPr/>
        </p:nvPicPr>
        <p:blipFill rotWithShape="1">
          <a:blip r:embed="rId10" cstate="screen"/>
          <a:srcRect t="10220" b="7003"/>
          <a:stretch>
            <a:fillRect/>
          </a:stretch>
        </p:blipFill>
        <p:spPr>
          <a:xfrm>
            <a:off x="4194483" y="5805905"/>
            <a:ext cx="1107690" cy="439506"/>
          </a:xfrm>
          <a:prstGeom prst="rect">
            <a:avLst/>
          </a:prstGeom>
        </p:spPr>
      </p:pic>
      <p:pic>
        <p:nvPicPr>
          <p:cNvPr id="1196" name="图片 1195"/>
          <p:cNvPicPr>
            <a:picLocks noChangeAspect="1"/>
          </p:cNvPicPr>
          <p:nvPr/>
        </p:nvPicPr>
        <p:blipFill rotWithShape="1">
          <a:blip r:embed="rId11" cstate="screen"/>
          <a:srcRect t="10280" b="8460"/>
          <a:stretch>
            <a:fillRect/>
          </a:stretch>
        </p:blipFill>
        <p:spPr>
          <a:xfrm>
            <a:off x="7189465" y="5755483"/>
            <a:ext cx="577608" cy="504128"/>
          </a:xfrm>
          <a:prstGeom prst="rect">
            <a:avLst/>
          </a:prstGeom>
        </p:spPr>
      </p:pic>
      <p:pic>
        <p:nvPicPr>
          <p:cNvPr id="1199" name="图片 1198"/>
          <p:cNvPicPr>
            <a:picLocks noChangeAspect="1"/>
          </p:cNvPicPr>
          <p:nvPr/>
        </p:nvPicPr>
        <p:blipFill>
          <a:blip r:embed="rId12" cstate="screen"/>
          <a:stretch>
            <a:fillRect/>
          </a:stretch>
        </p:blipFill>
        <p:spPr>
          <a:xfrm>
            <a:off x="9923179" y="5805905"/>
            <a:ext cx="690597" cy="428345"/>
          </a:xfrm>
          <a:prstGeom prst="rect">
            <a:avLst/>
          </a:prstGeom>
        </p:spPr>
      </p:pic>
      <p:sp>
        <p:nvSpPr>
          <p:cNvPr id="1201" name="文本框 1200"/>
          <p:cNvSpPr txBox="1"/>
          <p:nvPr/>
        </p:nvSpPr>
        <p:spPr>
          <a:xfrm>
            <a:off x="1157143" y="1554930"/>
            <a:ext cx="1511952" cy="553998"/>
          </a:xfrm>
          <a:prstGeom prst="rect">
            <a:avLst/>
          </a:prstGeom>
          <a:noFill/>
        </p:spPr>
        <p:txBody>
          <a:bodyPr wrap="none" rtlCol="0">
            <a:spAutoFit/>
          </a:bodyPr>
          <a:lstStyle/>
          <a:p>
            <a:pPr algn="ctr"/>
            <a:r>
              <a:rPr lang="en-US" altLang="zh-CN" sz="1000" dirty="0">
                <a:solidFill>
                  <a:schemeClr val="tx1">
                    <a:lumMod val="75000"/>
                    <a:lumOff val="25000"/>
                  </a:schemeClr>
                </a:solidFill>
                <a:ea typeface="HarmonyOS Sans SC Light" panose="00000400000000000000" pitchFamily="2" charset="-122"/>
                <a:cs typeface="+mn-ea"/>
                <a:sym typeface="+mn-lt"/>
              </a:rPr>
              <a:t>2019</a:t>
            </a:r>
            <a:r>
              <a:rPr lang="zh-CN" altLang="en-US" sz="1000" dirty="0">
                <a:solidFill>
                  <a:schemeClr val="tx1">
                    <a:lumMod val="75000"/>
                    <a:lumOff val="25000"/>
                  </a:schemeClr>
                </a:solidFill>
                <a:ea typeface="HarmonyOS Sans SC Light" panose="00000400000000000000" pitchFamily="2" charset="-122"/>
                <a:cs typeface="+mn-ea"/>
                <a:sym typeface="+mn-lt"/>
              </a:rPr>
              <a:t>大中华区人力资源</a:t>
            </a:r>
            <a:endParaRPr lang="en-US" altLang="zh-CN" sz="1000" dirty="0">
              <a:solidFill>
                <a:schemeClr val="tx1">
                  <a:lumMod val="75000"/>
                  <a:lumOff val="25000"/>
                </a:schemeClr>
              </a:solidFill>
              <a:ea typeface="HarmonyOS Sans SC Light" panose="00000400000000000000" pitchFamily="2" charset="-122"/>
              <a:cs typeface="+mn-ea"/>
              <a:sym typeface="+mn-lt"/>
            </a:endParaRPr>
          </a:p>
          <a:p>
            <a:pPr algn="ctr"/>
            <a:r>
              <a:rPr lang="zh-CN" altLang="en-US" sz="1000" dirty="0">
                <a:solidFill>
                  <a:schemeClr val="tx1">
                    <a:lumMod val="75000"/>
                    <a:lumOff val="25000"/>
                  </a:schemeClr>
                </a:solidFill>
                <a:ea typeface="HarmonyOS Sans SC Light" panose="00000400000000000000" pitchFamily="2" charset="-122"/>
                <a:cs typeface="+mn-ea"/>
                <a:sym typeface="+mn-lt"/>
              </a:rPr>
              <a:t>服务机构品牌</a:t>
            </a:r>
            <a:r>
              <a:rPr lang="en-US" altLang="zh-CN" sz="1000" dirty="0">
                <a:solidFill>
                  <a:schemeClr val="tx1">
                    <a:lumMod val="75000"/>
                    <a:lumOff val="25000"/>
                  </a:schemeClr>
                </a:solidFill>
                <a:ea typeface="HarmonyOS Sans SC Light" panose="00000400000000000000" pitchFamily="2" charset="-122"/>
                <a:cs typeface="+mn-ea"/>
                <a:sym typeface="+mn-lt"/>
              </a:rPr>
              <a:t>100</a:t>
            </a:r>
            <a:r>
              <a:rPr lang="zh-CN" altLang="en-US" sz="1000" dirty="0">
                <a:solidFill>
                  <a:schemeClr val="tx1">
                    <a:lumMod val="75000"/>
                    <a:lumOff val="25000"/>
                  </a:schemeClr>
                </a:solidFill>
                <a:ea typeface="HarmonyOS Sans SC Light" panose="00000400000000000000" pitchFamily="2" charset="-122"/>
                <a:cs typeface="+mn-ea"/>
                <a:sym typeface="+mn-lt"/>
              </a:rPr>
              <a:t>强</a:t>
            </a:r>
            <a:endParaRPr lang="en-US" altLang="zh-CN" sz="1000" dirty="0">
              <a:solidFill>
                <a:schemeClr val="tx1">
                  <a:lumMod val="75000"/>
                  <a:lumOff val="25000"/>
                </a:schemeClr>
              </a:solidFill>
              <a:ea typeface="HarmonyOS Sans SC Light" panose="00000400000000000000" pitchFamily="2" charset="-122"/>
              <a:cs typeface="+mn-ea"/>
              <a:sym typeface="+mn-lt"/>
            </a:endParaRPr>
          </a:p>
          <a:p>
            <a:pPr algn="ctr"/>
            <a:r>
              <a:rPr lang="zh-CN" altLang="en-US" sz="1000" dirty="0">
                <a:solidFill>
                  <a:schemeClr val="tx1">
                    <a:lumMod val="75000"/>
                    <a:lumOff val="25000"/>
                  </a:schemeClr>
                </a:solidFill>
                <a:ea typeface="HarmonyOS Sans SC Light" panose="00000400000000000000" pitchFamily="2" charset="-122"/>
                <a:cs typeface="+mn-ea"/>
                <a:sym typeface="+mn-lt"/>
              </a:rPr>
              <a:t>第</a:t>
            </a:r>
            <a:r>
              <a:rPr lang="en-US" altLang="zh-CN" sz="1000" dirty="0">
                <a:solidFill>
                  <a:schemeClr val="tx1">
                    <a:lumMod val="75000"/>
                    <a:lumOff val="25000"/>
                  </a:schemeClr>
                </a:solidFill>
                <a:ea typeface="HarmonyOS Sans SC Light" panose="00000400000000000000" pitchFamily="2" charset="-122"/>
                <a:cs typeface="+mn-ea"/>
                <a:sym typeface="+mn-lt"/>
              </a:rPr>
              <a:t>10</a:t>
            </a:r>
            <a:r>
              <a:rPr lang="zh-CN" altLang="en-US" sz="1000" dirty="0">
                <a:solidFill>
                  <a:schemeClr val="tx1">
                    <a:lumMod val="75000"/>
                    <a:lumOff val="25000"/>
                  </a:schemeClr>
                </a:solidFill>
                <a:ea typeface="HarmonyOS Sans SC Light" panose="00000400000000000000" pitchFamily="2" charset="-122"/>
                <a:cs typeface="+mn-ea"/>
                <a:sym typeface="+mn-lt"/>
              </a:rPr>
              <a:t>名</a:t>
            </a:r>
            <a:endParaRPr lang="zh-CN" altLang="en-US" sz="1000" dirty="0">
              <a:ea typeface="HarmonyOS Sans SC Light" panose="00000400000000000000" pitchFamily="2" charset="-122"/>
              <a:sym typeface="+mn-lt"/>
            </a:endParaRPr>
          </a:p>
        </p:txBody>
      </p:sp>
      <p:sp>
        <p:nvSpPr>
          <p:cNvPr id="1202" name="文本框 1201"/>
          <p:cNvSpPr txBox="1"/>
          <p:nvPr/>
        </p:nvSpPr>
        <p:spPr>
          <a:xfrm>
            <a:off x="3934485" y="1570247"/>
            <a:ext cx="1489510" cy="400110"/>
          </a:xfrm>
          <a:prstGeom prst="rect">
            <a:avLst/>
          </a:prstGeom>
          <a:noFill/>
        </p:spPr>
        <p:txBody>
          <a:bodyPr wrap="none" rtlCol="0">
            <a:spAutoFit/>
          </a:bodyPr>
          <a:lstStyle/>
          <a:p>
            <a:pPr algn="ctr"/>
            <a:r>
              <a:rPr lang="en-US" altLang="zh-CN" sz="1000" dirty="0">
                <a:ea typeface="HarmonyOS Sans SC Light" panose="00000400000000000000" pitchFamily="2" charset="-122"/>
                <a:sym typeface="+mn-lt"/>
              </a:rPr>
              <a:t>2</a:t>
            </a:r>
            <a:r>
              <a:rPr lang="zh-CN" altLang="en-US" sz="1000" dirty="0">
                <a:ea typeface="HarmonyOS Sans SC Light" panose="00000400000000000000" pitchFamily="2" charset="-122"/>
                <a:sym typeface="+mn-lt"/>
              </a:rPr>
              <a:t>次入围</a:t>
            </a:r>
            <a:r>
              <a:rPr lang="en-US" altLang="zh-CN" sz="1000" dirty="0">
                <a:ea typeface="HarmonyOS Sans SC Light" panose="00000400000000000000" pitchFamily="2" charset="-122"/>
                <a:sym typeface="+mn-lt"/>
              </a:rPr>
              <a:t>《</a:t>
            </a:r>
            <a:r>
              <a:rPr lang="zh-CN" altLang="en-US" sz="1000" dirty="0">
                <a:ea typeface="HarmonyOS Sans SC Light" panose="00000400000000000000" pitchFamily="2" charset="-122"/>
                <a:sym typeface="+mn-lt"/>
              </a:rPr>
              <a:t>快公司</a:t>
            </a:r>
            <a:r>
              <a:rPr lang="en-US" altLang="zh-CN" sz="1000" dirty="0">
                <a:ea typeface="HarmonyOS Sans SC Light" panose="00000400000000000000" pitchFamily="2" charset="-122"/>
                <a:sym typeface="+mn-lt"/>
              </a:rPr>
              <a:t>》</a:t>
            </a:r>
            <a:endParaRPr lang="en-US" altLang="zh-CN" sz="1000" dirty="0">
              <a:ea typeface="HarmonyOS Sans SC Light" panose="00000400000000000000" pitchFamily="2" charset="-122"/>
              <a:sym typeface="+mn-lt"/>
            </a:endParaRPr>
          </a:p>
          <a:p>
            <a:pPr algn="ctr"/>
            <a:r>
              <a:rPr lang="zh-CN" altLang="en-US" sz="1000" dirty="0">
                <a:ea typeface="HarmonyOS Sans SC Light" panose="00000400000000000000" pitchFamily="2" charset="-122"/>
                <a:sym typeface="+mn-lt"/>
              </a:rPr>
              <a:t>中国最佳创新公司</a:t>
            </a:r>
            <a:r>
              <a:rPr lang="en-US" altLang="zh-CN" sz="1000" dirty="0">
                <a:ea typeface="HarmonyOS Sans SC Light" panose="00000400000000000000" pitchFamily="2" charset="-122"/>
                <a:sym typeface="+mn-lt"/>
              </a:rPr>
              <a:t>50</a:t>
            </a:r>
            <a:r>
              <a:rPr lang="zh-CN" altLang="en-US" sz="1000" dirty="0">
                <a:ea typeface="HarmonyOS Sans SC Light" panose="00000400000000000000" pitchFamily="2" charset="-122"/>
                <a:sym typeface="+mn-lt"/>
              </a:rPr>
              <a:t>强</a:t>
            </a:r>
            <a:endParaRPr lang="zh-CN" altLang="en-US" sz="1000" dirty="0">
              <a:ea typeface="HarmonyOS Sans SC Light" panose="00000400000000000000" pitchFamily="2" charset="-122"/>
              <a:sym typeface="+mn-lt"/>
            </a:endParaRPr>
          </a:p>
        </p:txBody>
      </p:sp>
      <p:sp>
        <p:nvSpPr>
          <p:cNvPr id="1203" name="文本框 1202"/>
          <p:cNvSpPr txBox="1"/>
          <p:nvPr/>
        </p:nvSpPr>
        <p:spPr>
          <a:xfrm>
            <a:off x="6607673" y="1493111"/>
            <a:ext cx="1723549" cy="553998"/>
          </a:xfrm>
          <a:prstGeom prst="rect">
            <a:avLst/>
          </a:prstGeom>
          <a:noFill/>
        </p:spPr>
        <p:txBody>
          <a:bodyPr wrap="none" rtlCol="0">
            <a:spAutoFit/>
          </a:bodyPr>
          <a:lstStyle/>
          <a:p>
            <a:pPr algn="ctr"/>
            <a:r>
              <a:rPr lang="en-US" altLang="zh-CN" sz="1000" dirty="0">
                <a:ea typeface="HarmonyOS Sans SC Light" panose="00000400000000000000" pitchFamily="2" charset="-122"/>
                <a:cs typeface="微软雅黑" panose="020B0503020204020204" charset="-122"/>
                <a:sym typeface="+mn-lt"/>
              </a:rPr>
              <a:t>2</a:t>
            </a:r>
            <a:r>
              <a:rPr lang="zh-CN" altLang="en-US" sz="1000" dirty="0">
                <a:ea typeface="HarmonyOS Sans SC Light" panose="00000400000000000000" pitchFamily="2" charset="-122"/>
                <a:cs typeface="微软雅黑" panose="020B0503020204020204" charset="-122"/>
                <a:sym typeface="+mn-lt"/>
              </a:rPr>
              <a:t>次荣获</a:t>
            </a:r>
            <a:endParaRPr lang="en-US" altLang="zh-CN" sz="1000" dirty="0">
              <a:ea typeface="HarmonyOS Sans SC Light" panose="00000400000000000000" pitchFamily="2" charset="-122"/>
              <a:cs typeface="微软雅黑" panose="020B0503020204020204" charset="-122"/>
              <a:sym typeface="+mn-lt"/>
            </a:endParaRPr>
          </a:p>
          <a:p>
            <a:pPr algn="ctr"/>
            <a:r>
              <a:rPr lang="zh-CN" altLang="en-US" sz="1000" dirty="0">
                <a:ea typeface="HarmonyOS Sans SC Light" panose="00000400000000000000" pitchFamily="2" charset="-122"/>
                <a:cs typeface="微软雅黑" panose="020B0503020204020204" charset="-122"/>
                <a:sym typeface="+mn-lt"/>
              </a:rPr>
              <a:t>上海现代服务业联合会颁发</a:t>
            </a:r>
            <a:endParaRPr lang="en-US" altLang="zh-CN" sz="1000" dirty="0">
              <a:ea typeface="HarmonyOS Sans SC Light" panose="00000400000000000000" pitchFamily="2" charset="-122"/>
              <a:cs typeface="微软雅黑" panose="020B0503020204020204" charset="-122"/>
              <a:sym typeface="+mn-lt"/>
            </a:endParaRPr>
          </a:p>
          <a:p>
            <a:pPr algn="ctr"/>
            <a:r>
              <a:rPr lang="zh-CN" altLang="en-US" sz="1000" dirty="0">
                <a:ea typeface="HarmonyOS Sans SC Light" panose="00000400000000000000" pitchFamily="2" charset="-122"/>
                <a:cs typeface="微软雅黑" panose="020B0503020204020204" charset="-122"/>
                <a:sym typeface="+mn-lt"/>
              </a:rPr>
              <a:t>“年度突出贡献奖”</a:t>
            </a:r>
            <a:endParaRPr lang="zh-CN" altLang="en-US" sz="1000" dirty="0">
              <a:ea typeface="HarmonyOS Sans SC Light" panose="00000400000000000000" pitchFamily="2" charset="-122"/>
              <a:sym typeface="+mn-lt"/>
            </a:endParaRPr>
          </a:p>
        </p:txBody>
      </p:sp>
      <p:sp>
        <p:nvSpPr>
          <p:cNvPr id="1204" name="文本框 1203"/>
          <p:cNvSpPr txBox="1"/>
          <p:nvPr/>
        </p:nvSpPr>
        <p:spPr>
          <a:xfrm>
            <a:off x="9540898" y="1590730"/>
            <a:ext cx="1511904" cy="400110"/>
          </a:xfrm>
          <a:prstGeom prst="rect">
            <a:avLst/>
          </a:prstGeom>
          <a:noFill/>
        </p:spPr>
        <p:txBody>
          <a:bodyPr wrap="square" rtlCol="0">
            <a:spAutoFit/>
          </a:bodyPr>
          <a:lstStyle/>
          <a:p>
            <a:pPr algn="ctr"/>
            <a:r>
              <a:rPr lang="en-US" altLang="zh-CN" sz="1000" dirty="0">
                <a:ea typeface="HarmonyOS Sans SC Light" panose="00000400000000000000" pitchFamily="2" charset="-122"/>
                <a:sym typeface="+mn-lt"/>
              </a:rPr>
              <a:t>2020</a:t>
            </a:r>
            <a:r>
              <a:rPr lang="zh-CN" altLang="en-US" sz="1000" dirty="0">
                <a:ea typeface="HarmonyOS Sans SC Light" panose="00000400000000000000" pitchFamily="2" charset="-122"/>
                <a:sym typeface="+mn-lt"/>
              </a:rPr>
              <a:t>年度人力资源后勤福利管理榜单</a:t>
            </a:r>
            <a:endParaRPr lang="en-US" altLang="zh-CN" sz="1000" dirty="0">
              <a:ea typeface="HarmonyOS Sans SC Light" panose="00000400000000000000" pitchFamily="2" charset="-122"/>
              <a:sym typeface="+mn-lt"/>
            </a:endParaRPr>
          </a:p>
        </p:txBody>
      </p:sp>
      <p:sp>
        <p:nvSpPr>
          <p:cNvPr id="1205" name="文本框 1204"/>
          <p:cNvSpPr txBox="1"/>
          <p:nvPr/>
        </p:nvSpPr>
        <p:spPr>
          <a:xfrm>
            <a:off x="1165458" y="3370308"/>
            <a:ext cx="1467068" cy="400110"/>
          </a:xfrm>
          <a:prstGeom prst="rect">
            <a:avLst/>
          </a:prstGeom>
          <a:noFill/>
        </p:spPr>
        <p:txBody>
          <a:bodyPr wrap="none" rtlCol="0">
            <a:spAutoFit/>
          </a:bodyPr>
          <a:lstStyle/>
          <a:p>
            <a:pPr algn="ctr"/>
            <a:r>
              <a:rPr lang="zh-CN" altLang="en-US" sz="1000" dirty="0">
                <a:ea typeface="HarmonyOS Sans SC Light" panose="00000400000000000000" pitchFamily="2" charset="-122"/>
                <a:sym typeface="+mn-lt"/>
              </a:rPr>
              <a:t>中国电商乡村振兴联盟</a:t>
            </a:r>
            <a:endParaRPr lang="en-US" altLang="zh-CN" sz="1000" dirty="0">
              <a:ea typeface="HarmonyOS Sans SC Light" panose="00000400000000000000" pitchFamily="2" charset="-122"/>
              <a:sym typeface="+mn-lt"/>
            </a:endParaRPr>
          </a:p>
          <a:p>
            <a:pPr algn="ctr"/>
            <a:r>
              <a:rPr lang="zh-CN" altLang="en-US" sz="1000" dirty="0">
                <a:ea typeface="HarmonyOS Sans SC Light" panose="00000400000000000000" pitchFamily="2" charset="-122"/>
                <a:sym typeface="+mn-lt"/>
              </a:rPr>
              <a:t>成员单位</a:t>
            </a:r>
            <a:endParaRPr lang="zh-CN" altLang="en-US" sz="1000" dirty="0">
              <a:ea typeface="HarmonyOS Sans SC Light" panose="00000400000000000000" pitchFamily="2" charset="-122"/>
              <a:sym typeface="+mn-lt"/>
            </a:endParaRPr>
          </a:p>
        </p:txBody>
      </p:sp>
      <p:sp>
        <p:nvSpPr>
          <p:cNvPr id="1206" name="文本框 1205"/>
          <p:cNvSpPr txBox="1"/>
          <p:nvPr/>
        </p:nvSpPr>
        <p:spPr>
          <a:xfrm>
            <a:off x="4073494" y="3349633"/>
            <a:ext cx="1255472" cy="400110"/>
          </a:xfrm>
          <a:prstGeom prst="rect">
            <a:avLst/>
          </a:prstGeom>
          <a:noFill/>
        </p:spPr>
        <p:txBody>
          <a:bodyPr wrap="none" rtlCol="0">
            <a:spAutoFit/>
          </a:bodyPr>
          <a:lstStyle/>
          <a:p>
            <a:pPr algn="ctr"/>
            <a:r>
              <a:rPr lang="en-US" altLang="zh-CN" sz="1000" dirty="0">
                <a:ea typeface="HarmonyOS Sans SC Light" panose="00000400000000000000" pitchFamily="2" charset="-122"/>
                <a:sym typeface="+mn-lt"/>
              </a:rPr>
              <a:t>2017</a:t>
            </a:r>
            <a:r>
              <a:rPr lang="zh-CN" altLang="en-US" sz="1000" dirty="0">
                <a:ea typeface="HarmonyOS Sans SC Light" panose="00000400000000000000" pitchFamily="2" charset="-122"/>
                <a:sym typeface="+mn-lt"/>
              </a:rPr>
              <a:t>年上海创博会</a:t>
            </a:r>
            <a:endParaRPr lang="en-US" altLang="zh-CN" sz="1000" dirty="0">
              <a:ea typeface="HarmonyOS Sans SC Light" panose="00000400000000000000" pitchFamily="2" charset="-122"/>
              <a:sym typeface="+mn-lt"/>
            </a:endParaRPr>
          </a:p>
          <a:p>
            <a:pPr algn="ctr"/>
            <a:r>
              <a:rPr lang="zh-CN" altLang="en-US" sz="1000" dirty="0">
                <a:ea typeface="HarmonyOS Sans SC Light" panose="00000400000000000000" pitchFamily="2" charset="-122"/>
                <a:sym typeface="+mn-lt"/>
              </a:rPr>
              <a:t>金奖</a:t>
            </a:r>
            <a:endParaRPr lang="zh-CN" altLang="en-US" sz="1000" dirty="0">
              <a:ea typeface="HarmonyOS Sans SC Light" panose="00000400000000000000" pitchFamily="2" charset="-122"/>
              <a:sym typeface="+mn-lt"/>
            </a:endParaRPr>
          </a:p>
        </p:txBody>
      </p:sp>
      <p:sp>
        <p:nvSpPr>
          <p:cNvPr id="1207" name="文本框 1206"/>
          <p:cNvSpPr txBox="1"/>
          <p:nvPr/>
        </p:nvSpPr>
        <p:spPr>
          <a:xfrm>
            <a:off x="6853668" y="3270895"/>
            <a:ext cx="1287532" cy="553998"/>
          </a:xfrm>
          <a:prstGeom prst="rect">
            <a:avLst/>
          </a:prstGeom>
          <a:noFill/>
        </p:spPr>
        <p:txBody>
          <a:bodyPr wrap="none" rtlCol="0">
            <a:spAutoFit/>
          </a:bodyPr>
          <a:lstStyle/>
          <a:p>
            <a:pPr algn="ctr"/>
            <a:r>
              <a:rPr lang="en-US" altLang="zh-CN" sz="1000" dirty="0">
                <a:ea typeface="HarmonyOS Sans SC Light" panose="00000400000000000000" pitchFamily="2" charset="-122"/>
                <a:cs typeface="微软雅黑" panose="020B0503020204020204" charset="-122"/>
                <a:sym typeface="+mn-lt"/>
              </a:rPr>
              <a:t>9</a:t>
            </a:r>
            <a:r>
              <a:rPr lang="zh-CN" altLang="en-US" sz="1000" dirty="0">
                <a:ea typeface="HarmonyOS Sans SC Light" panose="00000400000000000000" pitchFamily="2" charset="-122"/>
                <a:cs typeface="微软雅黑" panose="020B0503020204020204" charset="-122"/>
                <a:sym typeface="+mn-lt"/>
              </a:rPr>
              <a:t>次荣获</a:t>
            </a:r>
            <a:r>
              <a:rPr lang="en-US" altLang="zh-CN" sz="1000" dirty="0" err="1">
                <a:ea typeface="HarmonyOS Sans SC Light" panose="00000400000000000000" pitchFamily="2" charset="-122"/>
                <a:cs typeface="微软雅黑" panose="020B0503020204020204" charset="-122"/>
                <a:sym typeface="+mn-lt"/>
              </a:rPr>
              <a:t>HRoot</a:t>
            </a:r>
            <a:r>
              <a:rPr lang="zh-CN" altLang="en-US" sz="1000" dirty="0">
                <a:ea typeface="HarmonyOS Sans SC Light" panose="00000400000000000000" pitchFamily="2" charset="-122"/>
                <a:cs typeface="微软雅黑" panose="020B0503020204020204" charset="-122"/>
                <a:sym typeface="+mn-lt"/>
              </a:rPr>
              <a:t>颁发</a:t>
            </a:r>
            <a:endParaRPr lang="en-US" altLang="zh-CN" sz="1000" dirty="0">
              <a:ea typeface="HarmonyOS Sans SC Light" panose="00000400000000000000" pitchFamily="2" charset="-122"/>
              <a:cs typeface="微软雅黑" panose="020B0503020204020204" charset="-122"/>
              <a:sym typeface="+mn-lt"/>
            </a:endParaRPr>
          </a:p>
          <a:p>
            <a:pPr algn="ctr"/>
            <a:r>
              <a:rPr lang="zh-CN" altLang="en-US" sz="1000" dirty="0">
                <a:ea typeface="HarmonyOS Sans SC Light" panose="00000400000000000000" pitchFamily="2" charset="-122"/>
                <a:cs typeface="微软雅黑" panose="020B0503020204020204" charset="-122"/>
                <a:sym typeface="+mn-lt"/>
              </a:rPr>
              <a:t>“大中华区</a:t>
            </a:r>
            <a:endParaRPr lang="en-US" altLang="zh-CN" sz="1000" dirty="0">
              <a:ea typeface="HarmonyOS Sans SC Light" panose="00000400000000000000" pitchFamily="2" charset="-122"/>
              <a:cs typeface="微软雅黑" panose="020B0503020204020204" charset="-122"/>
              <a:sym typeface="+mn-lt"/>
            </a:endParaRPr>
          </a:p>
          <a:p>
            <a:pPr algn="ctr"/>
            <a:r>
              <a:rPr lang="zh-CN" altLang="en-US" sz="1000" dirty="0">
                <a:ea typeface="HarmonyOS Sans SC Light" panose="00000400000000000000" pitchFamily="2" charset="-122"/>
                <a:cs typeface="微软雅黑" panose="020B0503020204020204" charset="-122"/>
                <a:sym typeface="+mn-lt"/>
              </a:rPr>
              <a:t>最佳福利外包机构”</a:t>
            </a:r>
            <a:endParaRPr lang="zh-CN" altLang="en-US" sz="1000" dirty="0">
              <a:ea typeface="HarmonyOS Sans SC Light" panose="00000400000000000000" pitchFamily="2" charset="-122"/>
              <a:sym typeface="+mn-lt"/>
            </a:endParaRPr>
          </a:p>
        </p:txBody>
      </p:sp>
      <p:sp>
        <p:nvSpPr>
          <p:cNvPr id="1208" name="文本框 1207"/>
          <p:cNvSpPr txBox="1"/>
          <p:nvPr/>
        </p:nvSpPr>
        <p:spPr>
          <a:xfrm>
            <a:off x="9615170" y="3301090"/>
            <a:ext cx="1364476" cy="400110"/>
          </a:xfrm>
          <a:prstGeom prst="rect">
            <a:avLst/>
          </a:prstGeom>
          <a:noFill/>
        </p:spPr>
        <p:txBody>
          <a:bodyPr wrap="none" rtlCol="0">
            <a:spAutoFit/>
          </a:bodyPr>
          <a:lstStyle/>
          <a:p>
            <a:pPr algn="ctr"/>
            <a:r>
              <a:rPr lang="en-US" altLang="zh-CN" sz="1000" dirty="0" err="1">
                <a:ea typeface="HarmonyOS Sans SC Light" panose="00000400000000000000" pitchFamily="2" charset="-122"/>
                <a:sym typeface="+mn-lt"/>
              </a:rPr>
              <a:t>HRTech</a:t>
            </a:r>
            <a:r>
              <a:rPr lang="en-US" altLang="zh-CN" sz="1000" dirty="0">
                <a:ea typeface="HarmonyOS Sans SC Light" panose="00000400000000000000" pitchFamily="2" charset="-122"/>
                <a:sym typeface="+mn-lt"/>
              </a:rPr>
              <a:t> China</a:t>
            </a:r>
            <a:endParaRPr lang="en-US" altLang="zh-CN" sz="1000" dirty="0">
              <a:ea typeface="HarmonyOS Sans SC Light" panose="00000400000000000000" pitchFamily="2" charset="-122"/>
              <a:sym typeface="+mn-lt"/>
            </a:endParaRPr>
          </a:p>
          <a:p>
            <a:pPr algn="ctr"/>
            <a:r>
              <a:rPr lang="en-US" altLang="zh-CN" sz="1000" dirty="0">
                <a:ea typeface="HarmonyOS Sans SC Light" panose="00000400000000000000" pitchFamily="2" charset="-122"/>
                <a:sym typeface="+mn-lt"/>
              </a:rPr>
              <a:t>2021</a:t>
            </a:r>
            <a:r>
              <a:rPr lang="zh-CN" altLang="en-US" sz="1000" dirty="0">
                <a:ea typeface="HarmonyOS Sans SC Light" panose="00000400000000000000" pitchFamily="2" charset="-122"/>
                <a:sym typeface="+mn-lt"/>
              </a:rPr>
              <a:t>最佳用户体验奖</a:t>
            </a:r>
            <a:endParaRPr lang="zh-CN" altLang="en-US" sz="1000" dirty="0">
              <a:ea typeface="HarmonyOS Sans SC Light" panose="00000400000000000000" pitchFamily="2" charset="-122"/>
              <a:sym typeface="+mn-lt"/>
            </a:endParaRPr>
          </a:p>
        </p:txBody>
      </p:sp>
      <p:sp>
        <p:nvSpPr>
          <p:cNvPr id="1209" name="文本框 1208"/>
          <p:cNvSpPr txBox="1"/>
          <p:nvPr/>
        </p:nvSpPr>
        <p:spPr>
          <a:xfrm>
            <a:off x="1205255" y="5003552"/>
            <a:ext cx="1467068" cy="553998"/>
          </a:xfrm>
          <a:prstGeom prst="rect">
            <a:avLst/>
          </a:prstGeom>
          <a:noFill/>
        </p:spPr>
        <p:txBody>
          <a:bodyPr wrap="none" rtlCol="0">
            <a:spAutoFit/>
          </a:bodyPr>
          <a:lstStyle/>
          <a:p>
            <a:pPr algn="ctr"/>
            <a:r>
              <a:rPr lang="en-US" altLang="zh-CN" sz="1000" dirty="0">
                <a:ea typeface="HarmonyOS Sans SC Light" panose="00000400000000000000" pitchFamily="2" charset="-122"/>
                <a:cs typeface="微软雅黑" panose="020B0503020204020204" charset="-122"/>
                <a:sym typeface="+mn-lt"/>
              </a:rPr>
              <a:t>5</a:t>
            </a:r>
            <a:r>
              <a:rPr lang="zh-CN" altLang="en-US" sz="1000" dirty="0">
                <a:ea typeface="HarmonyOS Sans SC Light" panose="00000400000000000000" pitchFamily="2" charset="-122"/>
                <a:cs typeface="微软雅黑" panose="020B0503020204020204" charset="-122"/>
                <a:sym typeface="+mn-lt"/>
              </a:rPr>
              <a:t>次</a:t>
            </a:r>
            <a:r>
              <a:rPr lang="en-US" altLang="zh-CN" sz="1000" dirty="0">
                <a:ea typeface="HarmonyOS Sans SC Light" panose="00000400000000000000" pitchFamily="2" charset="-122"/>
                <a:cs typeface="微软雅黑" panose="020B0503020204020204" charset="-122"/>
                <a:sym typeface="+mn-lt"/>
              </a:rPr>
              <a:t>2021</a:t>
            </a:r>
            <a:r>
              <a:rPr lang="zh-CN" altLang="en-US" sz="1000" dirty="0">
                <a:ea typeface="HarmonyOS Sans SC Light" panose="00000400000000000000" pitchFamily="2" charset="-122"/>
                <a:cs typeface="微软雅黑" panose="020B0503020204020204" charset="-122"/>
                <a:sym typeface="+mn-lt"/>
              </a:rPr>
              <a:t>荣获</a:t>
            </a:r>
            <a:endParaRPr lang="en-US" altLang="zh-CN" sz="1000" dirty="0">
              <a:ea typeface="HarmonyOS Sans SC Light" panose="00000400000000000000" pitchFamily="2" charset="-122"/>
              <a:cs typeface="微软雅黑" panose="020B0503020204020204" charset="-122"/>
              <a:sym typeface="+mn-lt"/>
            </a:endParaRPr>
          </a:p>
          <a:p>
            <a:pPr algn="ctr"/>
            <a:r>
              <a:rPr lang="zh-CN" altLang="en-US" sz="1000" dirty="0">
                <a:ea typeface="HarmonyOS Sans SC Light" panose="00000400000000000000" pitchFamily="2" charset="-122"/>
                <a:cs typeface="微软雅黑" panose="020B0503020204020204" charset="-122"/>
                <a:sym typeface="+mn-lt"/>
              </a:rPr>
              <a:t>中国薪酬与福利供应商</a:t>
            </a:r>
            <a:endParaRPr lang="en-US" altLang="zh-CN" sz="1000" dirty="0">
              <a:ea typeface="HarmonyOS Sans SC Light" panose="00000400000000000000" pitchFamily="2" charset="-122"/>
              <a:cs typeface="微软雅黑" panose="020B0503020204020204" charset="-122"/>
              <a:sym typeface="+mn-lt"/>
            </a:endParaRPr>
          </a:p>
          <a:p>
            <a:pPr algn="ctr"/>
            <a:r>
              <a:rPr lang="zh-CN" altLang="en-US" sz="1000" dirty="0">
                <a:ea typeface="HarmonyOS Sans SC Light" panose="00000400000000000000" pitchFamily="2" charset="-122"/>
                <a:cs typeface="微软雅黑" panose="020B0503020204020204" charset="-122"/>
                <a:sym typeface="+mn-lt"/>
              </a:rPr>
              <a:t>价值大奖</a:t>
            </a:r>
            <a:endParaRPr lang="en-US" altLang="zh-CN" sz="1000" dirty="0">
              <a:ea typeface="HarmonyOS Sans SC Light" panose="00000400000000000000" pitchFamily="2" charset="-122"/>
              <a:cs typeface="微软雅黑" panose="020B0503020204020204" charset="-122"/>
              <a:sym typeface="+mn-lt"/>
            </a:endParaRPr>
          </a:p>
        </p:txBody>
      </p:sp>
      <p:sp>
        <p:nvSpPr>
          <p:cNvPr id="1210" name="文本框 1209"/>
          <p:cNvSpPr txBox="1"/>
          <p:nvPr/>
        </p:nvSpPr>
        <p:spPr>
          <a:xfrm>
            <a:off x="4106784" y="4962451"/>
            <a:ext cx="1210588" cy="553998"/>
          </a:xfrm>
          <a:prstGeom prst="rect">
            <a:avLst/>
          </a:prstGeom>
          <a:noFill/>
        </p:spPr>
        <p:txBody>
          <a:bodyPr wrap="none" rtlCol="0">
            <a:spAutoFit/>
          </a:bodyPr>
          <a:lstStyle/>
          <a:p>
            <a:pPr algn="ctr"/>
            <a:r>
              <a:rPr lang="en-US" altLang="zh-CN" sz="1000" dirty="0">
                <a:ea typeface="HarmonyOS Sans SC Light" panose="00000400000000000000" pitchFamily="2" charset="-122"/>
                <a:sym typeface="+mn-lt"/>
              </a:rPr>
              <a:t>2021</a:t>
            </a:r>
            <a:endParaRPr lang="en-US" altLang="zh-CN" sz="1000" dirty="0">
              <a:ea typeface="HarmonyOS Sans SC Light" panose="00000400000000000000" pitchFamily="2" charset="-122"/>
              <a:sym typeface="+mn-lt"/>
            </a:endParaRPr>
          </a:p>
          <a:p>
            <a:pPr algn="ctr"/>
            <a:r>
              <a:rPr lang="en-US" altLang="zh-CN" sz="1000" dirty="0">
                <a:ea typeface="HarmonyOS Sans SC Light" panose="00000400000000000000" pitchFamily="2" charset="-122"/>
                <a:sym typeface="+mn-lt"/>
              </a:rPr>
              <a:t>GHR</a:t>
            </a:r>
            <a:r>
              <a:rPr lang="zh-CN" altLang="en-US" sz="1000" dirty="0">
                <a:ea typeface="HarmonyOS Sans SC Light" panose="00000400000000000000" pitchFamily="2" charset="-122"/>
                <a:sym typeface="+mn-lt"/>
              </a:rPr>
              <a:t>年度影响力</a:t>
            </a:r>
            <a:endParaRPr lang="en-US" altLang="zh-CN" sz="1000" dirty="0">
              <a:ea typeface="HarmonyOS Sans SC Light" panose="00000400000000000000" pitchFamily="2" charset="-122"/>
              <a:sym typeface="+mn-lt"/>
            </a:endParaRPr>
          </a:p>
          <a:p>
            <a:pPr algn="ctr"/>
            <a:r>
              <a:rPr lang="zh-CN" altLang="en-US" sz="1000" dirty="0">
                <a:ea typeface="HarmonyOS Sans SC Light" panose="00000400000000000000" pitchFamily="2" charset="-122"/>
                <a:sym typeface="+mn-lt"/>
              </a:rPr>
              <a:t>人力资源服务机构</a:t>
            </a:r>
            <a:endParaRPr lang="zh-CN" altLang="en-US" sz="1000" dirty="0">
              <a:ea typeface="HarmonyOS Sans SC Light" panose="00000400000000000000" pitchFamily="2" charset="-122"/>
              <a:sym typeface="+mn-lt"/>
            </a:endParaRPr>
          </a:p>
        </p:txBody>
      </p:sp>
      <p:sp>
        <p:nvSpPr>
          <p:cNvPr id="1211" name="文本框 1210"/>
          <p:cNvSpPr txBox="1"/>
          <p:nvPr/>
        </p:nvSpPr>
        <p:spPr>
          <a:xfrm>
            <a:off x="6868767" y="5002930"/>
            <a:ext cx="1236236" cy="553998"/>
          </a:xfrm>
          <a:prstGeom prst="rect">
            <a:avLst/>
          </a:prstGeom>
          <a:noFill/>
        </p:spPr>
        <p:txBody>
          <a:bodyPr wrap="none" rtlCol="0">
            <a:spAutoFit/>
          </a:bodyPr>
          <a:lstStyle/>
          <a:p>
            <a:pPr algn="ctr"/>
            <a:r>
              <a:rPr lang="en-US" altLang="zh-CN" sz="1000" dirty="0">
                <a:ea typeface="HarmonyOS Sans SC Light" panose="00000400000000000000" pitchFamily="2" charset="-122"/>
                <a:sym typeface="+mn-lt"/>
              </a:rPr>
              <a:t>HRMAC</a:t>
            </a:r>
            <a:endParaRPr lang="en-US" altLang="zh-CN" sz="1000" dirty="0">
              <a:ea typeface="HarmonyOS Sans SC Light" panose="00000400000000000000" pitchFamily="2" charset="-122"/>
              <a:sym typeface="+mn-lt"/>
            </a:endParaRPr>
          </a:p>
          <a:p>
            <a:pPr algn="ctr"/>
            <a:r>
              <a:rPr lang="en-US" altLang="zh-CN" sz="1000" dirty="0">
                <a:ea typeface="HarmonyOS Sans SC Light" panose="00000400000000000000" pitchFamily="2" charset="-122"/>
                <a:sym typeface="+mn-lt"/>
              </a:rPr>
              <a:t>2021</a:t>
            </a:r>
            <a:r>
              <a:rPr lang="zh-CN" altLang="en-US" sz="1000" dirty="0">
                <a:ea typeface="HarmonyOS Sans SC Light" panose="00000400000000000000" pitchFamily="2" charset="-122"/>
                <a:sym typeface="+mn-lt"/>
              </a:rPr>
              <a:t>年度大中华区</a:t>
            </a:r>
            <a:endParaRPr lang="en-US" altLang="zh-CN" sz="1000" dirty="0">
              <a:ea typeface="HarmonyOS Sans SC Light" panose="00000400000000000000" pitchFamily="2" charset="-122"/>
              <a:sym typeface="+mn-lt"/>
            </a:endParaRPr>
          </a:p>
          <a:p>
            <a:pPr algn="ctr"/>
            <a:r>
              <a:rPr lang="zh-CN" altLang="en-US" sz="1000" dirty="0">
                <a:ea typeface="HarmonyOS Sans SC Light" panose="00000400000000000000" pitchFamily="2" charset="-122"/>
                <a:sym typeface="+mn-lt"/>
              </a:rPr>
              <a:t>价值大奖</a:t>
            </a:r>
            <a:endParaRPr lang="zh-CN" altLang="en-US" sz="1000" dirty="0">
              <a:ea typeface="HarmonyOS Sans SC Light" panose="00000400000000000000" pitchFamily="2" charset="-122"/>
              <a:sym typeface="+mn-lt"/>
            </a:endParaRPr>
          </a:p>
        </p:txBody>
      </p:sp>
      <p:sp>
        <p:nvSpPr>
          <p:cNvPr id="1212" name="文本框 1211"/>
          <p:cNvSpPr txBox="1"/>
          <p:nvPr/>
        </p:nvSpPr>
        <p:spPr>
          <a:xfrm>
            <a:off x="9571749" y="4965496"/>
            <a:ext cx="1467068" cy="553998"/>
          </a:xfrm>
          <a:prstGeom prst="rect">
            <a:avLst/>
          </a:prstGeom>
          <a:noFill/>
        </p:spPr>
        <p:txBody>
          <a:bodyPr wrap="none" rtlCol="0">
            <a:spAutoFit/>
          </a:bodyPr>
          <a:lstStyle/>
          <a:p>
            <a:pPr algn="ctr"/>
            <a:r>
              <a:rPr lang="en-US" altLang="zh-CN" sz="1000" dirty="0">
                <a:ea typeface="HarmonyOS Sans SC Light" panose="00000400000000000000" pitchFamily="2" charset="-122"/>
                <a:sym typeface="+mn-lt"/>
              </a:rPr>
              <a:t>5</a:t>
            </a:r>
            <a:r>
              <a:rPr lang="zh-CN" altLang="en-US" sz="1000" dirty="0">
                <a:ea typeface="HarmonyOS Sans SC Light" panose="00000400000000000000" pitchFamily="2" charset="-122"/>
                <a:sym typeface="+mn-lt"/>
              </a:rPr>
              <a:t>次荣获伯乐会颁发</a:t>
            </a:r>
            <a:endParaRPr lang="en-US" altLang="zh-CN" sz="1000" dirty="0">
              <a:ea typeface="HarmonyOS Sans SC Light" panose="00000400000000000000" pitchFamily="2" charset="-122"/>
              <a:sym typeface="+mn-lt"/>
            </a:endParaRPr>
          </a:p>
          <a:p>
            <a:pPr algn="ctr"/>
            <a:r>
              <a:rPr lang="en-US" altLang="zh-CN" sz="1000" dirty="0">
                <a:ea typeface="HarmonyOS Sans SC Light" panose="00000400000000000000" pitchFamily="2" charset="-122"/>
                <a:sym typeface="+mn-lt"/>
              </a:rPr>
              <a:t>”</a:t>
            </a:r>
            <a:r>
              <a:rPr lang="zh-CN" altLang="en-US" sz="1000" dirty="0">
                <a:ea typeface="HarmonyOS Sans SC Light" panose="00000400000000000000" pitchFamily="2" charset="-122"/>
                <a:sym typeface="+mn-lt"/>
              </a:rPr>
              <a:t>中国好伯乐</a:t>
            </a:r>
            <a:r>
              <a:rPr lang="en-US" altLang="zh-CN" sz="1000" dirty="0">
                <a:ea typeface="HarmonyOS Sans SC Light" panose="00000400000000000000" pitchFamily="2" charset="-122"/>
                <a:sym typeface="+mn-lt"/>
              </a:rPr>
              <a:t>”</a:t>
            </a:r>
            <a:endParaRPr lang="en-US" altLang="zh-CN" sz="1000" dirty="0">
              <a:ea typeface="HarmonyOS Sans SC Light" panose="00000400000000000000" pitchFamily="2" charset="-122"/>
              <a:sym typeface="+mn-lt"/>
            </a:endParaRPr>
          </a:p>
          <a:p>
            <a:pPr algn="ctr"/>
            <a:r>
              <a:rPr lang="zh-CN" altLang="en-US" sz="1000" dirty="0">
                <a:ea typeface="HarmonyOS Sans SC Light" panose="00000400000000000000" pitchFamily="2" charset="-122"/>
                <a:sym typeface="+mn-lt"/>
              </a:rPr>
              <a:t>人力资源服务品牌十强</a:t>
            </a:r>
            <a:endParaRPr lang="zh-CN" altLang="en-US" sz="1000" dirty="0">
              <a:ea typeface="HarmonyOS Sans SC Light" panose="00000400000000000000" pitchFamily="2" charset="-122"/>
              <a:sym typeface="+mn-l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screen"/>
          <a:stretch>
            <a:fillRect/>
          </a:stretch>
        </p:blipFill>
        <p:spPr>
          <a:xfrm>
            <a:off x="-4" y="0"/>
            <a:ext cx="12222661" cy="68760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515938" y="352425"/>
            <a:ext cx="8535563" cy="430887"/>
          </a:xfrm>
          <a:prstGeom prst="rect">
            <a:avLst/>
          </a:prstGeom>
          <a:noFill/>
        </p:spPr>
        <p:txBody>
          <a:bodyPr wrap="square" lIns="0" tIns="0" rIns="0" bIns="0" rtlCol="0">
            <a:spAutoFit/>
          </a:bodyPr>
          <a:lstStyle/>
          <a:p>
            <a:r>
              <a:rPr lang="zh-CN" altLang="en-US" sz="2800" b="1" dirty="0">
                <a:solidFill>
                  <a:srgbClr val="EA5514"/>
                </a:solidFill>
                <a:ea typeface="HarmonyOS Sans SC Black" panose="00000A00000000000000" pitchFamily="2" charset="-122"/>
                <a:sym typeface="+mn-lt"/>
              </a:rPr>
              <a:t>专业的交付流程，确保项目顺利实施</a:t>
            </a:r>
            <a:endParaRPr lang="zh-CN" altLang="en-US" sz="2800" b="1" dirty="0">
              <a:solidFill>
                <a:srgbClr val="EA5514"/>
              </a:solidFill>
              <a:ea typeface="HarmonyOS Sans SC Black" panose="00000A00000000000000" pitchFamily="2" charset="-122"/>
              <a:cs typeface="+mn-ea"/>
              <a:sym typeface="+mn-lt"/>
            </a:endParaRPr>
          </a:p>
        </p:txBody>
      </p:sp>
      <p:pic>
        <p:nvPicPr>
          <p:cNvPr id="115" name="图片 114"/>
          <p:cNvPicPr>
            <a:picLocks noChangeAspect="1"/>
          </p:cNvPicPr>
          <p:nvPr/>
        </p:nvPicPr>
        <p:blipFill rotWithShape="1">
          <a:blip r:embed="rId1" cstate="screen">
            <a:alphaModFix amt="60000"/>
            <a:duotone>
              <a:schemeClr val="accent2">
                <a:shade val="45000"/>
                <a:satMod val="135000"/>
              </a:schemeClr>
              <a:prstClr val="white"/>
            </a:duotone>
          </a:blip>
          <a:srcRect/>
          <a:stretch>
            <a:fillRect/>
          </a:stretch>
        </p:blipFill>
        <p:spPr>
          <a:xfrm>
            <a:off x="0" y="2244316"/>
            <a:ext cx="12192000" cy="5803915"/>
          </a:xfrm>
          <a:prstGeom prst="rect">
            <a:avLst/>
          </a:prstGeom>
        </p:spPr>
      </p:pic>
      <p:sp>
        <p:nvSpPr>
          <p:cNvPr id="116" name="任意多边形: 形状 115"/>
          <p:cNvSpPr/>
          <p:nvPr/>
        </p:nvSpPr>
        <p:spPr>
          <a:xfrm>
            <a:off x="-1081314" y="2766785"/>
            <a:ext cx="14354628" cy="1204995"/>
          </a:xfrm>
          <a:custGeom>
            <a:avLst/>
            <a:gdLst>
              <a:gd name="connsiteX0" fmla="*/ 0 w 14354628"/>
              <a:gd name="connsiteY0" fmla="*/ 1161143 h 1204995"/>
              <a:gd name="connsiteX1" fmla="*/ 2627085 w 14354628"/>
              <a:gd name="connsiteY1" fmla="*/ 711200 h 1204995"/>
              <a:gd name="connsiteX2" fmla="*/ 5558971 w 14354628"/>
              <a:gd name="connsiteY2" fmla="*/ 1204686 h 1204995"/>
              <a:gd name="connsiteX3" fmla="*/ 8011885 w 14354628"/>
              <a:gd name="connsiteY3" fmla="*/ 624114 h 1204995"/>
              <a:gd name="connsiteX4" fmla="*/ 11408228 w 14354628"/>
              <a:gd name="connsiteY4" fmla="*/ 986971 h 1204995"/>
              <a:gd name="connsiteX5" fmla="*/ 14354628 w 14354628"/>
              <a:gd name="connsiteY5" fmla="*/ 0 h 120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54628" h="1204995">
                <a:moveTo>
                  <a:pt x="0" y="1161143"/>
                </a:moveTo>
                <a:cubicBezTo>
                  <a:pt x="850295" y="932543"/>
                  <a:pt x="1700590" y="703943"/>
                  <a:pt x="2627085" y="711200"/>
                </a:cubicBezTo>
                <a:cubicBezTo>
                  <a:pt x="3553580" y="718457"/>
                  <a:pt x="4661504" y="1219200"/>
                  <a:pt x="5558971" y="1204686"/>
                </a:cubicBezTo>
                <a:cubicBezTo>
                  <a:pt x="6456438" y="1190172"/>
                  <a:pt x="7037009" y="660400"/>
                  <a:pt x="8011885" y="624114"/>
                </a:cubicBezTo>
                <a:cubicBezTo>
                  <a:pt x="8986761" y="587828"/>
                  <a:pt x="10351104" y="1090990"/>
                  <a:pt x="11408228" y="986971"/>
                </a:cubicBezTo>
                <a:cubicBezTo>
                  <a:pt x="12465352" y="882952"/>
                  <a:pt x="13409990" y="441476"/>
                  <a:pt x="14354628" y="0"/>
                </a:cubicBezTo>
              </a:path>
            </a:pathLst>
          </a:custGeom>
          <a:noFill/>
          <a:ln w="50800">
            <a:gradFill>
              <a:gsLst>
                <a:gs pos="0">
                  <a:schemeClr val="accent1">
                    <a:lumMod val="5000"/>
                    <a:lumOff val="95000"/>
                  </a:schemeClr>
                </a:gs>
                <a:gs pos="65000">
                  <a:srgbClr val="EA5514"/>
                </a:gs>
                <a:gs pos="100000">
                  <a:schemeClr val="bg1"/>
                </a:gs>
              </a:gsLst>
              <a:lin ang="5400000" scaled="1"/>
            </a:gradFill>
          </a:ln>
          <a:effectLst>
            <a:outerShdw blurRad="50800" dist="800100" dir="900000" algn="t" rotWithShape="0">
              <a:srgbClr val="753E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微软雅黑" panose="020B0503020204020204" charset="-122"/>
              <a:cs typeface="+mn-cs"/>
              <a:sym typeface="+mn-lt"/>
            </a:endParaRPr>
          </a:p>
        </p:txBody>
      </p:sp>
      <p:sp>
        <p:nvSpPr>
          <p:cNvPr id="126" name="文本框 125"/>
          <p:cNvSpPr txBox="1"/>
          <p:nvPr/>
        </p:nvSpPr>
        <p:spPr>
          <a:xfrm>
            <a:off x="1125374" y="1290821"/>
            <a:ext cx="1921416" cy="369332"/>
          </a:xfrm>
          <a:prstGeom prst="rect">
            <a:avLst/>
          </a:prstGeom>
          <a:noFill/>
        </p:spPr>
        <p:txBody>
          <a:bodyPr wrap="square" lIns="0" tIns="0" rIns="0" bIns="0" rtlCol="0" anchor="ctr">
            <a:spAutoFit/>
          </a:bodyPr>
          <a:lstStyle/>
          <a:p>
            <a:pPr algn="ctr"/>
            <a:r>
              <a:rPr lang="zh-CN" altLang="en-US" sz="2400" dirty="0">
                <a:solidFill>
                  <a:srgbClr val="F1973B"/>
                </a:solidFill>
                <a:ea typeface="HarmonyOS Sans SC Medium" panose="00000600000000000000" pitchFamily="2" charset="-122"/>
                <a:cs typeface="+mn-ea"/>
                <a:sym typeface="+mn-lt"/>
              </a:rPr>
              <a:t>企业沟通阶段</a:t>
            </a:r>
            <a:endParaRPr lang="zh-CN" altLang="en-US" sz="2400" dirty="0">
              <a:solidFill>
                <a:srgbClr val="F1973B"/>
              </a:solidFill>
              <a:ea typeface="HarmonyOS Sans SC Medium" panose="00000600000000000000" pitchFamily="2" charset="-122"/>
              <a:cs typeface="+mn-ea"/>
              <a:sym typeface="+mn-lt"/>
            </a:endParaRPr>
          </a:p>
        </p:txBody>
      </p:sp>
      <p:sp>
        <p:nvSpPr>
          <p:cNvPr id="127" name="文本框 126"/>
          <p:cNvSpPr txBox="1"/>
          <p:nvPr/>
        </p:nvSpPr>
        <p:spPr>
          <a:xfrm>
            <a:off x="276928" y="2220311"/>
            <a:ext cx="1438145" cy="246221"/>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ea typeface="HarmonyOS Sans SC Light" panose="00000400000000000000" pitchFamily="2" charset="-122"/>
                <a:cs typeface="+mn-ea"/>
                <a:sym typeface="+mn-lt"/>
              </a:rPr>
              <a:t>需求调研</a:t>
            </a:r>
            <a:endParaRPr kumimoji="0" lang="zh-CN" altLang="en-US" sz="1600" b="0" i="0" u="none" strike="noStrike" kern="1200" cap="none" spc="0" normalizeH="0" baseline="0" noProof="0" dirty="0">
              <a:ln>
                <a:noFill/>
              </a:ln>
              <a:solidFill>
                <a:prstClr val="black"/>
              </a:solidFill>
              <a:effectLst/>
              <a:uLnTx/>
              <a:uFillTx/>
              <a:ea typeface="HarmonyOS Sans SC Light" panose="00000400000000000000" pitchFamily="2" charset="-122"/>
              <a:cs typeface="阿里巴巴普惠体 R" panose="00020600040101010101" pitchFamily="18" charset="-122"/>
              <a:sym typeface="+mn-lt"/>
            </a:endParaRPr>
          </a:p>
        </p:txBody>
      </p:sp>
      <p:sp>
        <p:nvSpPr>
          <p:cNvPr id="150" name="文本框 149"/>
          <p:cNvSpPr txBox="1"/>
          <p:nvPr/>
        </p:nvSpPr>
        <p:spPr>
          <a:xfrm>
            <a:off x="5066772" y="1290821"/>
            <a:ext cx="1921416" cy="369332"/>
          </a:xfrm>
          <a:prstGeom prst="rect">
            <a:avLst/>
          </a:prstGeom>
          <a:noFill/>
        </p:spPr>
        <p:txBody>
          <a:bodyPr wrap="square" lIns="0" tIns="0" rIns="0" bIns="0" rtlCol="0" anchor="ctr">
            <a:spAutoFit/>
          </a:bodyPr>
          <a:lstStyle/>
          <a:p>
            <a:pPr algn="ctr"/>
            <a:r>
              <a:rPr lang="zh-CN" altLang="en-US" sz="2400" dirty="0">
                <a:solidFill>
                  <a:srgbClr val="F1973B"/>
                </a:solidFill>
                <a:ea typeface="HarmonyOS Sans SC Medium" panose="00000600000000000000" pitchFamily="2" charset="-122"/>
                <a:cs typeface="+mn-ea"/>
                <a:sym typeface="+mn-lt"/>
              </a:rPr>
              <a:t>实施上线阶段</a:t>
            </a:r>
            <a:endParaRPr lang="zh-CN" altLang="en-US" sz="2400" dirty="0">
              <a:solidFill>
                <a:srgbClr val="F1973B"/>
              </a:solidFill>
              <a:ea typeface="HarmonyOS Sans SC Medium" panose="00000600000000000000" pitchFamily="2" charset="-122"/>
              <a:cs typeface="+mn-ea"/>
              <a:sym typeface="+mn-lt"/>
            </a:endParaRPr>
          </a:p>
        </p:txBody>
      </p:sp>
      <p:sp>
        <p:nvSpPr>
          <p:cNvPr id="156" name="文本框 155"/>
          <p:cNvSpPr txBox="1"/>
          <p:nvPr/>
        </p:nvSpPr>
        <p:spPr>
          <a:xfrm>
            <a:off x="9051501" y="1290821"/>
            <a:ext cx="1921416" cy="369332"/>
          </a:xfrm>
          <a:prstGeom prst="rect">
            <a:avLst/>
          </a:prstGeom>
          <a:noFill/>
        </p:spPr>
        <p:txBody>
          <a:bodyPr wrap="square" lIns="0" tIns="0" rIns="0" bIns="0" rtlCol="0" anchor="ctr">
            <a:spAutoFit/>
          </a:bodyPr>
          <a:lstStyle/>
          <a:p>
            <a:pPr algn="ctr"/>
            <a:r>
              <a:rPr lang="zh-CN" altLang="en-US" sz="2400" dirty="0">
                <a:solidFill>
                  <a:srgbClr val="F1973B"/>
                </a:solidFill>
                <a:ea typeface="HarmonyOS Sans SC Medium" panose="00000600000000000000" pitchFamily="2" charset="-122"/>
                <a:cs typeface="+mn-ea"/>
                <a:sym typeface="+mn-lt"/>
              </a:rPr>
              <a:t>持续运营阶段</a:t>
            </a:r>
            <a:endParaRPr lang="zh-CN" altLang="en-US" sz="2400" dirty="0">
              <a:solidFill>
                <a:srgbClr val="F1973B"/>
              </a:solidFill>
              <a:ea typeface="HarmonyOS Sans SC Medium" panose="00000600000000000000" pitchFamily="2" charset="-122"/>
              <a:cs typeface="+mn-ea"/>
              <a:sym typeface="+mn-lt"/>
            </a:endParaRPr>
          </a:p>
        </p:txBody>
      </p:sp>
      <p:sp>
        <p:nvSpPr>
          <p:cNvPr id="165" name="矩形 164"/>
          <p:cNvSpPr/>
          <p:nvPr/>
        </p:nvSpPr>
        <p:spPr>
          <a:xfrm>
            <a:off x="0" y="6501225"/>
            <a:ext cx="12192000" cy="356775"/>
          </a:xfrm>
          <a:prstGeom prst="rect">
            <a:avLst/>
          </a:prstGeom>
          <a:gradFill>
            <a:gsLst>
              <a:gs pos="21000">
                <a:srgbClr val="F1973B"/>
              </a:gs>
              <a:gs pos="99000">
                <a:srgbClr val="EA5514"/>
              </a:gs>
            </a:gsLst>
            <a:path path="circle">
              <a:fillToRect r="100000" b="100000"/>
            </a:path>
          </a:gradFill>
          <a:ln>
            <a:noFill/>
          </a:ln>
          <a:effectLst>
            <a:outerShdw blurRad="152400" dist="38100" dir="16200000" rotWithShape="0">
              <a:srgbClr val="753E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微软雅黑" panose="020B0503020204020204" charset="-122"/>
              <a:cs typeface="+mn-cs"/>
              <a:sym typeface="+mn-lt"/>
            </a:endParaRPr>
          </a:p>
        </p:txBody>
      </p:sp>
      <p:grpSp>
        <p:nvGrpSpPr>
          <p:cNvPr id="2" name="组合 1"/>
          <p:cNvGrpSpPr/>
          <p:nvPr/>
        </p:nvGrpSpPr>
        <p:grpSpPr>
          <a:xfrm>
            <a:off x="626853" y="2463323"/>
            <a:ext cx="719246" cy="1439314"/>
            <a:chOff x="1101238" y="2410861"/>
            <a:chExt cx="719246" cy="1439314"/>
          </a:xfrm>
        </p:grpSpPr>
        <p:grpSp>
          <p:nvGrpSpPr>
            <p:cNvPr id="117" name="组合 116"/>
            <p:cNvGrpSpPr/>
            <p:nvPr/>
          </p:nvGrpSpPr>
          <p:grpSpPr>
            <a:xfrm>
              <a:off x="1101238" y="3130931"/>
              <a:ext cx="719246" cy="719244"/>
              <a:chOff x="952060" y="2638851"/>
              <a:chExt cx="1017603" cy="1017603"/>
            </a:xfrm>
          </p:grpSpPr>
          <p:sp>
            <p:nvSpPr>
              <p:cNvPr id="118" name="椭圆 117"/>
              <p:cNvSpPr/>
              <p:nvPr/>
            </p:nvSpPr>
            <p:spPr>
              <a:xfrm>
                <a:off x="952060" y="2638851"/>
                <a:ext cx="1017603" cy="1017603"/>
              </a:xfrm>
              <a:prstGeom prst="ellipse">
                <a:avLst/>
              </a:prstGeom>
              <a:solidFill>
                <a:srgbClr val="F5DEBD">
                  <a:alpha val="10000"/>
                </a:srgbClr>
              </a:solidFill>
              <a:ln w="9525">
                <a:solidFill>
                  <a:srgbClr val="F5DEBD">
                    <a:alpha val="4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1" i="0" u="none" strike="noStrike" kern="1200" cap="none" spc="0" normalizeH="0" baseline="0" noProof="0">
                  <a:ln>
                    <a:noFill/>
                  </a:ln>
                  <a:solidFill>
                    <a:prstClr val="white"/>
                  </a:solidFill>
                  <a:effectLst/>
                  <a:uLnTx/>
                  <a:uFillTx/>
                  <a:ea typeface="阿里巴巴普惠体 L"/>
                  <a:cs typeface="+mn-cs"/>
                  <a:sym typeface="+mn-lt"/>
                </a:endParaRPr>
              </a:p>
            </p:txBody>
          </p:sp>
          <p:sp>
            <p:nvSpPr>
              <p:cNvPr id="119" name="椭圆 118"/>
              <p:cNvSpPr/>
              <p:nvPr/>
            </p:nvSpPr>
            <p:spPr>
              <a:xfrm>
                <a:off x="1077742" y="2764533"/>
                <a:ext cx="766239" cy="766239"/>
              </a:xfrm>
              <a:prstGeom prst="ellipse">
                <a:avLst/>
              </a:prstGeom>
              <a:gradFill>
                <a:gsLst>
                  <a:gs pos="30000">
                    <a:srgbClr val="F1973B"/>
                  </a:gs>
                  <a:gs pos="76000">
                    <a:srgbClr val="EA5514"/>
                  </a:gs>
                </a:gsLst>
                <a:path path="circle">
                  <a:fillToRect r="100000" b="100000"/>
                </a:path>
              </a:gradFill>
              <a:ln>
                <a:noFill/>
              </a:ln>
              <a:effectLst>
                <a:outerShdw blurRad="279400" dist="342900" dir="5400000" sx="88000" sy="88000" algn="t" rotWithShape="0">
                  <a:srgbClr val="F1973B">
                    <a:alpha val="4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prstClr val="white"/>
                    </a:solidFill>
                    <a:effectLst/>
                    <a:uLnTx/>
                    <a:uFillTx/>
                    <a:ea typeface="OPPOSans B" panose="00020600040101010101" pitchFamily="18" charset="-122"/>
                    <a:cs typeface="OPPOSans B" panose="00020600040101010101" pitchFamily="18" charset="-122"/>
                    <a:sym typeface="+mn-lt"/>
                  </a:rPr>
                  <a:t>01</a:t>
                </a:r>
                <a:endParaRPr kumimoji="0" lang="zh-CN" altLang="en-US" sz="1100" b="0" i="0" u="none" strike="noStrike" kern="1200" cap="none" spc="0" normalizeH="0" baseline="0" noProof="0" dirty="0">
                  <a:ln>
                    <a:noFill/>
                  </a:ln>
                  <a:solidFill>
                    <a:prstClr val="white"/>
                  </a:solidFill>
                  <a:effectLst/>
                  <a:uLnTx/>
                  <a:uFillTx/>
                  <a:ea typeface="OPPOSans B" panose="00020600040101010101" pitchFamily="18" charset="-122"/>
                  <a:cs typeface="OPPOSans B" panose="00020600040101010101" pitchFamily="18" charset="-122"/>
                  <a:sym typeface="+mn-lt"/>
                </a:endParaRPr>
              </a:p>
            </p:txBody>
          </p:sp>
        </p:grpSp>
        <p:cxnSp>
          <p:nvCxnSpPr>
            <p:cNvPr id="170" name="直接连接符 169"/>
            <p:cNvCxnSpPr/>
            <p:nvPr/>
          </p:nvCxnSpPr>
          <p:spPr>
            <a:xfrm>
              <a:off x="1460861" y="2410861"/>
              <a:ext cx="0" cy="704676"/>
            </a:xfrm>
            <a:prstGeom prst="line">
              <a:avLst/>
            </a:prstGeom>
            <a:ln w="12700">
              <a:gradFill flip="none" rotWithShape="1">
                <a:gsLst>
                  <a:gs pos="100000">
                    <a:srgbClr val="EA5514"/>
                  </a:gs>
                  <a:gs pos="0">
                    <a:srgbClr val="EA5514">
                      <a:alpha val="0"/>
                    </a:srgbClr>
                  </a:gs>
                </a:gsLst>
                <a:lin ang="5400000" scaled="1"/>
                <a:tileRect/>
              </a:gradFill>
            </a:ln>
          </p:spPr>
          <p:style>
            <a:lnRef idx="1">
              <a:schemeClr val="accent1"/>
            </a:lnRef>
            <a:fillRef idx="0">
              <a:schemeClr val="accent1"/>
            </a:fillRef>
            <a:effectRef idx="0">
              <a:schemeClr val="accent1"/>
            </a:effectRef>
            <a:fontRef idx="minor">
              <a:schemeClr val="tx1"/>
            </a:fontRef>
          </p:style>
        </p:cxnSp>
      </p:grpSp>
      <p:grpSp>
        <p:nvGrpSpPr>
          <p:cNvPr id="171" name="组合 170"/>
          <p:cNvGrpSpPr/>
          <p:nvPr/>
        </p:nvGrpSpPr>
        <p:grpSpPr>
          <a:xfrm>
            <a:off x="1751461" y="2480868"/>
            <a:ext cx="719246" cy="1439314"/>
            <a:chOff x="1101238" y="2410861"/>
            <a:chExt cx="719246" cy="1439314"/>
          </a:xfrm>
        </p:grpSpPr>
        <p:grpSp>
          <p:nvGrpSpPr>
            <p:cNvPr id="172" name="组合 171"/>
            <p:cNvGrpSpPr/>
            <p:nvPr/>
          </p:nvGrpSpPr>
          <p:grpSpPr>
            <a:xfrm>
              <a:off x="1101238" y="3130931"/>
              <a:ext cx="719246" cy="719244"/>
              <a:chOff x="952060" y="2638851"/>
              <a:chExt cx="1017603" cy="1017603"/>
            </a:xfrm>
          </p:grpSpPr>
          <p:sp>
            <p:nvSpPr>
              <p:cNvPr id="174" name="椭圆 173"/>
              <p:cNvSpPr/>
              <p:nvPr/>
            </p:nvSpPr>
            <p:spPr>
              <a:xfrm>
                <a:off x="952060" y="2638851"/>
                <a:ext cx="1017603" cy="1017603"/>
              </a:xfrm>
              <a:prstGeom prst="ellipse">
                <a:avLst/>
              </a:prstGeom>
              <a:solidFill>
                <a:srgbClr val="F5DEBD">
                  <a:alpha val="10000"/>
                </a:srgbClr>
              </a:solidFill>
              <a:ln w="9525">
                <a:solidFill>
                  <a:srgbClr val="F5DEBD">
                    <a:alpha val="4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1" i="0" u="none" strike="noStrike" kern="1200" cap="none" spc="0" normalizeH="0" baseline="0" noProof="0">
                  <a:ln>
                    <a:noFill/>
                  </a:ln>
                  <a:solidFill>
                    <a:prstClr val="white"/>
                  </a:solidFill>
                  <a:effectLst/>
                  <a:uLnTx/>
                  <a:uFillTx/>
                  <a:ea typeface="阿里巴巴普惠体 L"/>
                  <a:cs typeface="+mn-cs"/>
                  <a:sym typeface="+mn-lt"/>
                </a:endParaRPr>
              </a:p>
            </p:txBody>
          </p:sp>
          <p:sp>
            <p:nvSpPr>
              <p:cNvPr id="175" name="椭圆 174"/>
              <p:cNvSpPr/>
              <p:nvPr/>
            </p:nvSpPr>
            <p:spPr>
              <a:xfrm>
                <a:off x="1077742" y="2764533"/>
                <a:ext cx="766239" cy="766239"/>
              </a:xfrm>
              <a:prstGeom prst="ellipse">
                <a:avLst/>
              </a:prstGeom>
              <a:gradFill>
                <a:gsLst>
                  <a:gs pos="30000">
                    <a:srgbClr val="F1973B"/>
                  </a:gs>
                  <a:gs pos="76000">
                    <a:srgbClr val="EA5514"/>
                  </a:gs>
                </a:gsLst>
                <a:path path="circle">
                  <a:fillToRect r="100000" b="100000"/>
                </a:path>
              </a:gradFill>
              <a:ln>
                <a:noFill/>
              </a:ln>
              <a:effectLst>
                <a:outerShdw blurRad="279400" dist="342900" dir="5400000" sx="88000" sy="88000" algn="t" rotWithShape="0">
                  <a:srgbClr val="F1973B">
                    <a:alpha val="4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prstClr val="white"/>
                    </a:solidFill>
                    <a:effectLst/>
                    <a:uLnTx/>
                    <a:uFillTx/>
                    <a:ea typeface="OPPOSans B" panose="00020600040101010101" pitchFamily="18" charset="-122"/>
                    <a:cs typeface="OPPOSans B" panose="00020600040101010101" pitchFamily="18" charset="-122"/>
                    <a:sym typeface="+mn-lt"/>
                  </a:rPr>
                  <a:t>02</a:t>
                </a:r>
                <a:endParaRPr kumimoji="0" lang="zh-CN" altLang="en-US" sz="1100" b="0" i="0" u="none" strike="noStrike" kern="1200" cap="none" spc="0" normalizeH="0" baseline="0" noProof="0" dirty="0">
                  <a:ln>
                    <a:noFill/>
                  </a:ln>
                  <a:solidFill>
                    <a:prstClr val="white"/>
                  </a:solidFill>
                  <a:effectLst/>
                  <a:uLnTx/>
                  <a:uFillTx/>
                  <a:ea typeface="OPPOSans B" panose="00020600040101010101" pitchFamily="18" charset="-122"/>
                  <a:cs typeface="OPPOSans B" panose="00020600040101010101" pitchFamily="18" charset="-122"/>
                  <a:sym typeface="+mn-lt"/>
                </a:endParaRPr>
              </a:p>
            </p:txBody>
          </p:sp>
        </p:grpSp>
        <p:cxnSp>
          <p:nvCxnSpPr>
            <p:cNvPr id="173" name="直接连接符 172"/>
            <p:cNvCxnSpPr/>
            <p:nvPr/>
          </p:nvCxnSpPr>
          <p:spPr>
            <a:xfrm>
              <a:off x="1460861" y="2410861"/>
              <a:ext cx="0" cy="704676"/>
            </a:xfrm>
            <a:prstGeom prst="line">
              <a:avLst/>
            </a:prstGeom>
            <a:ln w="12700">
              <a:gradFill flip="none" rotWithShape="1">
                <a:gsLst>
                  <a:gs pos="100000">
                    <a:srgbClr val="EA5514"/>
                  </a:gs>
                  <a:gs pos="0">
                    <a:srgbClr val="EA5514">
                      <a:alpha val="0"/>
                    </a:srgbClr>
                  </a:gs>
                </a:gsLst>
                <a:lin ang="5400000" scaled="1"/>
                <a:tileRect/>
              </a:gradFill>
            </a:ln>
          </p:spPr>
          <p:style>
            <a:lnRef idx="1">
              <a:schemeClr val="accent1"/>
            </a:lnRef>
            <a:fillRef idx="0">
              <a:schemeClr val="accent1"/>
            </a:fillRef>
            <a:effectRef idx="0">
              <a:schemeClr val="accent1"/>
            </a:effectRef>
            <a:fontRef idx="minor">
              <a:schemeClr val="tx1"/>
            </a:fontRef>
          </p:style>
        </p:cxnSp>
      </p:grpSp>
      <p:grpSp>
        <p:nvGrpSpPr>
          <p:cNvPr id="176" name="组合 175"/>
          <p:cNvGrpSpPr/>
          <p:nvPr/>
        </p:nvGrpSpPr>
        <p:grpSpPr>
          <a:xfrm>
            <a:off x="2876069" y="2709343"/>
            <a:ext cx="719246" cy="1439314"/>
            <a:chOff x="1101238" y="2410861"/>
            <a:chExt cx="719246" cy="1439314"/>
          </a:xfrm>
        </p:grpSpPr>
        <p:grpSp>
          <p:nvGrpSpPr>
            <p:cNvPr id="177" name="组合 176"/>
            <p:cNvGrpSpPr/>
            <p:nvPr/>
          </p:nvGrpSpPr>
          <p:grpSpPr>
            <a:xfrm>
              <a:off x="1101238" y="3130931"/>
              <a:ext cx="719246" cy="719244"/>
              <a:chOff x="952060" y="2638851"/>
              <a:chExt cx="1017603" cy="1017603"/>
            </a:xfrm>
          </p:grpSpPr>
          <p:sp>
            <p:nvSpPr>
              <p:cNvPr id="179" name="椭圆 178"/>
              <p:cNvSpPr/>
              <p:nvPr/>
            </p:nvSpPr>
            <p:spPr>
              <a:xfrm>
                <a:off x="952060" y="2638851"/>
                <a:ext cx="1017603" cy="1017603"/>
              </a:xfrm>
              <a:prstGeom prst="ellipse">
                <a:avLst/>
              </a:prstGeom>
              <a:solidFill>
                <a:srgbClr val="F5DEBD">
                  <a:alpha val="10000"/>
                </a:srgbClr>
              </a:solidFill>
              <a:ln w="9525">
                <a:solidFill>
                  <a:srgbClr val="F5DEBD">
                    <a:alpha val="4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1" i="0" u="none" strike="noStrike" kern="1200" cap="none" spc="0" normalizeH="0" baseline="0" noProof="0">
                  <a:ln>
                    <a:noFill/>
                  </a:ln>
                  <a:solidFill>
                    <a:prstClr val="white"/>
                  </a:solidFill>
                  <a:effectLst/>
                  <a:uLnTx/>
                  <a:uFillTx/>
                  <a:ea typeface="阿里巴巴普惠体 L"/>
                  <a:cs typeface="+mn-cs"/>
                  <a:sym typeface="+mn-lt"/>
                </a:endParaRPr>
              </a:p>
            </p:txBody>
          </p:sp>
          <p:sp>
            <p:nvSpPr>
              <p:cNvPr id="180" name="椭圆 179"/>
              <p:cNvSpPr/>
              <p:nvPr/>
            </p:nvSpPr>
            <p:spPr>
              <a:xfrm>
                <a:off x="1077742" y="2764533"/>
                <a:ext cx="766239" cy="766239"/>
              </a:xfrm>
              <a:prstGeom prst="ellipse">
                <a:avLst/>
              </a:prstGeom>
              <a:gradFill>
                <a:gsLst>
                  <a:gs pos="30000">
                    <a:srgbClr val="F1973B"/>
                  </a:gs>
                  <a:gs pos="76000">
                    <a:srgbClr val="EA5514"/>
                  </a:gs>
                </a:gsLst>
                <a:path path="circle">
                  <a:fillToRect r="100000" b="100000"/>
                </a:path>
              </a:gradFill>
              <a:ln>
                <a:noFill/>
              </a:ln>
              <a:effectLst>
                <a:outerShdw blurRad="279400" dist="342900" dir="5400000" sx="88000" sy="88000" algn="t" rotWithShape="0">
                  <a:srgbClr val="F1973B">
                    <a:alpha val="4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prstClr val="white"/>
                    </a:solidFill>
                    <a:effectLst/>
                    <a:uLnTx/>
                    <a:uFillTx/>
                    <a:ea typeface="OPPOSans B" panose="00020600040101010101" pitchFamily="18" charset="-122"/>
                    <a:cs typeface="OPPOSans B" panose="00020600040101010101" pitchFamily="18" charset="-122"/>
                    <a:sym typeface="+mn-lt"/>
                  </a:rPr>
                  <a:t>03</a:t>
                </a:r>
                <a:endParaRPr kumimoji="0" lang="zh-CN" altLang="en-US" sz="1100" b="0" i="0" u="none" strike="noStrike" kern="1200" cap="none" spc="0" normalizeH="0" baseline="0" noProof="0" dirty="0">
                  <a:ln>
                    <a:noFill/>
                  </a:ln>
                  <a:solidFill>
                    <a:prstClr val="white"/>
                  </a:solidFill>
                  <a:effectLst/>
                  <a:uLnTx/>
                  <a:uFillTx/>
                  <a:ea typeface="OPPOSans B" panose="00020600040101010101" pitchFamily="18" charset="-122"/>
                  <a:cs typeface="OPPOSans B" panose="00020600040101010101" pitchFamily="18" charset="-122"/>
                  <a:sym typeface="+mn-lt"/>
                </a:endParaRPr>
              </a:p>
            </p:txBody>
          </p:sp>
        </p:grpSp>
        <p:cxnSp>
          <p:nvCxnSpPr>
            <p:cNvPr id="178" name="直接连接符 177"/>
            <p:cNvCxnSpPr/>
            <p:nvPr/>
          </p:nvCxnSpPr>
          <p:spPr>
            <a:xfrm>
              <a:off x="1460861" y="2410861"/>
              <a:ext cx="0" cy="704676"/>
            </a:xfrm>
            <a:prstGeom prst="line">
              <a:avLst/>
            </a:prstGeom>
            <a:ln w="12700">
              <a:gradFill flip="none" rotWithShape="1">
                <a:gsLst>
                  <a:gs pos="100000">
                    <a:srgbClr val="EA5514"/>
                  </a:gs>
                  <a:gs pos="0">
                    <a:srgbClr val="EA5514">
                      <a:alpha val="0"/>
                    </a:srgbClr>
                  </a:gs>
                </a:gsLst>
                <a:lin ang="5400000" scaled="1"/>
                <a:tileRect/>
              </a:gradFill>
            </a:ln>
          </p:spPr>
          <p:style>
            <a:lnRef idx="1">
              <a:schemeClr val="accent1"/>
            </a:lnRef>
            <a:fillRef idx="0">
              <a:schemeClr val="accent1"/>
            </a:fillRef>
            <a:effectRef idx="0">
              <a:schemeClr val="accent1"/>
            </a:effectRef>
            <a:fontRef idx="minor">
              <a:schemeClr val="tx1"/>
            </a:fontRef>
          </p:style>
        </p:cxnSp>
      </p:grpSp>
      <p:grpSp>
        <p:nvGrpSpPr>
          <p:cNvPr id="181" name="组合 180"/>
          <p:cNvGrpSpPr/>
          <p:nvPr/>
        </p:nvGrpSpPr>
        <p:grpSpPr>
          <a:xfrm>
            <a:off x="4000677" y="2950201"/>
            <a:ext cx="719246" cy="1439314"/>
            <a:chOff x="1101238" y="2410861"/>
            <a:chExt cx="719246" cy="1439314"/>
          </a:xfrm>
        </p:grpSpPr>
        <p:grpSp>
          <p:nvGrpSpPr>
            <p:cNvPr id="182" name="组合 181"/>
            <p:cNvGrpSpPr/>
            <p:nvPr/>
          </p:nvGrpSpPr>
          <p:grpSpPr>
            <a:xfrm>
              <a:off x="1101238" y="3130931"/>
              <a:ext cx="719246" cy="719244"/>
              <a:chOff x="952060" y="2638851"/>
              <a:chExt cx="1017603" cy="1017603"/>
            </a:xfrm>
          </p:grpSpPr>
          <p:sp>
            <p:nvSpPr>
              <p:cNvPr id="184" name="椭圆 183"/>
              <p:cNvSpPr/>
              <p:nvPr/>
            </p:nvSpPr>
            <p:spPr>
              <a:xfrm>
                <a:off x="952060" y="2638851"/>
                <a:ext cx="1017603" cy="1017603"/>
              </a:xfrm>
              <a:prstGeom prst="ellipse">
                <a:avLst/>
              </a:prstGeom>
              <a:solidFill>
                <a:srgbClr val="F5DEBD">
                  <a:alpha val="10000"/>
                </a:srgbClr>
              </a:solidFill>
              <a:ln w="9525">
                <a:solidFill>
                  <a:srgbClr val="F5DEBD">
                    <a:alpha val="4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1" i="0" u="none" strike="noStrike" kern="1200" cap="none" spc="0" normalizeH="0" baseline="0" noProof="0">
                  <a:ln>
                    <a:noFill/>
                  </a:ln>
                  <a:solidFill>
                    <a:prstClr val="white"/>
                  </a:solidFill>
                  <a:effectLst/>
                  <a:uLnTx/>
                  <a:uFillTx/>
                  <a:ea typeface="阿里巴巴普惠体 L"/>
                  <a:cs typeface="+mn-cs"/>
                  <a:sym typeface="+mn-lt"/>
                </a:endParaRPr>
              </a:p>
            </p:txBody>
          </p:sp>
          <p:sp>
            <p:nvSpPr>
              <p:cNvPr id="185" name="椭圆 184"/>
              <p:cNvSpPr/>
              <p:nvPr/>
            </p:nvSpPr>
            <p:spPr>
              <a:xfrm>
                <a:off x="1077742" y="2764533"/>
                <a:ext cx="766239" cy="766239"/>
              </a:xfrm>
              <a:prstGeom prst="ellipse">
                <a:avLst/>
              </a:prstGeom>
              <a:gradFill>
                <a:gsLst>
                  <a:gs pos="30000">
                    <a:srgbClr val="F1973B"/>
                  </a:gs>
                  <a:gs pos="76000">
                    <a:srgbClr val="EA5514"/>
                  </a:gs>
                </a:gsLst>
                <a:path path="circle">
                  <a:fillToRect r="100000" b="100000"/>
                </a:path>
              </a:gradFill>
              <a:ln>
                <a:noFill/>
              </a:ln>
              <a:effectLst>
                <a:outerShdw blurRad="279400" dist="342900" dir="5400000" sx="88000" sy="88000" algn="t" rotWithShape="0">
                  <a:srgbClr val="F1973B">
                    <a:alpha val="4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prstClr val="white"/>
                    </a:solidFill>
                    <a:effectLst/>
                    <a:uLnTx/>
                    <a:uFillTx/>
                    <a:ea typeface="OPPOSans B" panose="00020600040101010101" pitchFamily="18" charset="-122"/>
                    <a:cs typeface="OPPOSans B" panose="00020600040101010101" pitchFamily="18" charset="-122"/>
                    <a:sym typeface="+mn-lt"/>
                  </a:rPr>
                  <a:t>04</a:t>
                </a:r>
                <a:endParaRPr kumimoji="0" lang="zh-CN" altLang="en-US" sz="1100" b="0" i="0" u="none" strike="noStrike" kern="1200" cap="none" spc="0" normalizeH="0" baseline="0" noProof="0" dirty="0">
                  <a:ln>
                    <a:noFill/>
                  </a:ln>
                  <a:solidFill>
                    <a:prstClr val="white"/>
                  </a:solidFill>
                  <a:effectLst/>
                  <a:uLnTx/>
                  <a:uFillTx/>
                  <a:ea typeface="OPPOSans B" panose="00020600040101010101" pitchFamily="18" charset="-122"/>
                  <a:cs typeface="OPPOSans B" panose="00020600040101010101" pitchFamily="18" charset="-122"/>
                  <a:sym typeface="+mn-lt"/>
                </a:endParaRPr>
              </a:p>
            </p:txBody>
          </p:sp>
        </p:grpSp>
        <p:cxnSp>
          <p:nvCxnSpPr>
            <p:cNvPr id="183" name="直接连接符 182"/>
            <p:cNvCxnSpPr/>
            <p:nvPr/>
          </p:nvCxnSpPr>
          <p:spPr>
            <a:xfrm>
              <a:off x="1460861" y="2410861"/>
              <a:ext cx="0" cy="704676"/>
            </a:xfrm>
            <a:prstGeom prst="line">
              <a:avLst/>
            </a:prstGeom>
            <a:ln w="12700">
              <a:gradFill flip="none" rotWithShape="1">
                <a:gsLst>
                  <a:gs pos="100000">
                    <a:srgbClr val="EA5514"/>
                  </a:gs>
                  <a:gs pos="0">
                    <a:srgbClr val="EA5514">
                      <a:alpha val="0"/>
                    </a:srgbClr>
                  </a:gs>
                </a:gsLst>
                <a:lin ang="5400000" scaled="1"/>
                <a:tileRect/>
              </a:gradFill>
            </a:ln>
          </p:spPr>
          <p:style>
            <a:lnRef idx="1">
              <a:schemeClr val="accent1"/>
            </a:lnRef>
            <a:fillRef idx="0">
              <a:schemeClr val="accent1"/>
            </a:fillRef>
            <a:effectRef idx="0">
              <a:schemeClr val="accent1"/>
            </a:effectRef>
            <a:fontRef idx="minor">
              <a:schemeClr val="tx1"/>
            </a:fontRef>
          </p:style>
        </p:cxnSp>
      </p:grpSp>
      <p:grpSp>
        <p:nvGrpSpPr>
          <p:cNvPr id="186" name="组合 185"/>
          <p:cNvGrpSpPr/>
          <p:nvPr/>
        </p:nvGrpSpPr>
        <p:grpSpPr>
          <a:xfrm>
            <a:off x="5125285" y="2730845"/>
            <a:ext cx="719246" cy="1439314"/>
            <a:chOff x="1101238" y="2410861"/>
            <a:chExt cx="719246" cy="1439314"/>
          </a:xfrm>
        </p:grpSpPr>
        <p:grpSp>
          <p:nvGrpSpPr>
            <p:cNvPr id="187" name="组合 186"/>
            <p:cNvGrpSpPr/>
            <p:nvPr/>
          </p:nvGrpSpPr>
          <p:grpSpPr>
            <a:xfrm>
              <a:off x="1101238" y="3130931"/>
              <a:ext cx="719246" cy="719244"/>
              <a:chOff x="952060" y="2638851"/>
              <a:chExt cx="1017603" cy="1017603"/>
            </a:xfrm>
          </p:grpSpPr>
          <p:sp>
            <p:nvSpPr>
              <p:cNvPr id="189" name="椭圆 188"/>
              <p:cNvSpPr/>
              <p:nvPr/>
            </p:nvSpPr>
            <p:spPr>
              <a:xfrm>
                <a:off x="952060" y="2638851"/>
                <a:ext cx="1017603" cy="1017603"/>
              </a:xfrm>
              <a:prstGeom prst="ellipse">
                <a:avLst/>
              </a:prstGeom>
              <a:solidFill>
                <a:srgbClr val="F5DEBD">
                  <a:alpha val="10000"/>
                </a:srgbClr>
              </a:solidFill>
              <a:ln w="9525">
                <a:solidFill>
                  <a:srgbClr val="F5DEBD">
                    <a:alpha val="4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1" i="0" u="none" strike="noStrike" kern="1200" cap="none" spc="0" normalizeH="0" baseline="0" noProof="0">
                  <a:ln>
                    <a:noFill/>
                  </a:ln>
                  <a:solidFill>
                    <a:prstClr val="white"/>
                  </a:solidFill>
                  <a:effectLst/>
                  <a:uLnTx/>
                  <a:uFillTx/>
                  <a:ea typeface="阿里巴巴普惠体 L"/>
                  <a:cs typeface="+mn-cs"/>
                  <a:sym typeface="+mn-lt"/>
                </a:endParaRPr>
              </a:p>
            </p:txBody>
          </p:sp>
          <p:sp>
            <p:nvSpPr>
              <p:cNvPr id="190" name="椭圆 189"/>
              <p:cNvSpPr/>
              <p:nvPr/>
            </p:nvSpPr>
            <p:spPr>
              <a:xfrm>
                <a:off x="1077742" y="2764533"/>
                <a:ext cx="766239" cy="766239"/>
              </a:xfrm>
              <a:prstGeom prst="ellipse">
                <a:avLst/>
              </a:prstGeom>
              <a:gradFill>
                <a:gsLst>
                  <a:gs pos="30000">
                    <a:srgbClr val="F1973B"/>
                  </a:gs>
                  <a:gs pos="76000">
                    <a:srgbClr val="EA5514"/>
                  </a:gs>
                </a:gsLst>
                <a:path path="circle">
                  <a:fillToRect r="100000" b="100000"/>
                </a:path>
              </a:gradFill>
              <a:ln>
                <a:noFill/>
              </a:ln>
              <a:effectLst>
                <a:outerShdw blurRad="279400" dist="342900" dir="5400000" sx="88000" sy="88000" algn="t" rotWithShape="0">
                  <a:srgbClr val="F1973B">
                    <a:alpha val="4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prstClr val="white"/>
                    </a:solidFill>
                    <a:effectLst/>
                    <a:uLnTx/>
                    <a:uFillTx/>
                    <a:ea typeface="OPPOSans B" panose="00020600040101010101" pitchFamily="18" charset="-122"/>
                    <a:cs typeface="OPPOSans B" panose="00020600040101010101" pitchFamily="18" charset="-122"/>
                    <a:sym typeface="+mn-lt"/>
                  </a:rPr>
                  <a:t>05</a:t>
                </a:r>
                <a:endParaRPr kumimoji="0" lang="zh-CN" altLang="en-US" sz="1100" b="0" i="0" u="none" strike="noStrike" kern="1200" cap="none" spc="0" normalizeH="0" baseline="0" noProof="0" dirty="0">
                  <a:ln>
                    <a:noFill/>
                  </a:ln>
                  <a:solidFill>
                    <a:prstClr val="white"/>
                  </a:solidFill>
                  <a:effectLst/>
                  <a:uLnTx/>
                  <a:uFillTx/>
                  <a:ea typeface="OPPOSans B" panose="00020600040101010101" pitchFamily="18" charset="-122"/>
                  <a:cs typeface="OPPOSans B" panose="00020600040101010101" pitchFamily="18" charset="-122"/>
                  <a:sym typeface="+mn-lt"/>
                </a:endParaRPr>
              </a:p>
            </p:txBody>
          </p:sp>
        </p:grpSp>
        <p:cxnSp>
          <p:nvCxnSpPr>
            <p:cNvPr id="188" name="直接连接符 187"/>
            <p:cNvCxnSpPr/>
            <p:nvPr/>
          </p:nvCxnSpPr>
          <p:spPr>
            <a:xfrm>
              <a:off x="1460861" y="2410861"/>
              <a:ext cx="0" cy="704676"/>
            </a:xfrm>
            <a:prstGeom prst="line">
              <a:avLst/>
            </a:prstGeom>
            <a:ln w="12700">
              <a:gradFill flip="none" rotWithShape="1">
                <a:gsLst>
                  <a:gs pos="100000">
                    <a:srgbClr val="EA5514"/>
                  </a:gs>
                  <a:gs pos="0">
                    <a:srgbClr val="EA5514">
                      <a:alpha val="0"/>
                    </a:srgbClr>
                  </a:gs>
                </a:gsLst>
                <a:lin ang="5400000" scaled="1"/>
                <a:tileRect/>
              </a:gradFill>
            </a:ln>
          </p:spPr>
          <p:style>
            <a:lnRef idx="1">
              <a:schemeClr val="accent1"/>
            </a:lnRef>
            <a:fillRef idx="0">
              <a:schemeClr val="accent1"/>
            </a:fillRef>
            <a:effectRef idx="0">
              <a:schemeClr val="accent1"/>
            </a:effectRef>
            <a:fontRef idx="minor">
              <a:schemeClr val="tx1"/>
            </a:fontRef>
          </p:style>
        </p:cxnSp>
      </p:grpSp>
      <p:grpSp>
        <p:nvGrpSpPr>
          <p:cNvPr id="191" name="组合 190"/>
          <p:cNvGrpSpPr/>
          <p:nvPr/>
        </p:nvGrpSpPr>
        <p:grpSpPr>
          <a:xfrm>
            <a:off x="6249892" y="2337295"/>
            <a:ext cx="719246" cy="1439314"/>
            <a:chOff x="1101238" y="2410861"/>
            <a:chExt cx="719246" cy="1439314"/>
          </a:xfrm>
        </p:grpSpPr>
        <p:grpSp>
          <p:nvGrpSpPr>
            <p:cNvPr id="192" name="组合 191"/>
            <p:cNvGrpSpPr/>
            <p:nvPr/>
          </p:nvGrpSpPr>
          <p:grpSpPr>
            <a:xfrm>
              <a:off x="1101238" y="3130931"/>
              <a:ext cx="719246" cy="719244"/>
              <a:chOff x="952060" y="2638851"/>
              <a:chExt cx="1017603" cy="1017603"/>
            </a:xfrm>
          </p:grpSpPr>
          <p:sp>
            <p:nvSpPr>
              <p:cNvPr id="194" name="椭圆 193"/>
              <p:cNvSpPr/>
              <p:nvPr/>
            </p:nvSpPr>
            <p:spPr>
              <a:xfrm>
                <a:off x="952060" y="2638851"/>
                <a:ext cx="1017603" cy="1017603"/>
              </a:xfrm>
              <a:prstGeom prst="ellipse">
                <a:avLst/>
              </a:prstGeom>
              <a:solidFill>
                <a:srgbClr val="F5DEBD">
                  <a:alpha val="10000"/>
                </a:srgbClr>
              </a:solidFill>
              <a:ln w="9525">
                <a:solidFill>
                  <a:srgbClr val="F5DEBD">
                    <a:alpha val="4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1" i="0" u="none" strike="noStrike" kern="1200" cap="none" spc="0" normalizeH="0" baseline="0" noProof="0">
                  <a:ln>
                    <a:noFill/>
                  </a:ln>
                  <a:solidFill>
                    <a:prstClr val="white"/>
                  </a:solidFill>
                  <a:effectLst/>
                  <a:uLnTx/>
                  <a:uFillTx/>
                  <a:ea typeface="阿里巴巴普惠体 L"/>
                  <a:cs typeface="+mn-cs"/>
                  <a:sym typeface="+mn-lt"/>
                </a:endParaRPr>
              </a:p>
            </p:txBody>
          </p:sp>
          <p:sp>
            <p:nvSpPr>
              <p:cNvPr id="195" name="椭圆 194"/>
              <p:cNvSpPr/>
              <p:nvPr/>
            </p:nvSpPr>
            <p:spPr>
              <a:xfrm>
                <a:off x="1077742" y="2764533"/>
                <a:ext cx="766239" cy="766239"/>
              </a:xfrm>
              <a:prstGeom prst="ellipse">
                <a:avLst/>
              </a:prstGeom>
              <a:gradFill>
                <a:gsLst>
                  <a:gs pos="30000">
                    <a:srgbClr val="F1973B"/>
                  </a:gs>
                  <a:gs pos="76000">
                    <a:srgbClr val="EA5514"/>
                  </a:gs>
                </a:gsLst>
                <a:path path="circle">
                  <a:fillToRect r="100000" b="100000"/>
                </a:path>
              </a:gradFill>
              <a:ln>
                <a:noFill/>
              </a:ln>
              <a:effectLst>
                <a:outerShdw blurRad="279400" dist="342900" dir="5400000" sx="88000" sy="88000" algn="t" rotWithShape="0">
                  <a:srgbClr val="F1973B">
                    <a:alpha val="4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prstClr val="white"/>
                    </a:solidFill>
                    <a:effectLst/>
                    <a:uLnTx/>
                    <a:uFillTx/>
                    <a:ea typeface="OPPOSans B" panose="00020600040101010101" pitchFamily="18" charset="-122"/>
                    <a:cs typeface="OPPOSans B" panose="00020600040101010101" pitchFamily="18" charset="-122"/>
                    <a:sym typeface="+mn-lt"/>
                  </a:rPr>
                  <a:t>06</a:t>
                </a:r>
                <a:endParaRPr kumimoji="0" lang="zh-CN" altLang="en-US" sz="1100" b="0" i="0" u="none" strike="noStrike" kern="1200" cap="none" spc="0" normalizeH="0" baseline="0" noProof="0" dirty="0">
                  <a:ln>
                    <a:noFill/>
                  </a:ln>
                  <a:solidFill>
                    <a:prstClr val="white"/>
                  </a:solidFill>
                  <a:effectLst/>
                  <a:uLnTx/>
                  <a:uFillTx/>
                  <a:ea typeface="OPPOSans B" panose="00020600040101010101" pitchFamily="18" charset="-122"/>
                  <a:cs typeface="OPPOSans B" panose="00020600040101010101" pitchFamily="18" charset="-122"/>
                  <a:sym typeface="+mn-lt"/>
                </a:endParaRPr>
              </a:p>
            </p:txBody>
          </p:sp>
        </p:grpSp>
        <p:cxnSp>
          <p:nvCxnSpPr>
            <p:cNvPr id="193" name="直接连接符 192"/>
            <p:cNvCxnSpPr/>
            <p:nvPr/>
          </p:nvCxnSpPr>
          <p:spPr>
            <a:xfrm>
              <a:off x="1460861" y="2410861"/>
              <a:ext cx="0" cy="704676"/>
            </a:xfrm>
            <a:prstGeom prst="line">
              <a:avLst/>
            </a:prstGeom>
            <a:ln w="12700">
              <a:gradFill flip="none" rotWithShape="1">
                <a:gsLst>
                  <a:gs pos="100000">
                    <a:srgbClr val="EA5514"/>
                  </a:gs>
                  <a:gs pos="0">
                    <a:srgbClr val="EA5514">
                      <a:alpha val="0"/>
                    </a:srgbClr>
                  </a:gs>
                </a:gsLst>
                <a:lin ang="5400000" scaled="1"/>
                <a:tileRect/>
              </a:gradFill>
            </a:ln>
          </p:spPr>
          <p:style>
            <a:lnRef idx="1">
              <a:schemeClr val="accent1"/>
            </a:lnRef>
            <a:fillRef idx="0">
              <a:schemeClr val="accent1"/>
            </a:fillRef>
            <a:effectRef idx="0">
              <a:schemeClr val="accent1"/>
            </a:effectRef>
            <a:fontRef idx="minor">
              <a:schemeClr val="tx1"/>
            </a:fontRef>
          </p:style>
        </p:cxnSp>
      </p:grpSp>
      <p:grpSp>
        <p:nvGrpSpPr>
          <p:cNvPr id="196" name="组合 195"/>
          <p:cNvGrpSpPr/>
          <p:nvPr/>
        </p:nvGrpSpPr>
        <p:grpSpPr>
          <a:xfrm>
            <a:off x="7374501" y="2406995"/>
            <a:ext cx="719246" cy="1439314"/>
            <a:chOff x="1101238" y="2410861"/>
            <a:chExt cx="719246" cy="1439314"/>
          </a:xfrm>
        </p:grpSpPr>
        <p:grpSp>
          <p:nvGrpSpPr>
            <p:cNvPr id="197" name="组合 196"/>
            <p:cNvGrpSpPr/>
            <p:nvPr/>
          </p:nvGrpSpPr>
          <p:grpSpPr>
            <a:xfrm>
              <a:off x="1101238" y="3130931"/>
              <a:ext cx="719246" cy="719244"/>
              <a:chOff x="952060" y="2638851"/>
              <a:chExt cx="1017603" cy="1017603"/>
            </a:xfrm>
          </p:grpSpPr>
          <p:sp>
            <p:nvSpPr>
              <p:cNvPr id="199" name="椭圆 198"/>
              <p:cNvSpPr/>
              <p:nvPr/>
            </p:nvSpPr>
            <p:spPr>
              <a:xfrm>
                <a:off x="952060" y="2638851"/>
                <a:ext cx="1017603" cy="1017603"/>
              </a:xfrm>
              <a:prstGeom prst="ellipse">
                <a:avLst/>
              </a:prstGeom>
              <a:solidFill>
                <a:srgbClr val="F5DEBD">
                  <a:alpha val="10000"/>
                </a:srgbClr>
              </a:solidFill>
              <a:ln w="9525">
                <a:solidFill>
                  <a:srgbClr val="F5DEBD">
                    <a:alpha val="4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1" i="0" u="none" strike="noStrike" kern="1200" cap="none" spc="0" normalizeH="0" baseline="0" noProof="0">
                  <a:ln>
                    <a:noFill/>
                  </a:ln>
                  <a:solidFill>
                    <a:prstClr val="white"/>
                  </a:solidFill>
                  <a:effectLst/>
                  <a:uLnTx/>
                  <a:uFillTx/>
                  <a:ea typeface="阿里巴巴普惠体 L"/>
                  <a:cs typeface="+mn-cs"/>
                  <a:sym typeface="+mn-lt"/>
                </a:endParaRPr>
              </a:p>
            </p:txBody>
          </p:sp>
          <p:sp>
            <p:nvSpPr>
              <p:cNvPr id="200" name="椭圆 199"/>
              <p:cNvSpPr/>
              <p:nvPr/>
            </p:nvSpPr>
            <p:spPr>
              <a:xfrm>
                <a:off x="1077742" y="2764533"/>
                <a:ext cx="766239" cy="766239"/>
              </a:xfrm>
              <a:prstGeom prst="ellipse">
                <a:avLst/>
              </a:prstGeom>
              <a:gradFill>
                <a:gsLst>
                  <a:gs pos="30000">
                    <a:srgbClr val="F1973B"/>
                  </a:gs>
                  <a:gs pos="76000">
                    <a:srgbClr val="EA5514"/>
                  </a:gs>
                </a:gsLst>
                <a:path path="circle">
                  <a:fillToRect r="100000" b="100000"/>
                </a:path>
              </a:gradFill>
              <a:ln>
                <a:noFill/>
              </a:ln>
              <a:effectLst>
                <a:outerShdw blurRad="279400" dist="342900" dir="5400000" sx="88000" sy="88000" algn="t" rotWithShape="0">
                  <a:srgbClr val="F1973B">
                    <a:alpha val="4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prstClr val="white"/>
                    </a:solidFill>
                    <a:effectLst/>
                    <a:uLnTx/>
                    <a:uFillTx/>
                    <a:ea typeface="OPPOSans B" panose="00020600040101010101" pitchFamily="18" charset="-122"/>
                    <a:cs typeface="OPPOSans B" panose="00020600040101010101" pitchFamily="18" charset="-122"/>
                    <a:sym typeface="+mn-lt"/>
                  </a:rPr>
                  <a:t>07</a:t>
                </a:r>
                <a:endParaRPr kumimoji="0" lang="zh-CN" altLang="en-US" sz="1100" b="0" i="0" u="none" strike="noStrike" kern="1200" cap="none" spc="0" normalizeH="0" baseline="0" noProof="0" dirty="0">
                  <a:ln>
                    <a:noFill/>
                  </a:ln>
                  <a:solidFill>
                    <a:prstClr val="white"/>
                  </a:solidFill>
                  <a:effectLst/>
                  <a:uLnTx/>
                  <a:uFillTx/>
                  <a:ea typeface="OPPOSans B" panose="00020600040101010101" pitchFamily="18" charset="-122"/>
                  <a:cs typeface="OPPOSans B" panose="00020600040101010101" pitchFamily="18" charset="-122"/>
                  <a:sym typeface="+mn-lt"/>
                </a:endParaRPr>
              </a:p>
            </p:txBody>
          </p:sp>
        </p:grpSp>
        <p:cxnSp>
          <p:nvCxnSpPr>
            <p:cNvPr id="198" name="直接连接符 197"/>
            <p:cNvCxnSpPr/>
            <p:nvPr/>
          </p:nvCxnSpPr>
          <p:spPr>
            <a:xfrm>
              <a:off x="1460861" y="2410861"/>
              <a:ext cx="0" cy="704676"/>
            </a:xfrm>
            <a:prstGeom prst="line">
              <a:avLst/>
            </a:prstGeom>
            <a:ln w="12700">
              <a:gradFill flip="none" rotWithShape="1">
                <a:gsLst>
                  <a:gs pos="100000">
                    <a:srgbClr val="EA5514"/>
                  </a:gs>
                  <a:gs pos="0">
                    <a:srgbClr val="EA5514">
                      <a:alpha val="0"/>
                    </a:srgbClr>
                  </a:gs>
                </a:gsLst>
                <a:lin ang="54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01" name="组合 200"/>
          <p:cNvGrpSpPr/>
          <p:nvPr/>
        </p:nvGrpSpPr>
        <p:grpSpPr>
          <a:xfrm>
            <a:off x="8499109" y="2587970"/>
            <a:ext cx="719246" cy="1439314"/>
            <a:chOff x="1101238" y="2410861"/>
            <a:chExt cx="719246" cy="1439314"/>
          </a:xfrm>
        </p:grpSpPr>
        <p:grpSp>
          <p:nvGrpSpPr>
            <p:cNvPr id="202" name="组合 201"/>
            <p:cNvGrpSpPr/>
            <p:nvPr/>
          </p:nvGrpSpPr>
          <p:grpSpPr>
            <a:xfrm>
              <a:off x="1101238" y="3130931"/>
              <a:ext cx="719246" cy="719244"/>
              <a:chOff x="952060" y="2638851"/>
              <a:chExt cx="1017603" cy="1017603"/>
            </a:xfrm>
          </p:grpSpPr>
          <p:sp>
            <p:nvSpPr>
              <p:cNvPr id="204" name="椭圆 203"/>
              <p:cNvSpPr/>
              <p:nvPr/>
            </p:nvSpPr>
            <p:spPr>
              <a:xfrm>
                <a:off x="952060" y="2638851"/>
                <a:ext cx="1017603" cy="1017603"/>
              </a:xfrm>
              <a:prstGeom prst="ellipse">
                <a:avLst/>
              </a:prstGeom>
              <a:solidFill>
                <a:srgbClr val="F5DEBD">
                  <a:alpha val="10000"/>
                </a:srgbClr>
              </a:solidFill>
              <a:ln w="9525">
                <a:solidFill>
                  <a:srgbClr val="F5DEBD">
                    <a:alpha val="4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1" i="0" u="none" strike="noStrike" kern="1200" cap="none" spc="0" normalizeH="0" baseline="0" noProof="0">
                  <a:ln>
                    <a:noFill/>
                  </a:ln>
                  <a:solidFill>
                    <a:prstClr val="white"/>
                  </a:solidFill>
                  <a:effectLst/>
                  <a:uLnTx/>
                  <a:uFillTx/>
                  <a:ea typeface="阿里巴巴普惠体 L"/>
                  <a:cs typeface="+mn-cs"/>
                  <a:sym typeface="+mn-lt"/>
                </a:endParaRPr>
              </a:p>
            </p:txBody>
          </p:sp>
          <p:sp>
            <p:nvSpPr>
              <p:cNvPr id="205" name="椭圆 204"/>
              <p:cNvSpPr/>
              <p:nvPr/>
            </p:nvSpPr>
            <p:spPr>
              <a:xfrm>
                <a:off x="1077742" y="2764533"/>
                <a:ext cx="766239" cy="766239"/>
              </a:xfrm>
              <a:prstGeom prst="ellipse">
                <a:avLst/>
              </a:prstGeom>
              <a:gradFill>
                <a:gsLst>
                  <a:gs pos="30000">
                    <a:srgbClr val="F1973B"/>
                  </a:gs>
                  <a:gs pos="76000">
                    <a:srgbClr val="EA5514"/>
                  </a:gs>
                </a:gsLst>
                <a:path path="circle">
                  <a:fillToRect r="100000" b="100000"/>
                </a:path>
              </a:gradFill>
              <a:ln>
                <a:noFill/>
              </a:ln>
              <a:effectLst>
                <a:outerShdw blurRad="279400" dist="342900" dir="5400000" sx="88000" sy="88000" algn="t" rotWithShape="0">
                  <a:srgbClr val="F1973B">
                    <a:alpha val="4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prstClr val="white"/>
                    </a:solidFill>
                    <a:effectLst/>
                    <a:uLnTx/>
                    <a:uFillTx/>
                    <a:ea typeface="OPPOSans B" panose="00020600040101010101" pitchFamily="18" charset="-122"/>
                    <a:cs typeface="OPPOSans B" panose="00020600040101010101" pitchFamily="18" charset="-122"/>
                    <a:sym typeface="+mn-lt"/>
                  </a:rPr>
                  <a:t>08</a:t>
                </a:r>
                <a:endParaRPr kumimoji="0" lang="zh-CN" altLang="en-US" sz="1100" b="0" i="0" u="none" strike="noStrike" kern="1200" cap="none" spc="0" normalizeH="0" baseline="0" noProof="0" dirty="0">
                  <a:ln>
                    <a:noFill/>
                  </a:ln>
                  <a:solidFill>
                    <a:prstClr val="white"/>
                  </a:solidFill>
                  <a:effectLst/>
                  <a:uLnTx/>
                  <a:uFillTx/>
                  <a:ea typeface="OPPOSans B" panose="00020600040101010101" pitchFamily="18" charset="-122"/>
                  <a:cs typeface="OPPOSans B" panose="00020600040101010101" pitchFamily="18" charset="-122"/>
                  <a:sym typeface="+mn-lt"/>
                </a:endParaRPr>
              </a:p>
            </p:txBody>
          </p:sp>
        </p:grpSp>
        <p:cxnSp>
          <p:nvCxnSpPr>
            <p:cNvPr id="203" name="直接连接符 202"/>
            <p:cNvCxnSpPr/>
            <p:nvPr/>
          </p:nvCxnSpPr>
          <p:spPr>
            <a:xfrm>
              <a:off x="1460861" y="2410861"/>
              <a:ext cx="0" cy="704676"/>
            </a:xfrm>
            <a:prstGeom prst="line">
              <a:avLst/>
            </a:prstGeom>
            <a:ln w="12700">
              <a:gradFill flip="none" rotWithShape="1">
                <a:gsLst>
                  <a:gs pos="100000">
                    <a:srgbClr val="EA5514"/>
                  </a:gs>
                  <a:gs pos="0">
                    <a:srgbClr val="EA5514">
                      <a:alpha val="0"/>
                    </a:srgbClr>
                  </a:gs>
                </a:gsLst>
                <a:lin ang="54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06" name="组合 205"/>
          <p:cNvGrpSpPr/>
          <p:nvPr/>
        </p:nvGrpSpPr>
        <p:grpSpPr>
          <a:xfrm>
            <a:off x="9623717" y="2730845"/>
            <a:ext cx="719246" cy="1439314"/>
            <a:chOff x="1101238" y="2410861"/>
            <a:chExt cx="719246" cy="1439314"/>
          </a:xfrm>
        </p:grpSpPr>
        <p:grpSp>
          <p:nvGrpSpPr>
            <p:cNvPr id="207" name="组合 206"/>
            <p:cNvGrpSpPr/>
            <p:nvPr/>
          </p:nvGrpSpPr>
          <p:grpSpPr>
            <a:xfrm>
              <a:off x="1101238" y="3130931"/>
              <a:ext cx="719246" cy="719244"/>
              <a:chOff x="952060" y="2638851"/>
              <a:chExt cx="1017603" cy="1017603"/>
            </a:xfrm>
          </p:grpSpPr>
          <p:sp>
            <p:nvSpPr>
              <p:cNvPr id="209" name="椭圆 208"/>
              <p:cNvSpPr/>
              <p:nvPr/>
            </p:nvSpPr>
            <p:spPr>
              <a:xfrm>
                <a:off x="952060" y="2638851"/>
                <a:ext cx="1017603" cy="1017603"/>
              </a:xfrm>
              <a:prstGeom prst="ellipse">
                <a:avLst/>
              </a:prstGeom>
              <a:solidFill>
                <a:srgbClr val="F5DEBD">
                  <a:alpha val="10000"/>
                </a:srgbClr>
              </a:solidFill>
              <a:ln w="9525">
                <a:solidFill>
                  <a:srgbClr val="F5DEBD">
                    <a:alpha val="4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1" i="0" u="none" strike="noStrike" kern="1200" cap="none" spc="0" normalizeH="0" baseline="0" noProof="0">
                  <a:ln>
                    <a:noFill/>
                  </a:ln>
                  <a:solidFill>
                    <a:prstClr val="white"/>
                  </a:solidFill>
                  <a:effectLst/>
                  <a:uLnTx/>
                  <a:uFillTx/>
                  <a:ea typeface="阿里巴巴普惠体 L"/>
                  <a:cs typeface="+mn-cs"/>
                  <a:sym typeface="+mn-lt"/>
                </a:endParaRPr>
              </a:p>
            </p:txBody>
          </p:sp>
          <p:sp>
            <p:nvSpPr>
              <p:cNvPr id="210" name="椭圆 209"/>
              <p:cNvSpPr/>
              <p:nvPr/>
            </p:nvSpPr>
            <p:spPr>
              <a:xfrm>
                <a:off x="1077742" y="2764533"/>
                <a:ext cx="766239" cy="766239"/>
              </a:xfrm>
              <a:prstGeom prst="ellipse">
                <a:avLst/>
              </a:prstGeom>
              <a:gradFill>
                <a:gsLst>
                  <a:gs pos="30000">
                    <a:srgbClr val="F1973B"/>
                  </a:gs>
                  <a:gs pos="76000">
                    <a:srgbClr val="EA5514"/>
                  </a:gs>
                </a:gsLst>
                <a:path path="circle">
                  <a:fillToRect r="100000" b="100000"/>
                </a:path>
              </a:gradFill>
              <a:ln>
                <a:noFill/>
              </a:ln>
              <a:effectLst>
                <a:outerShdw blurRad="279400" dist="342900" dir="5400000" sx="88000" sy="88000" algn="t" rotWithShape="0">
                  <a:srgbClr val="F1973B">
                    <a:alpha val="4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prstClr val="white"/>
                    </a:solidFill>
                    <a:effectLst/>
                    <a:uLnTx/>
                    <a:uFillTx/>
                    <a:ea typeface="OPPOSans B" panose="00020600040101010101" pitchFamily="18" charset="-122"/>
                    <a:cs typeface="OPPOSans B" panose="00020600040101010101" pitchFamily="18" charset="-122"/>
                    <a:sym typeface="+mn-lt"/>
                  </a:rPr>
                  <a:t>09</a:t>
                </a:r>
                <a:endParaRPr kumimoji="0" lang="zh-CN" altLang="en-US" sz="1100" b="0" i="0" u="none" strike="noStrike" kern="1200" cap="none" spc="0" normalizeH="0" baseline="0" noProof="0" dirty="0">
                  <a:ln>
                    <a:noFill/>
                  </a:ln>
                  <a:solidFill>
                    <a:prstClr val="white"/>
                  </a:solidFill>
                  <a:effectLst/>
                  <a:uLnTx/>
                  <a:uFillTx/>
                  <a:ea typeface="OPPOSans B" panose="00020600040101010101" pitchFamily="18" charset="-122"/>
                  <a:cs typeface="OPPOSans B" panose="00020600040101010101" pitchFamily="18" charset="-122"/>
                  <a:sym typeface="+mn-lt"/>
                </a:endParaRPr>
              </a:p>
            </p:txBody>
          </p:sp>
        </p:grpSp>
        <p:cxnSp>
          <p:nvCxnSpPr>
            <p:cNvPr id="208" name="直接连接符 207"/>
            <p:cNvCxnSpPr/>
            <p:nvPr/>
          </p:nvCxnSpPr>
          <p:spPr>
            <a:xfrm>
              <a:off x="1460861" y="2410861"/>
              <a:ext cx="0" cy="704676"/>
            </a:xfrm>
            <a:prstGeom prst="line">
              <a:avLst/>
            </a:prstGeom>
            <a:ln w="12700">
              <a:gradFill flip="none" rotWithShape="1">
                <a:gsLst>
                  <a:gs pos="100000">
                    <a:srgbClr val="EA5514"/>
                  </a:gs>
                  <a:gs pos="0">
                    <a:srgbClr val="EA5514">
                      <a:alpha val="0"/>
                    </a:srgbClr>
                  </a:gs>
                </a:gsLst>
                <a:lin ang="5400000" scaled="1"/>
                <a:tileRect/>
              </a:gradFill>
            </a:ln>
          </p:spPr>
          <p:style>
            <a:lnRef idx="1">
              <a:schemeClr val="accent1"/>
            </a:lnRef>
            <a:fillRef idx="0">
              <a:schemeClr val="accent1"/>
            </a:fillRef>
            <a:effectRef idx="0">
              <a:schemeClr val="accent1"/>
            </a:effectRef>
            <a:fontRef idx="minor">
              <a:schemeClr val="tx1"/>
            </a:fontRef>
          </p:style>
        </p:cxnSp>
      </p:grpSp>
      <p:grpSp>
        <p:nvGrpSpPr>
          <p:cNvPr id="211" name="组合 210"/>
          <p:cNvGrpSpPr/>
          <p:nvPr/>
        </p:nvGrpSpPr>
        <p:grpSpPr>
          <a:xfrm>
            <a:off x="10748324" y="2568920"/>
            <a:ext cx="719246" cy="1439314"/>
            <a:chOff x="1101238" y="2410861"/>
            <a:chExt cx="719246" cy="1439314"/>
          </a:xfrm>
        </p:grpSpPr>
        <p:grpSp>
          <p:nvGrpSpPr>
            <p:cNvPr id="212" name="组合 211"/>
            <p:cNvGrpSpPr/>
            <p:nvPr/>
          </p:nvGrpSpPr>
          <p:grpSpPr>
            <a:xfrm>
              <a:off x="1101238" y="3130931"/>
              <a:ext cx="719246" cy="719244"/>
              <a:chOff x="952060" y="2638851"/>
              <a:chExt cx="1017603" cy="1017603"/>
            </a:xfrm>
          </p:grpSpPr>
          <p:sp>
            <p:nvSpPr>
              <p:cNvPr id="214" name="椭圆 213"/>
              <p:cNvSpPr/>
              <p:nvPr/>
            </p:nvSpPr>
            <p:spPr>
              <a:xfrm>
                <a:off x="952060" y="2638851"/>
                <a:ext cx="1017603" cy="1017603"/>
              </a:xfrm>
              <a:prstGeom prst="ellipse">
                <a:avLst/>
              </a:prstGeom>
              <a:solidFill>
                <a:srgbClr val="F5DEBD">
                  <a:alpha val="10000"/>
                </a:srgbClr>
              </a:solidFill>
              <a:ln w="9525">
                <a:solidFill>
                  <a:srgbClr val="F5DEBD">
                    <a:alpha val="4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50" b="1" i="0" u="none" strike="noStrike" kern="1200" cap="none" spc="0" normalizeH="0" baseline="0" noProof="0">
                  <a:ln>
                    <a:noFill/>
                  </a:ln>
                  <a:solidFill>
                    <a:prstClr val="white"/>
                  </a:solidFill>
                  <a:effectLst/>
                  <a:uLnTx/>
                  <a:uFillTx/>
                  <a:ea typeface="阿里巴巴普惠体 L"/>
                  <a:cs typeface="+mn-cs"/>
                  <a:sym typeface="+mn-lt"/>
                </a:endParaRPr>
              </a:p>
            </p:txBody>
          </p:sp>
          <p:sp>
            <p:nvSpPr>
              <p:cNvPr id="215" name="椭圆 214"/>
              <p:cNvSpPr/>
              <p:nvPr/>
            </p:nvSpPr>
            <p:spPr>
              <a:xfrm>
                <a:off x="1077742" y="2764533"/>
                <a:ext cx="766239" cy="766239"/>
              </a:xfrm>
              <a:prstGeom prst="ellipse">
                <a:avLst/>
              </a:prstGeom>
              <a:gradFill>
                <a:gsLst>
                  <a:gs pos="30000">
                    <a:srgbClr val="F1973B"/>
                  </a:gs>
                  <a:gs pos="76000">
                    <a:srgbClr val="EA5514"/>
                  </a:gs>
                </a:gsLst>
                <a:path path="circle">
                  <a:fillToRect r="100000" b="100000"/>
                </a:path>
              </a:gradFill>
              <a:ln>
                <a:noFill/>
              </a:ln>
              <a:effectLst>
                <a:outerShdw blurRad="279400" dist="342900" dir="5400000" sx="88000" sy="88000" algn="t" rotWithShape="0">
                  <a:srgbClr val="F1973B">
                    <a:alpha val="4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0" i="0" u="none" strike="noStrike" kern="1200" cap="none" spc="0" normalizeH="0" baseline="0" noProof="0" dirty="0">
                    <a:ln>
                      <a:noFill/>
                    </a:ln>
                    <a:solidFill>
                      <a:prstClr val="white"/>
                    </a:solidFill>
                    <a:effectLst/>
                    <a:uLnTx/>
                    <a:uFillTx/>
                    <a:ea typeface="OPPOSans B" panose="00020600040101010101" pitchFamily="18" charset="-122"/>
                    <a:cs typeface="OPPOSans B" panose="00020600040101010101" pitchFamily="18" charset="-122"/>
                    <a:sym typeface="+mn-lt"/>
                  </a:rPr>
                  <a:t>10</a:t>
                </a:r>
                <a:endParaRPr kumimoji="0" lang="zh-CN" altLang="en-US" sz="1100" b="0" i="0" u="none" strike="noStrike" kern="1200" cap="none" spc="0" normalizeH="0" baseline="0" noProof="0" dirty="0">
                  <a:ln>
                    <a:noFill/>
                  </a:ln>
                  <a:solidFill>
                    <a:prstClr val="white"/>
                  </a:solidFill>
                  <a:effectLst/>
                  <a:uLnTx/>
                  <a:uFillTx/>
                  <a:ea typeface="OPPOSans B" panose="00020600040101010101" pitchFamily="18" charset="-122"/>
                  <a:cs typeface="OPPOSans B" panose="00020600040101010101" pitchFamily="18" charset="-122"/>
                  <a:sym typeface="+mn-lt"/>
                </a:endParaRPr>
              </a:p>
            </p:txBody>
          </p:sp>
        </p:grpSp>
        <p:cxnSp>
          <p:nvCxnSpPr>
            <p:cNvPr id="213" name="直接连接符 212"/>
            <p:cNvCxnSpPr/>
            <p:nvPr/>
          </p:nvCxnSpPr>
          <p:spPr>
            <a:xfrm>
              <a:off x="1460861" y="2410861"/>
              <a:ext cx="0" cy="704676"/>
            </a:xfrm>
            <a:prstGeom prst="line">
              <a:avLst/>
            </a:prstGeom>
            <a:ln w="12700">
              <a:gradFill flip="none" rotWithShape="1">
                <a:gsLst>
                  <a:gs pos="100000">
                    <a:srgbClr val="EA5514"/>
                  </a:gs>
                  <a:gs pos="0">
                    <a:srgbClr val="EA5514">
                      <a:alpha val="0"/>
                    </a:srgbClr>
                  </a:gs>
                </a:gsLst>
                <a:lin ang="5400000" scaled="1"/>
                <a:tileRect/>
              </a:gradFill>
            </a:ln>
          </p:spPr>
          <p:style>
            <a:lnRef idx="1">
              <a:schemeClr val="accent1"/>
            </a:lnRef>
            <a:fillRef idx="0">
              <a:schemeClr val="accent1"/>
            </a:fillRef>
            <a:effectRef idx="0">
              <a:schemeClr val="accent1"/>
            </a:effectRef>
            <a:fontRef idx="minor">
              <a:schemeClr val="tx1"/>
            </a:fontRef>
          </p:style>
        </p:cxnSp>
      </p:grpSp>
      <p:sp>
        <p:nvSpPr>
          <p:cNvPr id="216" name="文本框 215"/>
          <p:cNvSpPr txBox="1"/>
          <p:nvPr/>
        </p:nvSpPr>
        <p:spPr>
          <a:xfrm>
            <a:off x="1437924" y="2384724"/>
            <a:ext cx="1438145" cy="246221"/>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ea typeface="HarmonyOS Sans SC Light" panose="00000400000000000000" pitchFamily="2" charset="-122"/>
                <a:cs typeface="+mn-ea"/>
                <a:sym typeface="+mn-lt"/>
              </a:rPr>
              <a:t>洽谈及福利设计</a:t>
            </a:r>
            <a:endParaRPr kumimoji="0" lang="zh-CN" altLang="en-US" sz="1600" b="0" i="0" u="none" strike="noStrike" kern="1200" cap="none" spc="0" normalizeH="0" baseline="0" noProof="0" dirty="0">
              <a:ln>
                <a:noFill/>
              </a:ln>
              <a:solidFill>
                <a:prstClr val="black"/>
              </a:solidFill>
              <a:effectLst/>
              <a:uLnTx/>
              <a:uFillTx/>
              <a:ea typeface="HarmonyOS Sans SC Light" panose="00000400000000000000" pitchFamily="2" charset="-122"/>
              <a:cs typeface="阿里巴巴普惠体 R" panose="00020600040101010101" pitchFamily="18" charset="-122"/>
              <a:sym typeface="+mn-lt"/>
            </a:endParaRPr>
          </a:p>
        </p:txBody>
      </p:sp>
      <p:sp>
        <p:nvSpPr>
          <p:cNvPr id="218" name="文本框 217"/>
          <p:cNvSpPr txBox="1"/>
          <p:nvPr/>
        </p:nvSpPr>
        <p:spPr>
          <a:xfrm>
            <a:off x="2547555" y="2605358"/>
            <a:ext cx="1438145" cy="246221"/>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ea typeface="HarmonyOS Sans SC Light" panose="00000400000000000000" pitchFamily="2" charset="-122"/>
                <a:cs typeface="+mn-ea"/>
                <a:sym typeface="+mn-lt"/>
              </a:rPr>
              <a:t>签署协议</a:t>
            </a:r>
            <a:endParaRPr kumimoji="0" lang="zh-CN" altLang="en-US" sz="1600" b="0" i="0" u="none" strike="noStrike" kern="1200" cap="none" spc="0" normalizeH="0" baseline="0" noProof="0" dirty="0">
              <a:ln>
                <a:noFill/>
              </a:ln>
              <a:solidFill>
                <a:prstClr val="black"/>
              </a:solidFill>
              <a:effectLst/>
              <a:uLnTx/>
              <a:uFillTx/>
              <a:ea typeface="HarmonyOS Sans SC Light" panose="00000400000000000000" pitchFamily="2" charset="-122"/>
              <a:cs typeface="阿里巴巴普惠体 R" panose="00020600040101010101" pitchFamily="18" charset="-122"/>
              <a:sym typeface="+mn-lt"/>
            </a:endParaRPr>
          </a:p>
        </p:txBody>
      </p:sp>
      <p:sp>
        <p:nvSpPr>
          <p:cNvPr id="219" name="文本框 218"/>
          <p:cNvSpPr txBox="1"/>
          <p:nvPr/>
        </p:nvSpPr>
        <p:spPr>
          <a:xfrm>
            <a:off x="3671198" y="2756157"/>
            <a:ext cx="1438145" cy="246221"/>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ea typeface="HarmonyOS Sans SC Light" panose="00000400000000000000" pitchFamily="2" charset="-122"/>
                <a:cs typeface="+mn-ea"/>
                <a:sym typeface="+mn-lt"/>
              </a:rPr>
              <a:t>实施计划沟通</a:t>
            </a:r>
            <a:endParaRPr kumimoji="0" lang="zh-CN" altLang="en-US" sz="1600" b="0" i="0" u="none" strike="noStrike" kern="1200" cap="none" spc="0" normalizeH="0" baseline="0" noProof="0" dirty="0">
              <a:ln>
                <a:noFill/>
              </a:ln>
              <a:solidFill>
                <a:prstClr val="black"/>
              </a:solidFill>
              <a:effectLst/>
              <a:uLnTx/>
              <a:uFillTx/>
              <a:ea typeface="HarmonyOS Sans SC Light" panose="00000400000000000000" pitchFamily="2" charset="-122"/>
              <a:cs typeface="阿里巴巴普惠体 R" panose="00020600040101010101" pitchFamily="18" charset="-122"/>
              <a:sym typeface="+mn-lt"/>
            </a:endParaRPr>
          </a:p>
        </p:txBody>
      </p:sp>
      <p:sp>
        <p:nvSpPr>
          <p:cNvPr id="220" name="文本框 219"/>
          <p:cNvSpPr txBox="1"/>
          <p:nvPr/>
        </p:nvSpPr>
        <p:spPr>
          <a:xfrm>
            <a:off x="4806263" y="2468351"/>
            <a:ext cx="1438145" cy="246221"/>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ea typeface="HarmonyOS Sans SC Light" panose="00000400000000000000" pitchFamily="2" charset="-122"/>
                <a:cs typeface="+mn-ea"/>
                <a:sym typeface="+mn-lt"/>
              </a:rPr>
              <a:t>实施方案确定</a:t>
            </a:r>
            <a:endParaRPr kumimoji="0" lang="zh-CN" altLang="en-US" sz="1600" b="0" i="0" u="none" strike="noStrike" kern="1200" cap="none" spc="0" normalizeH="0" baseline="0" noProof="0" dirty="0">
              <a:ln>
                <a:noFill/>
              </a:ln>
              <a:solidFill>
                <a:prstClr val="black"/>
              </a:solidFill>
              <a:effectLst/>
              <a:uLnTx/>
              <a:uFillTx/>
              <a:ea typeface="HarmonyOS Sans SC Light" panose="00000400000000000000" pitchFamily="2" charset="-122"/>
              <a:cs typeface="阿里巴巴普惠体 R" panose="00020600040101010101" pitchFamily="18" charset="-122"/>
              <a:sym typeface="+mn-lt"/>
            </a:endParaRPr>
          </a:p>
        </p:txBody>
      </p:sp>
      <p:sp>
        <p:nvSpPr>
          <p:cNvPr id="221" name="文本框 220"/>
          <p:cNvSpPr txBox="1"/>
          <p:nvPr/>
        </p:nvSpPr>
        <p:spPr>
          <a:xfrm>
            <a:off x="5913708" y="2090357"/>
            <a:ext cx="1438145" cy="246221"/>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ea typeface="HarmonyOS Sans SC Light" panose="00000400000000000000" pitchFamily="2" charset="-122"/>
                <a:cs typeface="+mn-ea"/>
                <a:sym typeface="+mn-lt"/>
              </a:rPr>
              <a:t>产品配置</a:t>
            </a:r>
            <a:endParaRPr kumimoji="0" lang="zh-CN" altLang="en-US" sz="1600" b="0" i="0" u="none" strike="noStrike" kern="1200" cap="none" spc="0" normalizeH="0" baseline="0" noProof="0" dirty="0">
              <a:ln>
                <a:noFill/>
              </a:ln>
              <a:solidFill>
                <a:prstClr val="black"/>
              </a:solidFill>
              <a:effectLst/>
              <a:uLnTx/>
              <a:uFillTx/>
              <a:ea typeface="HarmonyOS Sans SC Light" panose="00000400000000000000" pitchFamily="2" charset="-122"/>
              <a:cs typeface="阿里巴巴普惠体 R" panose="00020600040101010101" pitchFamily="18" charset="-122"/>
              <a:sym typeface="+mn-lt"/>
            </a:endParaRPr>
          </a:p>
        </p:txBody>
      </p:sp>
      <p:sp>
        <p:nvSpPr>
          <p:cNvPr id="222" name="文本框 221"/>
          <p:cNvSpPr txBox="1"/>
          <p:nvPr/>
        </p:nvSpPr>
        <p:spPr>
          <a:xfrm>
            <a:off x="7032363" y="1975245"/>
            <a:ext cx="1438145" cy="49244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ea typeface="HarmonyOS Sans SC Light" panose="00000400000000000000" pitchFamily="2" charset="-122"/>
                <a:cs typeface="+mn-ea"/>
                <a:sym typeface="+mn-lt"/>
              </a:rPr>
              <a:t>宣导方案</a:t>
            </a:r>
            <a:endParaRPr lang="en-US" altLang="zh-CN" sz="1600" dirty="0">
              <a:ea typeface="HarmonyOS Sans SC Light" panose="00000400000000000000" pitchFamily="2" charset="-122"/>
              <a:cs typeface="+mn-ea"/>
              <a:sym typeface="+mn-lt"/>
            </a:endParaRPr>
          </a:p>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ea typeface="HarmonyOS Sans SC Light" panose="00000400000000000000" pitchFamily="2" charset="-122"/>
                <a:cs typeface="+mn-ea"/>
                <a:sym typeface="+mn-lt"/>
              </a:rPr>
              <a:t>及材料准备</a:t>
            </a:r>
            <a:endParaRPr kumimoji="0" lang="zh-CN" altLang="en-US" sz="1600" b="0" i="0" u="none" strike="noStrike" kern="1200" cap="none" spc="0" normalizeH="0" baseline="0" noProof="0" dirty="0">
              <a:ln>
                <a:noFill/>
              </a:ln>
              <a:solidFill>
                <a:prstClr val="black"/>
              </a:solidFill>
              <a:effectLst/>
              <a:uLnTx/>
              <a:uFillTx/>
              <a:ea typeface="HarmonyOS Sans SC Light" panose="00000400000000000000" pitchFamily="2" charset="-122"/>
              <a:cs typeface="阿里巴巴普惠体 R" panose="00020600040101010101" pitchFamily="18" charset="-122"/>
              <a:sym typeface="+mn-lt"/>
            </a:endParaRPr>
          </a:p>
        </p:txBody>
      </p:sp>
      <p:sp>
        <p:nvSpPr>
          <p:cNvPr id="223" name="文本框 222"/>
          <p:cNvSpPr txBox="1"/>
          <p:nvPr/>
        </p:nvSpPr>
        <p:spPr>
          <a:xfrm>
            <a:off x="8150578" y="2423541"/>
            <a:ext cx="1438145" cy="246221"/>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ea typeface="HarmonyOS Sans SC Light" panose="00000400000000000000" pitchFamily="2" charset="-122"/>
                <a:cs typeface="+mn-ea"/>
                <a:sym typeface="+mn-lt"/>
              </a:rPr>
              <a:t>员工培训</a:t>
            </a:r>
            <a:endParaRPr kumimoji="0" lang="zh-CN" altLang="en-US" sz="1600" b="0" i="0" u="none" strike="noStrike" kern="1200" cap="none" spc="0" normalizeH="0" baseline="0" noProof="0" dirty="0">
              <a:ln>
                <a:noFill/>
              </a:ln>
              <a:solidFill>
                <a:prstClr val="black"/>
              </a:solidFill>
              <a:effectLst/>
              <a:uLnTx/>
              <a:uFillTx/>
              <a:ea typeface="HarmonyOS Sans SC Light" panose="00000400000000000000" pitchFamily="2" charset="-122"/>
              <a:cs typeface="阿里巴巴普惠体 R" panose="00020600040101010101" pitchFamily="18" charset="-122"/>
              <a:sym typeface="+mn-lt"/>
            </a:endParaRPr>
          </a:p>
        </p:txBody>
      </p:sp>
      <p:sp>
        <p:nvSpPr>
          <p:cNvPr id="224" name="文本框 223"/>
          <p:cNvSpPr txBox="1"/>
          <p:nvPr/>
        </p:nvSpPr>
        <p:spPr>
          <a:xfrm>
            <a:off x="9294237" y="2554554"/>
            <a:ext cx="1438145" cy="246221"/>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ea typeface="HarmonyOS Sans SC Light" panose="00000400000000000000" pitchFamily="2" charset="-122"/>
                <a:cs typeface="+mn-ea"/>
                <a:sym typeface="+mn-lt"/>
              </a:rPr>
              <a:t>运营活动</a:t>
            </a:r>
            <a:endParaRPr kumimoji="0" lang="zh-CN" altLang="en-US" sz="1600" b="0" i="0" u="none" strike="noStrike" kern="1200" cap="none" spc="0" normalizeH="0" baseline="0" noProof="0" dirty="0">
              <a:ln>
                <a:noFill/>
              </a:ln>
              <a:solidFill>
                <a:prstClr val="black"/>
              </a:solidFill>
              <a:effectLst/>
              <a:uLnTx/>
              <a:uFillTx/>
              <a:ea typeface="HarmonyOS Sans SC Light" panose="00000400000000000000" pitchFamily="2" charset="-122"/>
              <a:cs typeface="阿里巴巴普惠体 R" panose="00020600040101010101" pitchFamily="18" charset="-122"/>
              <a:sym typeface="+mn-lt"/>
            </a:endParaRPr>
          </a:p>
        </p:txBody>
      </p:sp>
      <p:sp>
        <p:nvSpPr>
          <p:cNvPr id="225" name="文本框 224"/>
          <p:cNvSpPr txBox="1"/>
          <p:nvPr/>
        </p:nvSpPr>
        <p:spPr>
          <a:xfrm>
            <a:off x="10414015" y="2403970"/>
            <a:ext cx="1438145" cy="246221"/>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dirty="0">
                <a:ea typeface="HarmonyOS Sans SC Light" panose="00000400000000000000" pitchFamily="2" charset="-122"/>
                <a:cs typeface="+mn-ea"/>
                <a:sym typeface="+mn-lt"/>
              </a:rPr>
              <a:t>持续保障</a:t>
            </a:r>
            <a:endParaRPr kumimoji="0" lang="zh-CN" altLang="en-US" sz="1600" b="0" i="0" u="none" strike="noStrike" kern="1200" cap="none" spc="0" normalizeH="0" baseline="0" noProof="0" dirty="0">
              <a:ln>
                <a:noFill/>
              </a:ln>
              <a:solidFill>
                <a:prstClr val="black"/>
              </a:solidFill>
              <a:effectLst/>
              <a:uLnTx/>
              <a:uFillTx/>
              <a:ea typeface="HarmonyOS Sans SC Light" panose="00000400000000000000" pitchFamily="2" charset="-122"/>
              <a:cs typeface="阿里巴巴普惠体 R" panose="00020600040101010101" pitchFamily="18" charset="-122"/>
              <a:sym typeface="+mn-lt"/>
            </a:endParaRPr>
          </a:p>
        </p:txBody>
      </p:sp>
      <p:sp>
        <p:nvSpPr>
          <p:cNvPr id="226" name="矩形: 圆角 225"/>
          <p:cNvSpPr/>
          <p:nvPr/>
        </p:nvSpPr>
        <p:spPr>
          <a:xfrm>
            <a:off x="510793" y="4716283"/>
            <a:ext cx="3474907" cy="1701744"/>
          </a:xfrm>
          <a:prstGeom prst="roundRect">
            <a:avLst>
              <a:gd name="adj" fmla="val 4335"/>
            </a:avLst>
          </a:prstGeom>
          <a:solidFill>
            <a:schemeClr val="bg1"/>
          </a:solidFill>
          <a:ln>
            <a:noFill/>
          </a:ln>
          <a:effectLst>
            <a:outerShdw blurRad="1270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ea typeface="黑体" panose="02010609060101010101" charset="-122"/>
              <a:cs typeface="+mn-cs"/>
              <a:sym typeface="+mn-lt"/>
            </a:endParaRPr>
          </a:p>
        </p:txBody>
      </p:sp>
      <p:sp>
        <p:nvSpPr>
          <p:cNvPr id="228" name="矩形: 圆角 227"/>
          <p:cNvSpPr/>
          <p:nvPr/>
        </p:nvSpPr>
        <p:spPr>
          <a:xfrm>
            <a:off x="4330686" y="4716283"/>
            <a:ext cx="3474907" cy="1701744"/>
          </a:xfrm>
          <a:prstGeom prst="roundRect">
            <a:avLst>
              <a:gd name="adj" fmla="val 4335"/>
            </a:avLst>
          </a:prstGeom>
          <a:solidFill>
            <a:schemeClr val="bg1"/>
          </a:solidFill>
          <a:ln>
            <a:noFill/>
          </a:ln>
          <a:effectLst>
            <a:outerShdw blurRad="1270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ea typeface="黑体" panose="02010609060101010101" charset="-122"/>
              <a:cs typeface="+mn-cs"/>
              <a:sym typeface="+mn-lt"/>
            </a:endParaRPr>
          </a:p>
        </p:txBody>
      </p:sp>
      <p:sp>
        <p:nvSpPr>
          <p:cNvPr id="229" name="矩形: 圆角 228"/>
          <p:cNvSpPr/>
          <p:nvPr/>
        </p:nvSpPr>
        <p:spPr>
          <a:xfrm>
            <a:off x="8150578" y="4716283"/>
            <a:ext cx="3474907" cy="1701744"/>
          </a:xfrm>
          <a:prstGeom prst="roundRect">
            <a:avLst>
              <a:gd name="adj" fmla="val 4335"/>
            </a:avLst>
          </a:prstGeom>
          <a:solidFill>
            <a:schemeClr val="bg1"/>
          </a:solidFill>
          <a:ln>
            <a:noFill/>
          </a:ln>
          <a:effectLst>
            <a:outerShdw blurRad="127000" dist="635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ea typeface="黑体" panose="02010609060101010101" charset="-122"/>
              <a:cs typeface="+mn-cs"/>
              <a:sym typeface="+mn-lt"/>
            </a:endParaRPr>
          </a:p>
        </p:txBody>
      </p:sp>
      <p:sp>
        <p:nvSpPr>
          <p:cNvPr id="231" name="文本框 230"/>
          <p:cNvSpPr txBox="1"/>
          <p:nvPr/>
        </p:nvSpPr>
        <p:spPr>
          <a:xfrm>
            <a:off x="9203157" y="5381573"/>
            <a:ext cx="2353000" cy="830997"/>
          </a:xfrm>
          <a:prstGeom prst="rect">
            <a:avLst/>
          </a:prstGeom>
          <a:noFill/>
        </p:spPr>
        <p:txBody>
          <a:bodyPr wrap="square" rtlCol="0">
            <a:spAutoFit/>
          </a:bodyPr>
          <a:lstStyle/>
          <a:p>
            <a:r>
              <a:rPr lang="zh-CN" altLang="en-US" sz="1600" dirty="0">
                <a:solidFill>
                  <a:srgbClr val="EA5514"/>
                </a:solidFill>
                <a:ea typeface="HarmonyOS Sans SC Light" panose="00000400000000000000" pitchFamily="2" charset="-122"/>
                <a:cs typeface="+mn-ea"/>
                <a:sym typeface="+mn-lt"/>
              </a:rPr>
              <a:t>◇  </a:t>
            </a:r>
            <a:r>
              <a:rPr lang="zh-CN" altLang="en-US" sz="1600" dirty="0">
                <a:ea typeface="HarmonyOS Sans SC Light" panose="00000400000000000000" pitchFamily="2" charset="-122"/>
                <a:cs typeface="+mn-ea"/>
                <a:sym typeface="+mn-lt"/>
              </a:rPr>
              <a:t>资金安全</a:t>
            </a:r>
            <a:endParaRPr lang="en-US" altLang="zh-CN" sz="1600" dirty="0">
              <a:ea typeface="HarmonyOS Sans SC Light" panose="00000400000000000000" pitchFamily="2" charset="-122"/>
              <a:cs typeface="+mn-ea"/>
              <a:sym typeface="+mn-lt"/>
            </a:endParaRPr>
          </a:p>
          <a:p>
            <a:r>
              <a:rPr lang="zh-CN" altLang="en-US" sz="1600" dirty="0">
                <a:solidFill>
                  <a:srgbClr val="EA5514"/>
                </a:solidFill>
                <a:ea typeface="HarmonyOS Sans SC Light" panose="00000400000000000000" pitchFamily="2" charset="-122"/>
                <a:cs typeface="+mn-ea"/>
                <a:sym typeface="+mn-lt"/>
              </a:rPr>
              <a:t>◇  </a:t>
            </a:r>
            <a:r>
              <a:rPr lang="zh-CN" altLang="en-US" sz="1600" dirty="0">
                <a:ea typeface="HarmonyOS Sans SC Light" panose="00000400000000000000" pitchFamily="2" charset="-122"/>
                <a:cs typeface="+mn-ea"/>
                <a:sym typeface="+mn-lt"/>
              </a:rPr>
              <a:t>系统安全</a:t>
            </a:r>
            <a:endParaRPr lang="en-US" altLang="zh-CN" sz="1600" dirty="0">
              <a:ea typeface="HarmonyOS Sans SC Light" panose="00000400000000000000" pitchFamily="2" charset="-122"/>
              <a:cs typeface="+mn-ea"/>
              <a:sym typeface="+mn-lt"/>
            </a:endParaRPr>
          </a:p>
          <a:p>
            <a:r>
              <a:rPr lang="zh-CN" altLang="en-US" sz="1600" dirty="0">
                <a:solidFill>
                  <a:srgbClr val="EA5514"/>
                </a:solidFill>
                <a:ea typeface="HarmonyOS Sans SC Light" panose="00000400000000000000" pitchFamily="2" charset="-122"/>
                <a:cs typeface="+mn-ea"/>
                <a:sym typeface="+mn-lt"/>
              </a:rPr>
              <a:t>◇  </a:t>
            </a:r>
            <a:r>
              <a:rPr lang="zh-CN" altLang="en-US" sz="1600" dirty="0">
                <a:ea typeface="HarmonyOS Sans SC Light" panose="00000400000000000000" pitchFamily="2" charset="-122"/>
                <a:cs typeface="+mn-ea"/>
                <a:sym typeface="+mn-lt"/>
              </a:rPr>
              <a:t>信息安全</a:t>
            </a:r>
            <a:endParaRPr lang="en-US" altLang="zh-CN" sz="1600" dirty="0">
              <a:ea typeface="HarmonyOS Sans SC Light" panose="00000400000000000000" pitchFamily="2" charset="-122"/>
              <a:cs typeface="+mn-ea"/>
              <a:sym typeface="+mn-lt"/>
            </a:endParaRPr>
          </a:p>
        </p:txBody>
      </p:sp>
      <p:sp>
        <p:nvSpPr>
          <p:cNvPr id="232" name="文本框 231"/>
          <p:cNvSpPr txBox="1"/>
          <p:nvPr/>
        </p:nvSpPr>
        <p:spPr>
          <a:xfrm>
            <a:off x="5462845" y="4862059"/>
            <a:ext cx="1210588" cy="400110"/>
          </a:xfrm>
          <a:prstGeom prst="rect">
            <a:avLst/>
          </a:prstGeom>
          <a:noFill/>
        </p:spPr>
        <p:txBody>
          <a:bodyPr wrap="none" rtlCol="0">
            <a:spAutoFit/>
          </a:bodyPr>
          <a:lstStyle/>
          <a:p>
            <a:pPr algn="ctr"/>
            <a:r>
              <a:rPr lang="zh-CN" altLang="en-US" sz="2000" b="1" dirty="0">
                <a:solidFill>
                  <a:srgbClr val="EA5514"/>
                </a:solidFill>
                <a:ea typeface="HarmonyOS Sans SC Light" panose="00000400000000000000" pitchFamily="2" charset="-122"/>
                <a:cs typeface="+mn-ea"/>
                <a:sym typeface="+mn-lt"/>
              </a:rPr>
              <a:t>运营保障</a:t>
            </a:r>
            <a:endParaRPr lang="zh-CN" altLang="en-US" sz="2000" b="1" dirty="0">
              <a:solidFill>
                <a:srgbClr val="EA5514"/>
              </a:solidFill>
              <a:ea typeface="HarmonyOS Sans SC Light" panose="00000400000000000000" pitchFamily="2" charset="-122"/>
              <a:cs typeface="+mn-ea"/>
              <a:sym typeface="+mn-lt"/>
            </a:endParaRPr>
          </a:p>
        </p:txBody>
      </p:sp>
      <p:sp>
        <p:nvSpPr>
          <p:cNvPr id="233" name="文本框 232"/>
          <p:cNvSpPr txBox="1"/>
          <p:nvPr/>
        </p:nvSpPr>
        <p:spPr>
          <a:xfrm>
            <a:off x="1216298" y="5381573"/>
            <a:ext cx="1938351" cy="830997"/>
          </a:xfrm>
          <a:prstGeom prst="rect">
            <a:avLst/>
          </a:prstGeom>
          <a:noFill/>
        </p:spPr>
        <p:txBody>
          <a:bodyPr wrap="none" rtlCol="0">
            <a:spAutoFit/>
          </a:bodyPr>
          <a:lstStyle/>
          <a:p>
            <a:r>
              <a:rPr lang="zh-CN" altLang="en-US" sz="1600" dirty="0">
                <a:solidFill>
                  <a:srgbClr val="EA5514"/>
                </a:solidFill>
                <a:ea typeface="HarmonyOS Sans SC Light" panose="00000400000000000000" pitchFamily="2" charset="-122"/>
                <a:cs typeface="+mn-ea"/>
                <a:sym typeface="+mn-lt"/>
              </a:rPr>
              <a:t>◇  </a:t>
            </a:r>
            <a:r>
              <a:rPr lang="zh-CN" altLang="en-US" sz="1600" dirty="0">
                <a:ea typeface="HarmonyOS Sans SC Light" panose="00000400000000000000" pitchFamily="2" charset="-122"/>
                <a:cs typeface="+mn-ea"/>
                <a:sym typeface="+mn-lt"/>
              </a:rPr>
              <a:t>多对一专享服务</a:t>
            </a:r>
            <a:endParaRPr lang="en-US" altLang="zh-CN" sz="1600" dirty="0">
              <a:ea typeface="HarmonyOS Sans SC Light" panose="00000400000000000000" pitchFamily="2" charset="-122"/>
              <a:cs typeface="+mn-ea"/>
              <a:sym typeface="+mn-lt"/>
            </a:endParaRPr>
          </a:p>
          <a:p>
            <a:r>
              <a:rPr lang="zh-CN" altLang="en-US" sz="1600" dirty="0">
                <a:solidFill>
                  <a:srgbClr val="EA5514"/>
                </a:solidFill>
                <a:ea typeface="HarmonyOS Sans SC Light" panose="00000400000000000000" pitchFamily="2" charset="-122"/>
                <a:cs typeface="+mn-ea"/>
                <a:sym typeface="+mn-lt"/>
              </a:rPr>
              <a:t>◇  </a:t>
            </a:r>
            <a:r>
              <a:rPr lang="zh-CN" altLang="en-US" sz="1600" dirty="0">
                <a:ea typeface="HarmonyOS Sans SC Light" panose="00000400000000000000" pitchFamily="2" charset="-122"/>
                <a:cs typeface="+mn-ea"/>
                <a:sym typeface="+mn-lt"/>
              </a:rPr>
              <a:t>多端口按需对接</a:t>
            </a:r>
            <a:endParaRPr lang="en-US" altLang="zh-CN" sz="1600" dirty="0">
              <a:ea typeface="HarmonyOS Sans SC Light" panose="00000400000000000000" pitchFamily="2" charset="-122"/>
              <a:cs typeface="+mn-ea"/>
              <a:sym typeface="+mn-lt"/>
            </a:endParaRPr>
          </a:p>
          <a:p>
            <a:r>
              <a:rPr lang="zh-CN" altLang="en-US" sz="1600" dirty="0">
                <a:solidFill>
                  <a:srgbClr val="EA5514"/>
                </a:solidFill>
                <a:ea typeface="HarmonyOS Sans SC Light" panose="00000400000000000000" pitchFamily="2" charset="-122"/>
                <a:cs typeface="+mn-ea"/>
                <a:sym typeface="+mn-lt"/>
              </a:rPr>
              <a:t>◇  </a:t>
            </a:r>
            <a:r>
              <a:rPr lang="zh-CN" altLang="en-US" sz="1600" dirty="0">
                <a:ea typeface="HarmonyOS Sans SC Light" panose="00000400000000000000" pitchFamily="2" charset="-122"/>
                <a:cs typeface="+mn-ea"/>
                <a:sym typeface="+mn-lt"/>
              </a:rPr>
              <a:t>亿级数据处理力</a:t>
            </a:r>
            <a:endParaRPr lang="zh-CN" altLang="en-US" sz="1600" dirty="0">
              <a:ea typeface="HarmonyOS Sans SC Light" panose="00000400000000000000" pitchFamily="2" charset="-122"/>
              <a:cs typeface="+mn-ea"/>
              <a:sym typeface="+mn-lt"/>
            </a:endParaRPr>
          </a:p>
        </p:txBody>
      </p:sp>
      <p:sp>
        <p:nvSpPr>
          <p:cNvPr id="234" name="文本框 233"/>
          <p:cNvSpPr txBox="1"/>
          <p:nvPr/>
        </p:nvSpPr>
        <p:spPr>
          <a:xfrm>
            <a:off x="9338460" y="4862059"/>
            <a:ext cx="1210588" cy="400110"/>
          </a:xfrm>
          <a:prstGeom prst="rect">
            <a:avLst/>
          </a:prstGeom>
          <a:noFill/>
        </p:spPr>
        <p:txBody>
          <a:bodyPr wrap="none" rtlCol="0">
            <a:spAutoFit/>
          </a:bodyPr>
          <a:lstStyle/>
          <a:p>
            <a:pPr algn="ctr"/>
            <a:r>
              <a:rPr lang="zh-CN" altLang="en-US" sz="2000" b="1" dirty="0">
                <a:solidFill>
                  <a:srgbClr val="EA5514"/>
                </a:solidFill>
                <a:ea typeface="HarmonyOS Sans SC Light" panose="00000400000000000000" pitchFamily="2" charset="-122"/>
                <a:cs typeface="+mn-ea"/>
                <a:sym typeface="+mn-lt"/>
              </a:rPr>
              <a:t>安全保障</a:t>
            </a:r>
            <a:endParaRPr lang="zh-CN" altLang="en-US" sz="2000" b="1" dirty="0">
              <a:solidFill>
                <a:srgbClr val="EA5514"/>
              </a:solidFill>
              <a:ea typeface="HarmonyOS Sans SC Light" panose="00000400000000000000" pitchFamily="2" charset="-122"/>
              <a:cs typeface="+mn-ea"/>
              <a:sym typeface="+mn-lt"/>
            </a:endParaRPr>
          </a:p>
        </p:txBody>
      </p:sp>
      <p:sp>
        <p:nvSpPr>
          <p:cNvPr id="235" name="文本框 234"/>
          <p:cNvSpPr txBox="1"/>
          <p:nvPr/>
        </p:nvSpPr>
        <p:spPr>
          <a:xfrm>
            <a:off x="5031659" y="5381573"/>
            <a:ext cx="2319866" cy="830997"/>
          </a:xfrm>
          <a:prstGeom prst="rect">
            <a:avLst/>
          </a:prstGeom>
          <a:noFill/>
        </p:spPr>
        <p:txBody>
          <a:bodyPr wrap="square" rtlCol="0">
            <a:spAutoFit/>
          </a:bodyPr>
          <a:lstStyle>
            <a:defPPr>
              <a:defRPr lang="zh-CN"/>
            </a:defPPr>
            <a:lvl1pPr marL="285750" indent="-285750" algn="ctr">
              <a:lnSpc>
                <a:spcPct val="150000"/>
              </a:lnSpc>
              <a:buFont typeface="Wingdings" panose="05000000000000000000" pitchFamily="2" charset="2"/>
              <a:buChar char="ü"/>
            </a:lvl1pPr>
          </a:lstStyle>
          <a:p>
            <a:pPr marL="0" indent="0" algn="l">
              <a:lnSpc>
                <a:spcPct val="100000"/>
              </a:lnSpc>
              <a:buNone/>
            </a:pPr>
            <a:r>
              <a:rPr lang="zh-CN" altLang="en-US" sz="1600" dirty="0">
                <a:solidFill>
                  <a:srgbClr val="EA5514"/>
                </a:solidFill>
                <a:ea typeface="HarmonyOS Sans SC Light" panose="00000400000000000000" pitchFamily="2" charset="-122"/>
                <a:cs typeface="+mn-ea"/>
                <a:sym typeface="+mn-lt"/>
              </a:rPr>
              <a:t>◇  </a:t>
            </a:r>
            <a:r>
              <a:rPr lang="zh-CN" altLang="en-US" sz="1600" dirty="0">
                <a:ea typeface="HarmonyOS Sans SC Light" panose="00000400000000000000" pitchFamily="2" charset="-122"/>
                <a:cs typeface="+mn-ea"/>
                <a:sym typeface="+mn-lt"/>
              </a:rPr>
              <a:t>全生命周期管控</a:t>
            </a:r>
            <a:endParaRPr lang="en-US" altLang="zh-CN" sz="1600" dirty="0">
              <a:ea typeface="HarmonyOS Sans SC Light" panose="00000400000000000000" pitchFamily="2" charset="-122"/>
              <a:cs typeface="+mn-ea"/>
              <a:sym typeface="+mn-lt"/>
            </a:endParaRPr>
          </a:p>
          <a:p>
            <a:pPr marL="0" indent="0" algn="l">
              <a:lnSpc>
                <a:spcPct val="100000"/>
              </a:lnSpc>
              <a:buNone/>
            </a:pPr>
            <a:r>
              <a:rPr lang="zh-CN" altLang="en-US" sz="1600" dirty="0">
                <a:solidFill>
                  <a:srgbClr val="EA5514"/>
                </a:solidFill>
                <a:ea typeface="HarmonyOS Sans SC Light" panose="00000400000000000000" pitchFamily="2" charset="-122"/>
                <a:cs typeface="+mn-ea"/>
                <a:sym typeface="+mn-lt"/>
              </a:rPr>
              <a:t>◇  </a:t>
            </a:r>
            <a:r>
              <a:rPr lang="en-US" altLang="zh-CN" sz="1600" dirty="0">
                <a:ea typeface="HarmonyOS Sans SC Light" panose="00000400000000000000" pitchFamily="2" charset="-122"/>
                <a:cs typeface="+mn-ea"/>
                <a:sym typeface="+mn-lt"/>
              </a:rPr>
              <a:t>24h</a:t>
            </a:r>
            <a:r>
              <a:rPr lang="zh-CN" altLang="en-US" sz="1600" dirty="0">
                <a:ea typeface="HarmonyOS Sans SC Light" panose="00000400000000000000" pitchFamily="2" charset="-122"/>
                <a:cs typeface="+mn-ea"/>
                <a:sym typeface="+mn-lt"/>
              </a:rPr>
              <a:t>服务器监控</a:t>
            </a:r>
            <a:endParaRPr lang="en-US" altLang="zh-CN" sz="1600" dirty="0">
              <a:ea typeface="HarmonyOS Sans SC Light" panose="00000400000000000000" pitchFamily="2" charset="-122"/>
              <a:cs typeface="+mn-ea"/>
              <a:sym typeface="+mn-lt"/>
            </a:endParaRPr>
          </a:p>
          <a:p>
            <a:pPr marL="0" indent="0" algn="l">
              <a:lnSpc>
                <a:spcPct val="100000"/>
              </a:lnSpc>
              <a:buNone/>
            </a:pPr>
            <a:r>
              <a:rPr lang="zh-CN" altLang="en-US" sz="1600" dirty="0">
                <a:solidFill>
                  <a:srgbClr val="EA5514"/>
                </a:solidFill>
                <a:ea typeface="HarmonyOS Sans SC Light" panose="00000400000000000000" pitchFamily="2" charset="-122"/>
                <a:cs typeface="+mn-ea"/>
                <a:sym typeface="+mn-lt"/>
              </a:rPr>
              <a:t>◇  </a:t>
            </a:r>
            <a:r>
              <a:rPr lang="zh-CN" altLang="en-US" sz="1600" dirty="0">
                <a:ea typeface="HarmonyOS Sans SC Light" panose="00000400000000000000" pitchFamily="2" charset="-122"/>
                <a:cs typeface="+mn-ea"/>
                <a:sym typeface="+mn-lt"/>
              </a:rPr>
              <a:t>数据统筹分析赋能</a:t>
            </a:r>
            <a:endParaRPr lang="en-US" altLang="zh-CN" sz="1600" dirty="0">
              <a:ea typeface="HarmonyOS Sans SC Light" panose="00000400000000000000" pitchFamily="2" charset="-122"/>
              <a:cs typeface="+mn-ea"/>
              <a:sym typeface="+mn-lt"/>
            </a:endParaRPr>
          </a:p>
        </p:txBody>
      </p:sp>
      <p:sp>
        <p:nvSpPr>
          <p:cNvPr id="236" name="文本框 235"/>
          <p:cNvSpPr txBox="1"/>
          <p:nvPr/>
        </p:nvSpPr>
        <p:spPr>
          <a:xfrm>
            <a:off x="1642952" y="4862059"/>
            <a:ext cx="1210588" cy="400110"/>
          </a:xfrm>
          <a:prstGeom prst="rect">
            <a:avLst/>
          </a:prstGeom>
          <a:noFill/>
        </p:spPr>
        <p:txBody>
          <a:bodyPr wrap="none" rtlCol="0">
            <a:spAutoFit/>
          </a:bodyPr>
          <a:lstStyle/>
          <a:p>
            <a:pPr algn="ctr"/>
            <a:r>
              <a:rPr lang="zh-CN" altLang="en-US" sz="2000" b="1" dirty="0">
                <a:solidFill>
                  <a:srgbClr val="EA5514"/>
                </a:solidFill>
                <a:ea typeface="HarmonyOS Sans SC Light" panose="00000400000000000000" pitchFamily="2" charset="-122"/>
                <a:cs typeface="+mn-ea"/>
                <a:sym typeface="+mn-lt"/>
              </a:rPr>
              <a:t>上线保障</a:t>
            </a:r>
            <a:endParaRPr lang="zh-CN" altLang="en-US" sz="2000" b="1" dirty="0">
              <a:solidFill>
                <a:srgbClr val="EA5514"/>
              </a:solidFill>
              <a:ea typeface="HarmonyOS Sans SC Light" panose="00000400000000000000" pitchFamily="2" charset="-122"/>
              <a:cs typeface="+mn-ea"/>
              <a:sym typeface="+mn-lt"/>
            </a:endParaRPr>
          </a:p>
        </p:txBody>
      </p:sp>
      <p:grpSp>
        <p:nvGrpSpPr>
          <p:cNvPr id="78" name="组合 77"/>
          <p:cNvGrpSpPr/>
          <p:nvPr/>
        </p:nvGrpSpPr>
        <p:grpSpPr>
          <a:xfrm>
            <a:off x="-357853" y="346075"/>
            <a:ext cx="1171804" cy="507679"/>
            <a:chOff x="1366092" y="936434"/>
            <a:chExt cx="1871931" cy="811007"/>
          </a:xfrm>
          <a:gradFill>
            <a:gsLst>
              <a:gs pos="0">
                <a:srgbClr val="EA5514"/>
              </a:gs>
              <a:gs pos="82000">
                <a:srgbClr val="EA5514">
                  <a:alpha val="0"/>
                </a:srgbClr>
              </a:gs>
            </a:gsLst>
            <a:lin ang="0" scaled="1"/>
          </a:gradFill>
        </p:grpSpPr>
        <p:sp>
          <p:nvSpPr>
            <p:cNvPr id="79" name="椭圆 78"/>
            <p:cNvSpPr/>
            <p:nvPr/>
          </p:nvSpPr>
          <p:spPr>
            <a:xfrm>
              <a:off x="1366092" y="936434"/>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80" name="椭圆 79"/>
            <p:cNvSpPr/>
            <p:nvPr/>
          </p:nvSpPr>
          <p:spPr>
            <a:xfrm>
              <a:off x="1584935" y="936434"/>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81" name="椭圆 80"/>
            <p:cNvSpPr/>
            <p:nvPr/>
          </p:nvSpPr>
          <p:spPr>
            <a:xfrm>
              <a:off x="1803778" y="936434"/>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82" name="椭圆 81"/>
            <p:cNvSpPr/>
            <p:nvPr/>
          </p:nvSpPr>
          <p:spPr>
            <a:xfrm>
              <a:off x="2022622" y="936434"/>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83" name="椭圆 82"/>
            <p:cNvSpPr/>
            <p:nvPr/>
          </p:nvSpPr>
          <p:spPr>
            <a:xfrm>
              <a:off x="2241465" y="936434"/>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84" name="椭圆 83"/>
            <p:cNvSpPr/>
            <p:nvPr/>
          </p:nvSpPr>
          <p:spPr>
            <a:xfrm>
              <a:off x="2460308" y="936434"/>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85" name="椭圆 84"/>
            <p:cNvSpPr/>
            <p:nvPr/>
          </p:nvSpPr>
          <p:spPr>
            <a:xfrm>
              <a:off x="2679151" y="936434"/>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86" name="椭圆 85"/>
            <p:cNvSpPr/>
            <p:nvPr/>
          </p:nvSpPr>
          <p:spPr>
            <a:xfrm>
              <a:off x="2897995" y="936434"/>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87" name="椭圆 86"/>
            <p:cNvSpPr/>
            <p:nvPr/>
          </p:nvSpPr>
          <p:spPr>
            <a:xfrm>
              <a:off x="3116838" y="936434"/>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88" name="椭圆 87"/>
            <p:cNvSpPr/>
            <p:nvPr/>
          </p:nvSpPr>
          <p:spPr>
            <a:xfrm>
              <a:off x="1366092" y="1166375"/>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89" name="椭圆 88"/>
            <p:cNvSpPr/>
            <p:nvPr/>
          </p:nvSpPr>
          <p:spPr>
            <a:xfrm>
              <a:off x="1584935" y="1166375"/>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90" name="椭圆 89"/>
            <p:cNvSpPr/>
            <p:nvPr/>
          </p:nvSpPr>
          <p:spPr>
            <a:xfrm>
              <a:off x="1803778" y="1166375"/>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91" name="椭圆 90"/>
            <p:cNvSpPr/>
            <p:nvPr/>
          </p:nvSpPr>
          <p:spPr>
            <a:xfrm>
              <a:off x="2022622" y="1166375"/>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92" name="椭圆 91"/>
            <p:cNvSpPr/>
            <p:nvPr/>
          </p:nvSpPr>
          <p:spPr>
            <a:xfrm>
              <a:off x="2241465" y="1166375"/>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93" name="椭圆 92"/>
            <p:cNvSpPr/>
            <p:nvPr/>
          </p:nvSpPr>
          <p:spPr>
            <a:xfrm>
              <a:off x="2460308" y="1166375"/>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94" name="椭圆 93"/>
            <p:cNvSpPr/>
            <p:nvPr/>
          </p:nvSpPr>
          <p:spPr>
            <a:xfrm>
              <a:off x="2679151" y="1166375"/>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95" name="椭圆 94"/>
            <p:cNvSpPr/>
            <p:nvPr/>
          </p:nvSpPr>
          <p:spPr>
            <a:xfrm>
              <a:off x="2897995" y="1166375"/>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96" name="椭圆 95"/>
            <p:cNvSpPr/>
            <p:nvPr/>
          </p:nvSpPr>
          <p:spPr>
            <a:xfrm>
              <a:off x="3116838" y="1166375"/>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97" name="椭圆 96"/>
            <p:cNvSpPr/>
            <p:nvPr/>
          </p:nvSpPr>
          <p:spPr>
            <a:xfrm>
              <a:off x="1366092" y="1396316"/>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98" name="椭圆 97"/>
            <p:cNvSpPr/>
            <p:nvPr/>
          </p:nvSpPr>
          <p:spPr>
            <a:xfrm>
              <a:off x="1584935" y="1396316"/>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99" name="椭圆 98"/>
            <p:cNvSpPr/>
            <p:nvPr/>
          </p:nvSpPr>
          <p:spPr>
            <a:xfrm>
              <a:off x="1803778" y="1396316"/>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100" name="椭圆 99"/>
            <p:cNvSpPr/>
            <p:nvPr/>
          </p:nvSpPr>
          <p:spPr>
            <a:xfrm>
              <a:off x="2022622" y="1396316"/>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101" name="椭圆 100"/>
            <p:cNvSpPr/>
            <p:nvPr/>
          </p:nvSpPr>
          <p:spPr>
            <a:xfrm>
              <a:off x="2241465" y="1396316"/>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102" name="椭圆 101"/>
            <p:cNvSpPr/>
            <p:nvPr/>
          </p:nvSpPr>
          <p:spPr>
            <a:xfrm>
              <a:off x="2460308" y="1396316"/>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103" name="椭圆 102"/>
            <p:cNvSpPr/>
            <p:nvPr/>
          </p:nvSpPr>
          <p:spPr>
            <a:xfrm>
              <a:off x="2679151" y="1396316"/>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等线" panose="02010600030101010101" charset="-122"/>
                <a:cs typeface="+mn-cs"/>
                <a:sym typeface="+mn-lt"/>
              </a:endParaRPr>
            </a:p>
          </p:txBody>
        </p:sp>
        <p:sp>
          <p:nvSpPr>
            <p:cNvPr id="104" name="椭圆 103"/>
            <p:cNvSpPr/>
            <p:nvPr/>
          </p:nvSpPr>
          <p:spPr>
            <a:xfrm>
              <a:off x="2897995" y="1396316"/>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105" name="椭圆 104"/>
            <p:cNvSpPr/>
            <p:nvPr/>
          </p:nvSpPr>
          <p:spPr>
            <a:xfrm>
              <a:off x="3116838" y="1396316"/>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106" name="椭圆 105"/>
            <p:cNvSpPr/>
            <p:nvPr/>
          </p:nvSpPr>
          <p:spPr>
            <a:xfrm>
              <a:off x="1366092" y="1626256"/>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107" name="椭圆 106"/>
            <p:cNvSpPr/>
            <p:nvPr/>
          </p:nvSpPr>
          <p:spPr>
            <a:xfrm>
              <a:off x="1584935" y="1626256"/>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108" name="椭圆 107"/>
            <p:cNvSpPr/>
            <p:nvPr/>
          </p:nvSpPr>
          <p:spPr>
            <a:xfrm>
              <a:off x="1803778" y="1626256"/>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109" name="椭圆 108"/>
            <p:cNvSpPr/>
            <p:nvPr/>
          </p:nvSpPr>
          <p:spPr>
            <a:xfrm>
              <a:off x="2022622" y="1626256"/>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110" name="椭圆 109"/>
            <p:cNvSpPr/>
            <p:nvPr/>
          </p:nvSpPr>
          <p:spPr>
            <a:xfrm>
              <a:off x="2241465" y="1626256"/>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111" name="椭圆 110"/>
            <p:cNvSpPr/>
            <p:nvPr/>
          </p:nvSpPr>
          <p:spPr>
            <a:xfrm>
              <a:off x="2460308" y="1626256"/>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112" name="椭圆 111"/>
            <p:cNvSpPr/>
            <p:nvPr/>
          </p:nvSpPr>
          <p:spPr>
            <a:xfrm>
              <a:off x="2679151" y="1626256"/>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113" name="椭圆 112"/>
            <p:cNvSpPr/>
            <p:nvPr/>
          </p:nvSpPr>
          <p:spPr>
            <a:xfrm>
              <a:off x="2897995" y="1626256"/>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sp>
          <p:nvSpPr>
            <p:cNvPr id="114" name="椭圆 113"/>
            <p:cNvSpPr/>
            <p:nvPr/>
          </p:nvSpPr>
          <p:spPr>
            <a:xfrm>
              <a:off x="3116838" y="1626256"/>
              <a:ext cx="121185" cy="1211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等线" panose="02010600030101010101" charset="-122"/>
                <a:cs typeface="+mn-cs"/>
                <a:sym typeface="+mn-lt"/>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圆角 11"/>
          <p:cNvSpPr/>
          <p:nvPr/>
        </p:nvSpPr>
        <p:spPr>
          <a:xfrm>
            <a:off x="0" y="4401878"/>
            <a:ext cx="12192000" cy="2574897"/>
          </a:xfrm>
          <a:prstGeom prst="roundRect">
            <a:avLst>
              <a:gd name="adj" fmla="val 0"/>
            </a:avLst>
          </a:prstGeom>
          <a:solidFill>
            <a:srgbClr val="EA5514">
              <a:alpha val="85098"/>
            </a:srgbClr>
          </a:solidFill>
          <a:ln>
            <a:noFill/>
          </a:ln>
          <a:effectLst>
            <a:outerShdw blurRad="381000" dist="635000" dir="5400000" sx="90000" sy="90000" algn="t" rotWithShape="0">
              <a:srgbClr val="CD5C11">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ea typeface="思源黑体 CN Regular"/>
              <a:cs typeface="+mn-cs"/>
              <a:sym typeface="+mn-lt"/>
            </a:endParaRPr>
          </a:p>
        </p:txBody>
      </p:sp>
      <p:sp>
        <p:nvSpPr>
          <p:cNvPr id="6" name="椭圆 5"/>
          <p:cNvSpPr/>
          <p:nvPr/>
        </p:nvSpPr>
        <p:spPr>
          <a:xfrm>
            <a:off x="619124" y="5528346"/>
            <a:ext cx="4019551" cy="801962"/>
          </a:xfrm>
          <a:prstGeom prst="ellipse">
            <a:avLst/>
          </a:prstGeom>
          <a:solidFill>
            <a:schemeClr val="tx1"/>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59" name="矩形 58"/>
          <p:cNvSpPr/>
          <p:nvPr/>
        </p:nvSpPr>
        <p:spPr>
          <a:xfrm>
            <a:off x="4695792" y="2344082"/>
            <a:ext cx="3347189" cy="523220"/>
          </a:xfrm>
          <a:prstGeom prst="rect">
            <a:avLst/>
          </a:prstGeom>
        </p:spPr>
        <p:txBody>
          <a:bodyPr wrap="square">
            <a:spAutoFit/>
          </a:bodyPr>
          <a:lstStyle/>
          <a:p>
            <a:r>
              <a:rPr lang="zh-CN" altLang="en-US" sz="2800" b="1" dirty="0">
                <a:solidFill>
                  <a:srgbClr val="EA5514"/>
                </a:solidFill>
                <a:ea typeface="HarmonyOS Sans SC Medium" panose="00000600000000000000" pitchFamily="2" charset="-122"/>
                <a:cs typeface="阿里巴巴普惠体 M" panose="00020600040101010101" pitchFamily="18" charset="-122"/>
                <a:sym typeface="+mn-lt"/>
              </a:rPr>
              <a:t>专属实施平台</a:t>
            </a:r>
            <a:endParaRPr lang="zh-CN" altLang="en-US" sz="2800" b="1" dirty="0">
              <a:solidFill>
                <a:srgbClr val="EA5514"/>
              </a:solidFill>
              <a:ea typeface="HarmonyOS Sans SC Medium" panose="00000600000000000000" pitchFamily="2" charset="-122"/>
              <a:cs typeface="阿里巴巴普惠体 M" panose="00020600040101010101" pitchFamily="18" charset="-122"/>
              <a:sym typeface="+mn-lt"/>
            </a:endParaRPr>
          </a:p>
        </p:txBody>
      </p:sp>
      <p:sp>
        <p:nvSpPr>
          <p:cNvPr id="3" name="文本框 2"/>
          <p:cNvSpPr txBox="1"/>
          <p:nvPr/>
        </p:nvSpPr>
        <p:spPr>
          <a:xfrm>
            <a:off x="4508655" y="3020738"/>
            <a:ext cx="2983509" cy="646331"/>
          </a:xfrm>
          <a:prstGeom prst="rect">
            <a:avLst/>
          </a:prstGeom>
          <a:noFill/>
        </p:spPr>
        <p:txBody>
          <a:bodyPr wrap="none" rtlCol="0">
            <a:spAutoFit/>
          </a:bodyPr>
          <a:lstStyle/>
          <a:p>
            <a:r>
              <a:rPr lang="zh-CN" altLang="en-US" sz="3600" b="1" dirty="0">
                <a:solidFill>
                  <a:srgbClr val="EA5514"/>
                </a:solidFill>
                <a:ea typeface="HarmonyOS Sans SC Black" panose="00000A00000000000000" pitchFamily="2" charset="-122"/>
                <a:cs typeface="阿里巴巴普惠体 M" panose="00020600040101010101" pitchFamily="18" charset="-122"/>
                <a:sym typeface="+mn-lt"/>
              </a:rPr>
              <a:t>「给到」</a:t>
            </a:r>
            <a:r>
              <a:rPr lang="en-US" altLang="zh-CN" sz="3600" b="1" dirty="0">
                <a:solidFill>
                  <a:srgbClr val="EA5514"/>
                </a:solidFill>
                <a:ea typeface="HarmonyOS Sans SC Black" panose="00000A00000000000000" pitchFamily="2" charset="-122"/>
                <a:cs typeface="阿里巴巴普惠体 M" panose="00020600040101010101" pitchFamily="18" charset="-122"/>
                <a:sym typeface="+mn-lt"/>
              </a:rPr>
              <a:t>APP</a:t>
            </a:r>
            <a:endParaRPr lang="zh-CN" altLang="en-US" sz="3600" b="1" dirty="0">
              <a:solidFill>
                <a:srgbClr val="EA5514"/>
              </a:solidFill>
              <a:ea typeface="HarmonyOS Sans SC Black" panose="00000A00000000000000" pitchFamily="2" charset="-122"/>
              <a:cs typeface="阿里巴巴普惠体 M" panose="00020600040101010101" pitchFamily="18" charset="-122"/>
              <a:sym typeface="+mn-lt"/>
            </a:endParaRPr>
          </a:p>
        </p:txBody>
      </p:sp>
      <p:pic>
        <p:nvPicPr>
          <p:cNvPr id="5" name="图片 4" descr="不同颜色的手机&#10;&#10;描述已自动生成"/>
          <p:cNvPicPr>
            <a:picLocks noChangeAspect="1"/>
          </p:cNvPicPr>
          <p:nvPr/>
        </p:nvPicPr>
        <p:blipFill>
          <a:blip r:embed="rId1"/>
          <a:stretch>
            <a:fillRect/>
          </a:stretch>
        </p:blipFill>
        <p:spPr>
          <a:xfrm>
            <a:off x="1376721" y="1417003"/>
            <a:ext cx="2541835" cy="5116092"/>
          </a:xfrm>
          <a:prstGeom prst="rect">
            <a:avLst/>
          </a:prstGeom>
        </p:spPr>
      </p:pic>
      <p:sp>
        <p:nvSpPr>
          <p:cNvPr id="14" name="圆角矩形 4"/>
          <p:cNvSpPr/>
          <p:nvPr/>
        </p:nvSpPr>
        <p:spPr>
          <a:xfrm>
            <a:off x="4821352" y="3769705"/>
            <a:ext cx="616177" cy="101600"/>
          </a:xfrm>
          <a:prstGeom prst="roundRect">
            <a:avLst>
              <a:gd name="adj" fmla="val 50000"/>
            </a:avLst>
          </a:prstGeom>
          <a:solidFill>
            <a:srgbClr val="EA55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15" name="矩形 14"/>
          <p:cNvSpPr/>
          <p:nvPr/>
        </p:nvSpPr>
        <p:spPr>
          <a:xfrm>
            <a:off x="4695792" y="4520378"/>
            <a:ext cx="6984650" cy="2015936"/>
          </a:xfrm>
          <a:prstGeom prst="rect">
            <a:avLst/>
          </a:prstGeom>
        </p:spPr>
        <p:txBody>
          <a:bodyPr wrap="square">
            <a:spAutoFit/>
          </a:bodyPr>
          <a:lstStyle/>
          <a:p>
            <a:pPr>
              <a:lnSpc>
                <a:spcPct val="150000"/>
              </a:lnSpc>
              <a:spcBef>
                <a:spcPts val="600"/>
              </a:spcBef>
            </a:pPr>
            <a:r>
              <a:rPr lang="zh-CN" altLang="en-US" sz="1600" dirty="0">
                <a:solidFill>
                  <a:schemeClr val="bg1"/>
                </a:solidFill>
                <a:ea typeface="HarmonyOS Sans SC Light" panose="00000400000000000000" pitchFamily="2" charset="-122"/>
                <a:sym typeface="+mn-lt"/>
              </a:rPr>
              <a:t>「给到」</a:t>
            </a:r>
            <a:r>
              <a:rPr lang="zh-CN" altLang="zh-CN" sz="1600" dirty="0">
                <a:solidFill>
                  <a:schemeClr val="bg1"/>
                </a:solidFill>
                <a:ea typeface="HarmonyOS Sans SC Light" panose="00000400000000000000" pitchFamily="2" charset="-122"/>
                <a:sym typeface="+mn-lt"/>
              </a:rPr>
              <a:t>已与百余家知名品牌合作，接入各垂直领域的电商平台，为企业员工打通商旅、餐饮、出行、购物、教育等主流线上消费场景；同时，连接了便利店、咖啡店、智能共享设备等配套设施组成的线下消费场景。</a:t>
            </a:r>
            <a:endParaRPr lang="en-US" altLang="zh-CN" sz="1600" dirty="0">
              <a:solidFill>
                <a:schemeClr val="bg1"/>
              </a:solidFill>
              <a:ea typeface="HarmonyOS Sans SC Light" panose="00000400000000000000" pitchFamily="2" charset="-122"/>
              <a:sym typeface="+mn-lt"/>
            </a:endParaRPr>
          </a:p>
          <a:p>
            <a:pPr>
              <a:lnSpc>
                <a:spcPct val="150000"/>
              </a:lnSpc>
              <a:spcBef>
                <a:spcPts val="600"/>
              </a:spcBef>
            </a:pPr>
            <a:r>
              <a:rPr lang="zh-CN" altLang="en-US" sz="1600" dirty="0">
                <a:solidFill>
                  <a:schemeClr val="bg1"/>
                </a:solidFill>
                <a:ea typeface="HarmonyOS Sans SC Light" panose="00000400000000000000" pitchFamily="2" charset="-122"/>
                <a:sym typeface="+mn-lt"/>
              </a:rPr>
              <a:t>「给到」</a:t>
            </a:r>
            <a:r>
              <a:rPr lang="zh-CN" altLang="zh-CN" sz="1600" dirty="0">
                <a:solidFill>
                  <a:schemeClr val="bg1"/>
                </a:solidFill>
                <a:ea typeface="HarmonyOS Sans SC Light" panose="00000400000000000000" pitchFamily="2" charset="-122"/>
                <a:sym typeface="+mn-lt"/>
              </a:rPr>
              <a:t>目前已接入百万级</a:t>
            </a:r>
            <a:r>
              <a:rPr lang="en-US" altLang="zh-CN" sz="1600" dirty="0">
                <a:solidFill>
                  <a:schemeClr val="bg1"/>
                </a:solidFill>
                <a:ea typeface="HarmonyOS Sans SC Light" panose="00000400000000000000" pitchFamily="2" charset="-122"/>
                <a:sym typeface="+mn-lt"/>
              </a:rPr>
              <a:t>SKU</a:t>
            </a:r>
            <a:r>
              <a:rPr lang="zh-CN" altLang="zh-CN" sz="1600" dirty="0">
                <a:solidFill>
                  <a:schemeClr val="bg1"/>
                </a:solidFill>
                <a:ea typeface="HarmonyOS Sans SC Light" panose="00000400000000000000" pitchFamily="2" charset="-122"/>
                <a:sym typeface="+mn-lt"/>
              </a:rPr>
              <a:t>，为企业员工提供了丰富的选择</a:t>
            </a:r>
            <a:r>
              <a:rPr lang="zh-CN" altLang="en-US" sz="1600" dirty="0">
                <a:solidFill>
                  <a:schemeClr val="bg1"/>
                </a:solidFill>
                <a:ea typeface="HarmonyOS Sans SC Light" panose="00000400000000000000" pitchFamily="2" charset="-122"/>
                <a:sym typeface="+mn-lt"/>
              </a:rPr>
              <a:t>，真正做到帮助企业把更好的</a:t>
            </a:r>
            <a:r>
              <a:rPr lang="en-US" altLang="zh-CN" sz="1600" dirty="0">
                <a:solidFill>
                  <a:schemeClr val="bg1"/>
                </a:solidFill>
                <a:ea typeface="HarmonyOS Sans SC Light" panose="00000400000000000000" pitchFamily="2" charset="-122"/>
                <a:sym typeface="+mn-lt"/>
              </a:rPr>
              <a:t>“</a:t>
            </a:r>
            <a:r>
              <a:rPr lang="zh-CN" altLang="en-US" sz="1600" dirty="0">
                <a:solidFill>
                  <a:schemeClr val="bg1"/>
                </a:solidFill>
                <a:ea typeface="HarmonyOS Sans SC Light" panose="00000400000000000000" pitchFamily="2" charset="-122"/>
                <a:sym typeface="+mn-lt"/>
              </a:rPr>
              <a:t>给</a:t>
            </a:r>
            <a:r>
              <a:rPr lang="en-US" altLang="zh-CN" sz="1600" dirty="0">
                <a:solidFill>
                  <a:schemeClr val="bg1"/>
                </a:solidFill>
                <a:ea typeface="HarmonyOS Sans SC Light" panose="00000400000000000000" pitchFamily="2" charset="-122"/>
                <a:sym typeface="+mn-lt"/>
              </a:rPr>
              <a:t>”“</a:t>
            </a:r>
            <a:r>
              <a:rPr lang="zh-CN" altLang="en-US" sz="1600" dirty="0">
                <a:solidFill>
                  <a:schemeClr val="bg1"/>
                </a:solidFill>
                <a:ea typeface="HarmonyOS Sans SC Light" panose="00000400000000000000" pitchFamily="2" charset="-122"/>
                <a:sym typeface="+mn-lt"/>
              </a:rPr>
              <a:t>到</a:t>
            </a:r>
            <a:r>
              <a:rPr lang="en-US" altLang="zh-CN" sz="1600" dirty="0">
                <a:solidFill>
                  <a:schemeClr val="bg1"/>
                </a:solidFill>
                <a:ea typeface="HarmonyOS Sans SC Light" panose="00000400000000000000" pitchFamily="2" charset="-122"/>
                <a:sym typeface="+mn-lt"/>
              </a:rPr>
              <a:t>”</a:t>
            </a:r>
            <a:r>
              <a:rPr lang="zh-CN" altLang="en-US" sz="1600" dirty="0">
                <a:solidFill>
                  <a:schemeClr val="bg1"/>
                </a:solidFill>
                <a:ea typeface="HarmonyOS Sans SC Light" panose="00000400000000000000" pitchFamily="2" charset="-122"/>
                <a:sym typeface="+mn-lt"/>
              </a:rPr>
              <a:t>员工。</a:t>
            </a:r>
            <a:endParaRPr lang="zh-CN" altLang="zh-CN" sz="1600" dirty="0">
              <a:solidFill>
                <a:schemeClr val="bg1"/>
              </a:solidFill>
              <a:ea typeface="HarmonyOS Sans SC Light" panose="00000400000000000000" pitchFamily="2" charset="-122"/>
              <a:sym typeface="+mn-lt"/>
            </a:endParaRPr>
          </a:p>
        </p:txBody>
      </p:sp>
      <p:grpSp>
        <p:nvGrpSpPr>
          <p:cNvPr id="18" name="组合 17"/>
          <p:cNvGrpSpPr/>
          <p:nvPr/>
        </p:nvGrpSpPr>
        <p:grpSpPr>
          <a:xfrm>
            <a:off x="3327178" y="4146361"/>
            <a:ext cx="1182756" cy="1182756"/>
            <a:chOff x="3230942" y="4003877"/>
            <a:chExt cx="1182756" cy="1182756"/>
          </a:xfrm>
        </p:grpSpPr>
        <p:grpSp>
          <p:nvGrpSpPr>
            <p:cNvPr id="16" name="组合 15"/>
            <p:cNvGrpSpPr/>
            <p:nvPr/>
          </p:nvGrpSpPr>
          <p:grpSpPr>
            <a:xfrm>
              <a:off x="3230942" y="4003877"/>
              <a:ext cx="1182756" cy="1182756"/>
              <a:chOff x="3186885" y="4141544"/>
              <a:chExt cx="1506680" cy="1506680"/>
            </a:xfrm>
          </p:grpSpPr>
          <p:sp>
            <p:nvSpPr>
              <p:cNvPr id="13" name="椭圆 12"/>
              <p:cNvSpPr/>
              <p:nvPr/>
            </p:nvSpPr>
            <p:spPr>
              <a:xfrm>
                <a:off x="3186885" y="4141544"/>
                <a:ext cx="1506680" cy="150668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ym typeface="+mn-lt"/>
                </a:endParaRPr>
              </a:p>
            </p:txBody>
          </p:sp>
          <p:sp>
            <p:nvSpPr>
              <p:cNvPr id="17" name="椭圆 16"/>
              <p:cNvSpPr/>
              <p:nvPr/>
            </p:nvSpPr>
            <p:spPr>
              <a:xfrm>
                <a:off x="3186885" y="4141544"/>
                <a:ext cx="1506680" cy="1506680"/>
              </a:xfrm>
              <a:prstGeom prst="ellipse">
                <a:avLst/>
              </a:prstGeom>
              <a:solidFill>
                <a:schemeClr val="bg1"/>
              </a:solidFill>
              <a:ln>
                <a:noFill/>
              </a:ln>
              <a:effectLst>
                <a:innerShdw blurRad="1905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ym typeface="+mn-lt"/>
                </a:endParaRPr>
              </a:p>
            </p:txBody>
          </p:sp>
        </p:grpSp>
        <p:pic>
          <p:nvPicPr>
            <p:cNvPr id="19" name="图片 18"/>
            <p:cNvPicPr>
              <a:picLocks noChangeAspect="1"/>
            </p:cNvPicPr>
            <p:nvPr/>
          </p:nvPicPr>
          <p:blipFill>
            <a:blip r:embed="rId2" cstate="screen"/>
            <a:stretch>
              <a:fillRect/>
            </a:stretch>
          </p:blipFill>
          <p:spPr>
            <a:xfrm>
              <a:off x="3416800" y="4161414"/>
              <a:ext cx="811040" cy="867683"/>
            </a:xfrm>
            <a:prstGeom prst="rect">
              <a:avLst/>
            </a:prstGeom>
          </p:spPr>
        </p:pic>
      </p:grpSp>
      <p:sp>
        <p:nvSpPr>
          <p:cNvPr id="21" name="文本框 20"/>
          <p:cNvSpPr txBox="1"/>
          <p:nvPr/>
        </p:nvSpPr>
        <p:spPr>
          <a:xfrm>
            <a:off x="515938" y="352425"/>
            <a:ext cx="11251992" cy="743665"/>
          </a:xfrm>
          <a:prstGeom prst="rect">
            <a:avLst/>
          </a:prstGeom>
          <a:noFill/>
        </p:spPr>
        <p:txBody>
          <a:bodyPr wrap="square" lIns="0" tIns="0" rIns="0" bIns="0" rtlCol="0">
            <a:spAutoFit/>
          </a:bodyPr>
          <a:lstStyle/>
          <a:p>
            <a:pPr>
              <a:lnSpc>
                <a:spcPct val="120000"/>
              </a:lnSpc>
              <a:spcBef>
                <a:spcPts val="50"/>
              </a:spcBef>
            </a:pPr>
            <a:r>
              <a:rPr lang="zh-CN" altLang="en-US" sz="3200" b="1" dirty="0">
                <a:solidFill>
                  <a:srgbClr val="EA5514"/>
                </a:solidFill>
                <a:ea typeface="HarmonyOS Sans SC Black" panose="00000A00000000000000" pitchFamily="2" charset="-122"/>
                <a:cs typeface="阿里巴巴普惠体 M" panose="00020600040101010101" pitchFamily="18" charset="-122"/>
                <a:sym typeface="+mn-lt"/>
              </a:rPr>
              <a:t>专注员工福利</a:t>
            </a:r>
            <a:r>
              <a:rPr lang="en-US" altLang="zh-CN" sz="3200" b="1" dirty="0">
                <a:solidFill>
                  <a:srgbClr val="EA5514"/>
                </a:solidFill>
                <a:ea typeface="HarmonyOS Sans SC Black" panose="00000A00000000000000" pitchFamily="2" charset="-122"/>
                <a:cs typeface="阿里巴巴普惠体 M" panose="00020600040101010101" pitchFamily="18" charset="-122"/>
                <a:sym typeface="+mn-lt"/>
              </a:rPr>
              <a:t>15</a:t>
            </a:r>
            <a:r>
              <a:rPr lang="zh-CN" altLang="en-US" sz="3200" b="1" dirty="0">
                <a:solidFill>
                  <a:srgbClr val="EA5514"/>
                </a:solidFill>
                <a:ea typeface="HarmonyOS Sans SC Black" panose="00000A00000000000000" pitchFamily="2" charset="-122"/>
                <a:cs typeface="阿里巴巴普惠体 M" panose="00020600040101010101" pitchFamily="18" charset="-122"/>
                <a:sym typeface="+mn-lt"/>
              </a:rPr>
              <a:t>年，</a:t>
            </a:r>
            <a:r>
              <a:rPr lang="zh-CN" altLang="en-US" sz="3200" b="1" dirty="0">
                <a:solidFill>
                  <a:srgbClr val="FB7A14"/>
                </a:solidFill>
                <a:ea typeface="HarmonyOS Sans SC Black" panose="00000A00000000000000" pitchFamily="2" charset="-122"/>
                <a:cs typeface="阿里巴巴普惠体 M" panose="00020600040101010101" pitchFamily="18" charset="-122"/>
                <a:sym typeface="+mn-lt"/>
              </a:rPr>
              <a:t>帮助企业把更好的</a:t>
            </a:r>
            <a:r>
              <a:rPr lang="zh-CN" altLang="en-US" sz="4400" b="1" dirty="0">
                <a:solidFill>
                  <a:srgbClr val="EA5514"/>
                </a:solidFill>
                <a:ea typeface="HarmonyOS Sans SC Black" panose="00000A00000000000000" pitchFamily="2" charset="-122"/>
                <a:cs typeface="阿里巴巴普惠体 M" panose="00020600040101010101" pitchFamily="18" charset="-122"/>
                <a:sym typeface="+mn-lt"/>
              </a:rPr>
              <a:t>「给到」</a:t>
            </a:r>
            <a:r>
              <a:rPr lang="zh-CN" altLang="en-US" sz="3200" b="1" dirty="0">
                <a:solidFill>
                  <a:srgbClr val="FB7A14"/>
                </a:solidFill>
                <a:ea typeface="HarmonyOS Sans SC Black" panose="00000A00000000000000" pitchFamily="2" charset="-122"/>
                <a:cs typeface="阿里巴巴普惠体 M" panose="00020600040101010101" pitchFamily="18" charset="-122"/>
                <a:sym typeface="+mn-lt"/>
              </a:rPr>
              <a:t>员工</a:t>
            </a:r>
            <a:endParaRPr lang="zh-CN" altLang="en-US" sz="3200" b="1" dirty="0">
              <a:solidFill>
                <a:srgbClr val="FB7A14"/>
              </a:solidFill>
              <a:ea typeface="HarmonyOS Sans SC Black" panose="00000A00000000000000" pitchFamily="2" charset="-122"/>
              <a:cs typeface="阿里巴巴普惠体 M" panose="00020600040101010101" pitchFamily="18" charset="-122"/>
              <a:sym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ṥḷíḑe"/>
          <p:cNvSpPr/>
          <p:nvPr/>
        </p:nvSpPr>
        <p:spPr>
          <a:xfrm>
            <a:off x="0" y="4653136"/>
            <a:ext cx="12192000" cy="1584152"/>
          </a:xfrm>
          <a:prstGeom prst="trapezoid">
            <a:avLst>
              <a:gd name="adj" fmla="val 110363"/>
            </a:avLst>
          </a:prstGeom>
          <a:solidFill>
            <a:schemeClr val="bg1">
              <a:lumMod val="9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spcAft>
                <a:spcPts val="600"/>
              </a:spcAft>
            </a:pPr>
            <a:endParaRPr sz="1600" dirty="0"/>
          </a:p>
        </p:txBody>
      </p:sp>
      <p:sp>
        <p:nvSpPr>
          <p:cNvPr id="17" name="ïŝḷíḍê"/>
          <p:cNvSpPr/>
          <p:nvPr/>
        </p:nvSpPr>
        <p:spPr>
          <a:xfrm>
            <a:off x="1056662" y="1600995"/>
            <a:ext cx="3091823" cy="4060005"/>
          </a:xfrm>
          <a:prstGeom prst="snip1Rect">
            <a:avLst>
              <a:gd name="adj" fmla="val 24768"/>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spcAft>
                <a:spcPts val="600"/>
              </a:spcAft>
            </a:pPr>
            <a:endParaRPr sz="1600"/>
          </a:p>
        </p:txBody>
      </p:sp>
      <p:sp>
        <p:nvSpPr>
          <p:cNvPr id="18" name="íś1îḓè"/>
          <p:cNvSpPr/>
          <p:nvPr/>
        </p:nvSpPr>
        <p:spPr bwMode="auto">
          <a:xfrm>
            <a:off x="3493893" y="1600996"/>
            <a:ext cx="654593" cy="641856"/>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1"/>
          </a:solidFill>
          <a:ln w="3175">
            <a:noFill/>
            <a:prstDash val="solid"/>
            <a:round/>
          </a:ln>
          <a:effectLst/>
        </p:spPr>
        <p:txBody>
          <a:bodyPr vert="horz" wrap="square" lIns="121920" tIns="60960" rIns="121920" bIns="60960"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spcAft>
                <a:spcPts val="600"/>
              </a:spcAft>
            </a:pPr>
            <a:endParaRPr lang="en-US" altLang="ko-KR" sz="2000" b="1" dirty="0">
              <a:solidFill>
                <a:schemeClr val="bg1"/>
              </a:solidFill>
            </a:endParaRPr>
          </a:p>
        </p:txBody>
      </p:sp>
      <p:sp>
        <p:nvSpPr>
          <p:cNvPr id="20" name="ïŝḷíḍê"/>
          <p:cNvSpPr/>
          <p:nvPr/>
        </p:nvSpPr>
        <p:spPr>
          <a:xfrm>
            <a:off x="4550088" y="1600995"/>
            <a:ext cx="3091823" cy="4060005"/>
          </a:xfrm>
          <a:prstGeom prst="snip1Rect">
            <a:avLst>
              <a:gd name="adj" fmla="val 24768"/>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spcAft>
                <a:spcPts val="600"/>
              </a:spcAft>
            </a:pPr>
            <a:endParaRPr sz="1600"/>
          </a:p>
        </p:txBody>
      </p:sp>
      <p:sp>
        <p:nvSpPr>
          <p:cNvPr id="21" name="íś1îḓè"/>
          <p:cNvSpPr/>
          <p:nvPr/>
        </p:nvSpPr>
        <p:spPr bwMode="auto">
          <a:xfrm>
            <a:off x="6987319" y="1600996"/>
            <a:ext cx="654593" cy="641856"/>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2"/>
          </a:solidFill>
          <a:ln w="3175">
            <a:noFill/>
            <a:prstDash val="solid"/>
            <a:round/>
          </a:ln>
          <a:effectLst/>
        </p:spPr>
        <p:txBody>
          <a:bodyPr vert="horz" wrap="square" lIns="121920" tIns="60960" rIns="121920" bIns="60960"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spcAft>
                <a:spcPts val="600"/>
              </a:spcAft>
            </a:pPr>
            <a:endParaRPr lang="en-US" altLang="ko-KR" sz="2000" b="1" dirty="0">
              <a:solidFill>
                <a:schemeClr val="bg1"/>
              </a:solidFill>
            </a:endParaRPr>
          </a:p>
        </p:txBody>
      </p:sp>
      <p:sp>
        <p:nvSpPr>
          <p:cNvPr id="23" name="ïŝḷíḍê"/>
          <p:cNvSpPr/>
          <p:nvPr/>
        </p:nvSpPr>
        <p:spPr>
          <a:xfrm>
            <a:off x="8043514" y="1600995"/>
            <a:ext cx="3091823" cy="4060005"/>
          </a:xfrm>
          <a:prstGeom prst="snip1Rect">
            <a:avLst>
              <a:gd name="adj" fmla="val 24768"/>
            </a:avLst>
          </a:prstGeom>
          <a:solidFill>
            <a:schemeClr val="bg1"/>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spcAft>
                <a:spcPts val="600"/>
              </a:spcAft>
            </a:pPr>
            <a:endParaRPr sz="1600" dirty="0"/>
          </a:p>
        </p:txBody>
      </p:sp>
      <p:sp>
        <p:nvSpPr>
          <p:cNvPr id="24" name="íś1îḓè"/>
          <p:cNvSpPr/>
          <p:nvPr/>
        </p:nvSpPr>
        <p:spPr bwMode="auto">
          <a:xfrm>
            <a:off x="10480745" y="1600996"/>
            <a:ext cx="654593" cy="641856"/>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solidFill>
            <a:schemeClr val="accent3"/>
          </a:solidFill>
          <a:ln w="3175">
            <a:noFill/>
            <a:prstDash val="solid"/>
            <a:round/>
          </a:ln>
          <a:effectLst/>
        </p:spPr>
        <p:txBody>
          <a:bodyPr vert="horz" wrap="square" lIns="121920" tIns="60960" rIns="121920" bIns="60960"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20000"/>
              </a:lnSpc>
              <a:spcAft>
                <a:spcPts val="600"/>
              </a:spcAft>
            </a:pPr>
            <a:endParaRPr lang="en-US" altLang="ko-KR" sz="2000" b="1" dirty="0">
              <a:solidFill>
                <a:schemeClr val="bg1"/>
              </a:solidFill>
            </a:endParaRPr>
          </a:p>
        </p:txBody>
      </p:sp>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关键发现</a:t>
            </a:r>
            <a:endParaRPr lang="zh-CN" altLang="en-US" dirty="0"/>
          </a:p>
        </p:txBody>
      </p:sp>
      <p:sp>
        <p:nvSpPr>
          <p:cNvPr id="8" name="ïṧ1íďê"/>
          <p:cNvSpPr/>
          <p:nvPr/>
        </p:nvSpPr>
        <p:spPr>
          <a:xfrm>
            <a:off x="1056661" y="2242852"/>
            <a:ext cx="3091823" cy="3246143"/>
          </a:xfrm>
          <a:prstGeom prst="snip2SameRect">
            <a:avLst>
              <a:gd name="adj1" fmla="val 0"/>
              <a:gd name="adj2" fmla="val 0"/>
            </a:avLst>
          </a:prstGeom>
          <a:ln>
            <a:noFill/>
          </a:ln>
        </p:spPr>
        <p:txBody>
          <a:bodyPr wrap="square" lIns="91440" tIns="45720" rIns="91440" bIns="4572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2720" indent="-172720" algn="just">
              <a:lnSpc>
                <a:spcPct val="120000"/>
              </a:lnSpc>
              <a:spcAft>
                <a:spcPts val="600"/>
              </a:spcAft>
              <a:buFont typeface="Arial" panose="020B0604020202020204" pitchFamily="34" charset="0"/>
              <a:buChar char="•"/>
            </a:pPr>
            <a:r>
              <a:rPr lang="zh-CN" altLang="en-US" sz="1400" dirty="0">
                <a:solidFill>
                  <a:srgbClr val="595757"/>
                </a:solidFill>
                <a:latin typeface="汉仪旗黑-45S" panose="00020600040101010101" pitchFamily="18" charset="-122"/>
                <a:ea typeface="汉仪旗黑-45S" panose="00020600040101010101" pitchFamily="18" charset="-122"/>
              </a:rPr>
              <a:t>超六成央国企表示已拥有</a:t>
            </a:r>
            <a:r>
              <a:rPr lang="zh-CN" altLang="en-US" sz="1400" dirty="0">
                <a:solidFill>
                  <a:srgbClr val="595757"/>
                </a:solidFill>
                <a:latin typeface="汉仪旗黑-80S" panose="00020600040101010101" pitchFamily="18" charset="-122"/>
                <a:ea typeface="汉仪旗黑-80S" panose="00020600040101010101" pitchFamily="18" charset="-122"/>
              </a:rPr>
              <a:t>完善</a:t>
            </a:r>
            <a:r>
              <a:rPr lang="en-US" altLang="zh-CN" sz="1400" dirty="0">
                <a:solidFill>
                  <a:srgbClr val="595757"/>
                </a:solidFill>
                <a:latin typeface="汉仪旗黑-80S" panose="00020600040101010101" pitchFamily="18" charset="-122"/>
                <a:ea typeface="汉仪旗黑-80S" panose="00020600040101010101" pitchFamily="18" charset="-122"/>
              </a:rPr>
              <a:t>/</a:t>
            </a:r>
            <a:r>
              <a:rPr lang="zh-CN" altLang="en-US" sz="1400" dirty="0">
                <a:solidFill>
                  <a:srgbClr val="595757"/>
                </a:solidFill>
                <a:latin typeface="汉仪旗黑-80S" panose="00020600040101010101" pitchFamily="18" charset="-122"/>
                <a:ea typeface="汉仪旗黑-80S" panose="00020600040101010101" pitchFamily="18" charset="-122"/>
              </a:rPr>
              <a:t>比较完善的补充福利体系</a:t>
            </a:r>
            <a:r>
              <a:rPr lang="zh-CN" altLang="en-US" sz="1400" dirty="0">
                <a:solidFill>
                  <a:srgbClr val="595757"/>
                </a:solidFill>
                <a:latin typeface="汉仪旗黑-45S" panose="00020600040101010101" pitchFamily="18" charset="-122"/>
                <a:ea typeface="汉仪旗黑-45S" panose="00020600040101010101" pitchFamily="18" charset="-122"/>
              </a:rPr>
              <a:t>，超四成央国企补充福利政策为部分</a:t>
            </a:r>
            <a:r>
              <a:rPr lang="zh-CN" altLang="en-US" sz="1400" dirty="0">
                <a:solidFill>
                  <a:srgbClr val="595757"/>
                </a:solidFill>
                <a:latin typeface="汉仪旗黑-80S" panose="00020600040101010101" pitchFamily="18" charset="-122"/>
                <a:ea typeface="汉仪旗黑-80S" panose="00020600040101010101" pitchFamily="18" charset="-122"/>
              </a:rPr>
              <a:t>由集团或上级公司规定，部分自定</a:t>
            </a:r>
            <a:r>
              <a:rPr lang="zh-CN" altLang="en-US" sz="1400" dirty="0">
                <a:solidFill>
                  <a:srgbClr val="595757"/>
                </a:solidFill>
                <a:latin typeface="汉仪旗黑-45S" panose="00020600040101010101" pitchFamily="18" charset="-122"/>
                <a:ea typeface="汉仪旗黑-45S" panose="00020600040101010101" pitchFamily="18" charset="-122"/>
              </a:rPr>
              <a:t>。</a:t>
            </a:r>
            <a:endParaRPr lang="en-US" altLang="zh-CN" sz="1400" dirty="0">
              <a:solidFill>
                <a:srgbClr val="595757"/>
              </a:solidFill>
              <a:latin typeface="汉仪旗黑-45S" panose="00020600040101010101" pitchFamily="18" charset="-122"/>
              <a:ea typeface="汉仪旗黑-45S" panose="00020600040101010101" pitchFamily="18" charset="-122"/>
            </a:endParaRPr>
          </a:p>
          <a:p>
            <a:pPr marL="172720" indent="-172720" algn="just">
              <a:lnSpc>
                <a:spcPct val="120000"/>
              </a:lnSpc>
              <a:spcAft>
                <a:spcPts val="600"/>
              </a:spcAft>
              <a:buFont typeface="Arial" panose="020B0604020202020204" pitchFamily="34" charset="0"/>
              <a:buChar char="•"/>
            </a:pPr>
            <a:r>
              <a:rPr lang="zh-CN" altLang="en-US" sz="1400" dirty="0">
                <a:solidFill>
                  <a:srgbClr val="595757"/>
                </a:solidFill>
                <a:latin typeface="汉仪旗黑-45S" panose="00020600040101010101" pitchFamily="18" charset="-122"/>
                <a:ea typeface="汉仪旗黑-45S" panose="00020600040101010101" pitchFamily="18" charset="-122"/>
              </a:rPr>
              <a:t>央国企补充福利项目较为多元，提供</a:t>
            </a:r>
            <a:r>
              <a:rPr lang="zh-CN" altLang="en-US" sz="1400" dirty="0">
                <a:solidFill>
                  <a:srgbClr val="595757"/>
                </a:solidFill>
                <a:latin typeface="汉仪旗黑-80S" panose="00020600040101010101" pitchFamily="18" charset="-122"/>
                <a:ea typeface="汉仪旗黑-80S" panose="00020600040101010101" pitchFamily="18" charset="-122"/>
              </a:rPr>
              <a:t>餐饮、年节福利</a:t>
            </a:r>
            <a:r>
              <a:rPr lang="zh-CN" altLang="en-US" sz="1400" dirty="0">
                <a:solidFill>
                  <a:srgbClr val="595757"/>
                </a:solidFill>
                <a:latin typeface="汉仪旗黑-45S" panose="00020600040101010101" pitchFamily="18" charset="-122"/>
                <a:ea typeface="汉仪旗黑-45S" panose="00020600040101010101" pitchFamily="18" charset="-122"/>
              </a:rPr>
              <a:t>的企业占比最高，</a:t>
            </a:r>
            <a:r>
              <a:rPr lang="zh-CN" altLang="en-US" sz="1400" dirty="0">
                <a:solidFill>
                  <a:srgbClr val="595757"/>
                </a:solidFill>
                <a:latin typeface="汉仪旗黑-80S" panose="00020600040101010101" pitchFamily="18" charset="-122"/>
                <a:ea typeface="汉仪旗黑-80S" panose="00020600040101010101" pitchFamily="18" charset="-122"/>
              </a:rPr>
              <a:t>第三方招投标平台</a:t>
            </a:r>
            <a:r>
              <a:rPr lang="zh-CN" altLang="en-US" sz="1400" dirty="0">
                <a:solidFill>
                  <a:srgbClr val="595757"/>
                </a:solidFill>
                <a:latin typeface="汉仪旗黑-45S" panose="00020600040101010101" pitchFamily="18" charset="-122"/>
                <a:ea typeface="汉仪旗黑-45S" panose="00020600040101010101" pitchFamily="18" charset="-122"/>
              </a:rPr>
              <a:t>是央国企寻找补充福利供应商的首要渠道。</a:t>
            </a:r>
            <a:endParaRPr lang="en-US" altLang="zh-CN" sz="1400" dirty="0">
              <a:solidFill>
                <a:srgbClr val="595757"/>
              </a:solidFill>
              <a:latin typeface="汉仪旗黑-45S" panose="00020600040101010101" pitchFamily="18" charset="-122"/>
              <a:ea typeface="汉仪旗黑-45S" panose="00020600040101010101" pitchFamily="18" charset="-122"/>
            </a:endParaRPr>
          </a:p>
          <a:p>
            <a:pPr marL="172720" indent="-172720" algn="just">
              <a:lnSpc>
                <a:spcPct val="120000"/>
              </a:lnSpc>
              <a:spcAft>
                <a:spcPts val="600"/>
              </a:spcAft>
              <a:buFont typeface="Arial" panose="020B0604020202020204" pitchFamily="34" charset="0"/>
              <a:buChar char="•"/>
            </a:pPr>
            <a:r>
              <a:rPr lang="zh-CN" altLang="en-US" sz="1400" dirty="0">
                <a:solidFill>
                  <a:srgbClr val="595757"/>
                </a:solidFill>
                <a:latin typeface="汉仪旗黑-80S" panose="00020600040101010101" pitchFamily="18" charset="-122"/>
                <a:ea typeface="汉仪旗黑-80S" panose="00020600040101010101" pitchFamily="18" charset="-122"/>
              </a:rPr>
              <a:t>福利配置不够灵活并且未进行弹性设置</a:t>
            </a:r>
            <a:r>
              <a:rPr lang="zh-CN" altLang="en-US" sz="1400" dirty="0">
                <a:solidFill>
                  <a:srgbClr val="595757"/>
                </a:solidFill>
                <a:latin typeface="汉仪旗黑-45S" panose="00020600040101010101" pitchFamily="18" charset="-122"/>
                <a:ea typeface="汉仪旗黑-45S" panose="00020600040101010101" pitchFamily="18" charset="-122"/>
              </a:rPr>
              <a:t>是央国企面临的首要挑战，而</a:t>
            </a:r>
            <a:r>
              <a:rPr lang="zh-CN" altLang="en-US" sz="1400" dirty="0">
                <a:solidFill>
                  <a:srgbClr val="595757"/>
                </a:solidFill>
                <a:latin typeface="汉仪旗黑-80S" panose="00020600040101010101" pitchFamily="18" charset="-122"/>
                <a:ea typeface="汉仪旗黑-80S" panose="00020600040101010101" pitchFamily="18" charset="-122"/>
              </a:rPr>
              <a:t>建立与完善福利管理体系和制度</a:t>
            </a:r>
            <a:r>
              <a:rPr lang="zh-CN" altLang="en-US" sz="1400" dirty="0">
                <a:solidFill>
                  <a:srgbClr val="595757"/>
                </a:solidFill>
                <a:latin typeface="汉仪旗黑-45S" panose="00020600040101010101" pitchFamily="18" charset="-122"/>
                <a:ea typeface="汉仪旗黑-45S" panose="00020600040101010101" pitchFamily="18" charset="-122"/>
              </a:rPr>
              <a:t>是央国企的首要调整举措。</a:t>
            </a:r>
            <a:endParaRPr lang="en-US" altLang="zh-CN" sz="1400" dirty="0">
              <a:solidFill>
                <a:srgbClr val="595757"/>
              </a:solidFill>
              <a:latin typeface="汉仪旗黑-45S" panose="00020600040101010101" pitchFamily="18" charset="-122"/>
              <a:ea typeface="汉仪旗黑-45S" panose="00020600040101010101" pitchFamily="18" charset="-122"/>
            </a:endParaRPr>
          </a:p>
        </p:txBody>
      </p:sp>
      <p:sp>
        <p:nvSpPr>
          <p:cNvPr id="26" name="文本框 25"/>
          <p:cNvSpPr txBox="1"/>
          <p:nvPr/>
        </p:nvSpPr>
        <p:spPr>
          <a:xfrm>
            <a:off x="1394400" y="1830154"/>
            <a:ext cx="2416345" cy="374846"/>
          </a:xfrm>
          <a:prstGeom prst="rect">
            <a:avLst/>
          </a:prstGeom>
          <a:noFill/>
        </p:spPr>
        <p:txBody>
          <a:bodyPr wrap="square" rtlCol="0">
            <a:spAutoFit/>
          </a:bodyPr>
          <a:lstStyle/>
          <a:p>
            <a:pPr algn="ctr">
              <a:lnSpc>
                <a:spcPct val="120000"/>
              </a:lnSpc>
              <a:spcAft>
                <a:spcPts val="600"/>
              </a:spcAft>
            </a:pPr>
            <a:r>
              <a:rPr lang="zh-CN" altLang="en-US" sz="1600" dirty="0">
                <a:solidFill>
                  <a:schemeClr val="accent1"/>
                </a:solidFill>
                <a:latin typeface="汉仪旗黑-80S" panose="00020600040101010101" pitchFamily="18" charset="-122"/>
                <a:ea typeface="汉仪旗黑-80S" panose="00020600040101010101" pitchFamily="18" charset="-122"/>
              </a:rPr>
              <a:t>央国企补充福利策略</a:t>
            </a:r>
            <a:endParaRPr lang="zh-CN" altLang="en-US" sz="1600" dirty="0">
              <a:solidFill>
                <a:schemeClr val="accent1"/>
              </a:solidFill>
              <a:latin typeface="汉仪旗黑-80S" panose="00020600040101010101" pitchFamily="18" charset="-122"/>
              <a:ea typeface="汉仪旗黑-80S" panose="00020600040101010101" pitchFamily="18" charset="-122"/>
            </a:endParaRPr>
          </a:p>
        </p:txBody>
      </p:sp>
      <p:sp>
        <p:nvSpPr>
          <p:cNvPr id="27" name="文本框 26"/>
          <p:cNvSpPr txBox="1"/>
          <p:nvPr/>
        </p:nvSpPr>
        <p:spPr>
          <a:xfrm>
            <a:off x="4887828" y="1830154"/>
            <a:ext cx="2416345" cy="374846"/>
          </a:xfrm>
          <a:prstGeom prst="rect">
            <a:avLst/>
          </a:prstGeom>
          <a:noFill/>
        </p:spPr>
        <p:txBody>
          <a:bodyPr wrap="square" rtlCol="0">
            <a:spAutoFit/>
          </a:bodyPr>
          <a:lstStyle/>
          <a:p>
            <a:pPr algn="ctr">
              <a:lnSpc>
                <a:spcPct val="120000"/>
              </a:lnSpc>
              <a:spcAft>
                <a:spcPts val="600"/>
              </a:spcAft>
            </a:pPr>
            <a:r>
              <a:rPr lang="zh-CN" altLang="en-US" sz="1600" dirty="0">
                <a:solidFill>
                  <a:schemeClr val="accent1"/>
                </a:solidFill>
                <a:latin typeface="汉仪旗黑-80S" panose="00020600040101010101" pitchFamily="18" charset="-122"/>
                <a:ea typeface="汉仪旗黑-80S" panose="00020600040101010101" pitchFamily="18" charset="-122"/>
              </a:rPr>
              <a:t>企业用餐福利策略</a:t>
            </a:r>
            <a:endParaRPr lang="zh-CN" altLang="en-US" sz="1600" dirty="0">
              <a:solidFill>
                <a:schemeClr val="accent1"/>
              </a:solidFill>
              <a:latin typeface="汉仪旗黑-80S" panose="00020600040101010101" pitchFamily="18" charset="-122"/>
              <a:ea typeface="汉仪旗黑-80S" panose="00020600040101010101" pitchFamily="18" charset="-122"/>
            </a:endParaRPr>
          </a:p>
        </p:txBody>
      </p:sp>
      <p:sp>
        <p:nvSpPr>
          <p:cNvPr id="28" name="文本框 27"/>
          <p:cNvSpPr txBox="1"/>
          <p:nvPr/>
        </p:nvSpPr>
        <p:spPr>
          <a:xfrm>
            <a:off x="7981911" y="1830154"/>
            <a:ext cx="3091822" cy="374846"/>
          </a:xfrm>
          <a:prstGeom prst="rect">
            <a:avLst/>
          </a:prstGeom>
          <a:noFill/>
        </p:spPr>
        <p:txBody>
          <a:bodyPr wrap="square" rtlCol="0">
            <a:spAutoFit/>
          </a:bodyPr>
          <a:lstStyle/>
          <a:p>
            <a:pPr algn="ctr">
              <a:lnSpc>
                <a:spcPct val="120000"/>
              </a:lnSpc>
              <a:spcAft>
                <a:spcPts val="600"/>
              </a:spcAft>
            </a:pPr>
            <a:r>
              <a:rPr lang="zh-CN" altLang="en-US" sz="1600" dirty="0">
                <a:solidFill>
                  <a:schemeClr val="accent1"/>
                </a:solidFill>
                <a:latin typeface="汉仪旗黑-80S" panose="00020600040101010101" pitchFamily="18" charset="-122"/>
                <a:ea typeface="汉仪旗黑-80S" panose="00020600040101010101" pitchFamily="18" charset="-122"/>
              </a:rPr>
              <a:t>扶贫助农和消费帮扶实践</a:t>
            </a:r>
            <a:endParaRPr lang="zh-CN" altLang="en-US" sz="1600" dirty="0">
              <a:solidFill>
                <a:schemeClr val="accent1"/>
              </a:solidFill>
              <a:latin typeface="汉仪旗黑-80S" panose="00020600040101010101" pitchFamily="18" charset="-122"/>
              <a:ea typeface="汉仪旗黑-80S" panose="00020600040101010101" pitchFamily="18" charset="-122"/>
            </a:endParaRPr>
          </a:p>
        </p:txBody>
      </p:sp>
      <p:sp>
        <p:nvSpPr>
          <p:cNvPr id="41" name="ïṧ1íďê"/>
          <p:cNvSpPr/>
          <p:nvPr/>
        </p:nvSpPr>
        <p:spPr>
          <a:xfrm>
            <a:off x="4550089" y="2242852"/>
            <a:ext cx="3091823" cy="3246143"/>
          </a:xfrm>
          <a:prstGeom prst="snip2SameRect">
            <a:avLst>
              <a:gd name="adj1" fmla="val 0"/>
              <a:gd name="adj2" fmla="val 0"/>
            </a:avLst>
          </a:prstGeom>
          <a:ln>
            <a:noFill/>
          </a:ln>
        </p:spPr>
        <p:txBody>
          <a:bodyPr wrap="square" lIns="91440" tIns="45720" rIns="91440" bIns="4572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2720" indent="-172720" algn="just">
              <a:lnSpc>
                <a:spcPct val="120000"/>
              </a:lnSpc>
              <a:spcAft>
                <a:spcPts val="600"/>
              </a:spcAft>
              <a:buFont typeface="Arial" panose="020B0604020202020204" pitchFamily="34" charset="0"/>
              <a:buChar char="•"/>
            </a:pPr>
            <a:r>
              <a:rPr lang="zh-CN" altLang="en-US" sz="1400" dirty="0">
                <a:solidFill>
                  <a:srgbClr val="595757"/>
                </a:solidFill>
                <a:latin typeface="汉仪旗黑-45S" panose="00020600040101010101" pitchFamily="18" charset="-122"/>
                <a:ea typeface="汉仪旗黑-45S" panose="00020600040101010101" pitchFamily="18" charset="-122"/>
              </a:rPr>
              <a:t>七成左右央国企表示</a:t>
            </a:r>
            <a:r>
              <a:rPr lang="zh-CN" altLang="en-US" sz="1400" dirty="0">
                <a:solidFill>
                  <a:srgbClr val="595757"/>
                </a:solidFill>
                <a:latin typeface="汉仪旗黑-80S" panose="00020600040101010101" pitchFamily="18" charset="-122"/>
                <a:ea typeface="汉仪旗黑-80S" panose="00020600040101010101" pitchFamily="18" charset="-122"/>
              </a:rPr>
              <a:t>会议用餐和业务招待</a:t>
            </a:r>
            <a:r>
              <a:rPr lang="zh-CN" altLang="en-US" sz="1400" dirty="0">
                <a:solidFill>
                  <a:srgbClr val="595757"/>
                </a:solidFill>
                <a:latin typeface="汉仪旗黑-45S" panose="00020600040101010101" pitchFamily="18" charset="-122"/>
                <a:ea typeface="汉仪旗黑-45S" panose="00020600040101010101" pitchFamily="18" charset="-122"/>
              </a:rPr>
              <a:t>是主要用餐场景，并且中央企业的会议用餐占比高于地方国企，二三线城市央国企的业务招待用餐占比高于一线城市。</a:t>
            </a:r>
            <a:endParaRPr lang="en-US" altLang="zh-CN" sz="1400" dirty="0">
              <a:solidFill>
                <a:srgbClr val="595757"/>
              </a:solidFill>
              <a:latin typeface="汉仪旗黑-45S" panose="00020600040101010101" pitchFamily="18" charset="-122"/>
              <a:ea typeface="汉仪旗黑-45S" panose="00020600040101010101" pitchFamily="18" charset="-122"/>
            </a:endParaRPr>
          </a:p>
          <a:p>
            <a:pPr marL="172720" indent="-172720" algn="just">
              <a:lnSpc>
                <a:spcPct val="120000"/>
              </a:lnSpc>
              <a:spcAft>
                <a:spcPts val="600"/>
              </a:spcAft>
              <a:buFont typeface="Arial" panose="020B0604020202020204" pitchFamily="34" charset="0"/>
              <a:buChar char="•"/>
            </a:pPr>
            <a:r>
              <a:rPr lang="zh-CN" altLang="en-US" sz="1400" dirty="0">
                <a:solidFill>
                  <a:srgbClr val="595757"/>
                </a:solidFill>
                <a:latin typeface="汉仪旗黑-45S" panose="00020600040101010101" pitchFamily="18" charset="-122"/>
                <a:ea typeface="汉仪旗黑-45S" panose="00020600040101010101" pitchFamily="18" charset="-122"/>
              </a:rPr>
              <a:t>超七成央国企表示工作用餐及其他费用的审批工具为</a:t>
            </a:r>
            <a:r>
              <a:rPr lang="zh-CN" altLang="en-US" sz="1400" dirty="0">
                <a:solidFill>
                  <a:srgbClr val="595757"/>
                </a:solidFill>
                <a:latin typeface="汉仪旗黑-80S" panose="00020600040101010101" pitchFamily="18" charset="-122"/>
                <a:ea typeface="汉仪旗黑-80S" panose="00020600040101010101" pitchFamily="18" charset="-122"/>
              </a:rPr>
              <a:t>企业</a:t>
            </a:r>
            <a:r>
              <a:rPr lang="en-US" altLang="zh-CN" sz="1400" dirty="0">
                <a:solidFill>
                  <a:srgbClr val="595757"/>
                </a:solidFill>
                <a:latin typeface="汉仪旗黑-80S" panose="00020600040101010101" pitchFamily="18" charset="-122"/>
                <a:ea typeface="汉仪旗黑-80S" panose="00020600040101010101" pitchFamily="18" charset="-122"/>
              </a:rPr>
              <a:t>OA</a:t>
            </a:r>
            <a:r>
              <a:rPr lang="zh-CN" altLang="en-US" sz="1400" dirty="0">
                <a:solidFill>
                  <a:srgbClr val="595757"/>
                </a:solidFill>
                <a:latin typeface="汉仪旗黑-80S" panose="00020600040101010101" pitchFamily="18" charset="-122"/>
                <a:ea typeface="汉仪旗黑-80S" panose="00020600040101010101" pitchFamily="18" charset="-122"/>
              </a:rPr>
              <a:t>系统</a:t>
            </a:r>
            <a:r>
              <a:rPr lang="zh-CN" altLang="en-US" sz="1400" dirty="0">
                <a:solidFill>
                  <a:srgbClr val="595757"/>
                </a:solidFill>
                <a:latin typeface="汉仪旗黑-45S" panose="00020600040101010101" pitchFamily="18" charset="-122"/>
                <a:ea typeface="汉仪旗黑-45S" panose="00020600040101010101" pitchFamily="18" charset="-122"/>
              </a:rPr>
              <a:t>。</a:t>
            </a:r>
            <a:endParaRPr lang="en-US" altLang="zh-CN" sz="1400" dirty="0">
              <a:solidFill>
                <a:srgbClr val="595757"/>
              </a:solidFill>
              <a:latin typeface="汉仪旗黑-45S" panose="00020600040101010101" pitchFamily="18" charset="-122"/>
              <a:ea typeface="汉仪旗黑-45S" panose="00020600040101010101" pitchFamily="18" charset="-122"/>
            </a:endParaRPr>
          </a:p>
          <a:p>
            <a:pPr marL="172720" indent="-172720" algn="just">
              <a:lnSpc>
                <a:spcPct val="120000"/>
              </a:lnSpc>
              <a:spcAft>
                <a:spcPts val="600"/>
              </a:spcAft>
              <a:buFont typeface="Arial" panose="020B0604020202020204" pitchFamily="34" charset="0"/>
              <a:buChar char="•"/>
            </a:pPr>
            <a:r>
              <a:rPr lang="zh-CN" altLang="en-US" sz="1400" dirty="0">
                <a:solidFill>
                  <a:srgbClr val="595757"/>
                </a:solidFill>
                <a:latin typeface="汉仪旗黑-80S" panose="00020600040101010101" pitchFamily="18" charset="-122"/>
                <a:ea typeface="汉仪旗黑-80S" panose="00020600040101010101" pitchFamily="18" charset="-122"/>
              </a:rPr>
              <a:t>员工需要垫付资金</a:t>
            </a:r>
            <a:r>
              <a:rPr lang="zh-CN" altLang="en-US" sz="1400" dirty="0">
                <a:solidFill>
                  <a:srgbClr val="595757"/>
                </a:solidFill>
                <a:latin typeface="汉仪旗黑-45S" panose="00020600040101010101" pitchFamily="18" charset="-122"/>
                <a:ea typeface="汉仪旗黑-45S" panose="00020600040101010101" pitchFamily="18" charset="-122"/>
              </a:rPr>
              <a:t>是企业用餐及其他费用管理面临的首要挑战。</a:t>
            </a:r>
            <a:endParaRPr lang="en-US" altLang="zh-CN" sz="1400" dirty="0">
              <a:solidFill>
                <a:srgbClr val="595757"/>
              </a:solidFill>
              <a:latin typeface="汉仪旗黑-45S" panose="00020600040101010101" pitchFamily="18" charset="-122"/>
              <a:ea typeface="汉仪旗黑-45S" panose="00020600040101010101" pitchFamily="18" charset="-122"/>
            </a:endParaRPr>
          </a:p>
          <a:p>
            <a:pPr marL="172720" indent="-172720" algn="just">
              <a:lnSpc>
                <a:spcPct val="120000"/>
              </a:lnSpc>
              <a:spcAft>
                <a:spcPts val="600"/>
              </a:spcAft>
              <a:buFont typeface="Arial" panose="020B0604020202020204" pitchFamily="34" charset="0"/>
              <a:buChar char="•"/>
            </a:pPr>
            <a:endParaRPr lang="en-US" altLang="zh-CN" sz="1400" dirty="0">
              <a:solidFill>
                <a:srgbClr val="595757"/>
              </a:solidFill>
              <a:latin typeface="汉仪旗黑-45S" panose="00020600040101010101" pitchFamily="18" charset="-122"/>
              <a:ea typeface="汉仪旗黑-45S" panose="00020600040101010101" pitchFamily="18" charset="-122"/>
            </a:endParaRPr>
          </a:p>
        </p:txBody>
      </p:sp>
      <p:sp>
        <p:nvSpPr>
          <p:cNvPr id="42" name="ïṧ1íďê"/>
          <p:cNvSpPr/>
          <p:nvPr/>
        </p:nvSpPr>
        <p:spPr>
          <a:xfrm>
            <a:off x="8043514" y="2242852"/>
            <a:ext cx="3091823" cy="3246143"/>
          </a:xfrm>
          <a:prstGeom prst="snip2SameRect">
            <a:avLst>
              <a:gd name="adj1" fmla="val 0"/>
              <a:gd name="adj2" fmla="val 0"/>
            </a:avLst>
          </a:prstGeom>
          <a:ln>
            <a:noFill/>
          </a:ln>
        </p:spPr>
        <p:txBody>
          <a:bodyPr wrap="square" lIns="91440" tIns="45720" rIns="91440" bIns="4572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2720" indent="-172720" algn="just">
              <a:lnSpc>
                <a:spcPct val="120000"/>
              </a:lnSpc>
              <a:spcAft>
                <a:spcPts val="600"/>
              </a:spcAft>
              <a:buFont typeface="Arial" panose="020B0604020202020204" pitchFamily="34" charset="0"/>
              <a:buChar char="•"/>
            </a:pPr>
            <a:r>
              <a:rPr lang="zh-CN" altLang="en-US" sz="1400" dirty="0">
                <a:solidFill>
                  <a:srgbClr val="595757"/>
                </a:solidFill>
                <a:latin typeface="汉仪旗黑-80S" panose="00020600040101010101" pitchFamily="18" charset="-122"/>
                <a:ea typeface="汉仪旗黑-80S" panose="00020600040101010101" pitchFamily="18" charset="-122"/>
              </a:rPr>
              <a:t>近六成央国企</a:t>
            </a:r>
            <a:r>
              <a:rPr lang="zh-CN" altLang="en-US" sz="1400" dirty="0">
                <a:solidFill>
                  <a:srgbClr val="595757"/>
                </a:solidFill>
                <a:latin typeface="汉仪旗黑-45S" panose="00020600040101010101" pitchFamily="18" charset="-122"/>
                <a:ea typeface="汉仪旗黑-45S" panose="00020600040101010101" pitchFamily="18" charset="-122"/>
              </a:rPr>
              <a:t>表示已经实施扶贫助农或消费帮扶项目。</a:t>
            </a:r>
            <a:endParaRPr lang="en-US" altLang="zh-CN" sz="1400" dirty="0">
              <a:solidFill>
                <a:srgbClr val="595757"/>
              </a:solidFill>
              <a:latin typeface="汉仪旗黑-45S" panose="00020600040101010101" pitchFamily="18" charset="-122"/>
              <a:ea typeface="汉仪旗黑-45S" panose="00020600040101010101" pitchFamily="18" charset="-122"/>
            </a:endParaRPr>
          </a:p>
          <a:p>
            <a:pPr marL="172720" indent="-172720" algn="just">
              <a:lnSpc>
                <a:spcPct val="120000"/>
              </a:lnSpc>
              <a:spcAft>
                <a:spcPts val="600"/>
              </a:spcAft>
              <a:buFont typeface="Arial" panose="020B0604020202020204" pitchFamily="34" charset="0"/>
              <a:buChar char="•"/>
            </a:pPr>
            <a:r>
              <a:rPr lang="zh-CN" altLang="en-US" sz="1400" dirty="0">
                <a:solidFill>
                  <a:srgbClr val="595757"/>
                </a:solidFill>
                <a:latin typeface="汉仪旗黑-80S" panose="00020600040101010101" pitchFamily="18" charset="-122"/>
                <a:ea typeface="汉仪旗黑-80S" panose="00020600040101010101" pitchFamily="18" charset="-122"/>
              </a:rPr>
              <a:t>直接对接定点帮扶地区进行采购</a:t>
            </a:r>
            <a:r>
              <a:rPr lang="zh-CN" altLang="en-US" sz="1400" dirty="0">
                <a:solidFill>
                  <a:srgbClr val="595757"/>
                </a:solidFill>
                <a:latin typeface="汉仪旗黑-45S" panose="00020600040101010101" pitchFamily="18" charset="-122"/>
                <a:ea typeface="汉仪旗黑-45S" panose="00020600040101010101" pitchFamily="18" charset="-122"/>
              </a:rPr>
              <a:t>是扶贫助农项目的首要实施方式。</a:t>
            </a:r>
            <a:endParaRPr lang="en-US" altLang="zh-CN" sz="1400" dirty="0">
              <a:solidFill>
                <a:srgbClr val="595757"/>
              </a:solidFill>
              <a:latin typeface="汉仪旗黑-45S" panose="00020600040101010101" pitchFamily="18" charset="-122"/>
              <a:ea typeface="汉仪旗黑-45S" panose="00020600040101010101" pitchFamily="18" charset="-122"/>
            </a:endParaRPr>
          </a:p>
          <a:p>
            <a:pPr marL="172720" indent="-172720" algn="just">
              <a:lnSpc>
                <a:spcPct val="120000"/>
              </a:lnSpc>
              <a:spcAft>
                <a:spcPts val="600"/>
              </a:spcAft>
              <a:buFont typeface="Arial" panose="020B0604020202020204" pitchFamily="34" charset="0"/>
              <a:buChar char="•"/>
            </a:pPr>
            <a:r>
              <a:rPr lang="zh-CN" altLang="en-US" sz="1400" dirty="0">
                <a:solidFill>
                  <a:srgbClr val="595757"/>
                </a:solidFill>
                <a:latin typeface="汉仪旗黑-80S" panose="00020600040101010101" pitchFamily="18" charset="-122"/>
                <a:ea typeface="汉仪旗黑-80S" panose="00020600040101010101" pitchFamily="18" charset="-122"/>
              </a:rPr>
              <a:t>消费帮扶采购渠道单一，福利发放品类不丰富</a:t>
            </a:r>
            <a:r>
              <a:rPr lang="zh-CN" altLang="en-US" sz="1400" dirty="0">
                <a:solidFill>
                  <a:srgbClr val="595757"/>
                </a:solidFill>
                <a:latin typeface="汉仪旗黑-45S" panose="00020600040101010101" pitchFamily="18" charset="-122"/>
                <a:ea typeface="汉仪旗黑-45S" panose="00020600040101010101" pitchFamily="18" charset="-122"/>
              </a:rPr>
              <a:t>是帮扶项目首要挑战。</a:t>
            </a:r>
            <a:endParaRPr lang="en-US" altLang="zh-CN" sz="1400" dirty="0">
              <a:solidFill>
                <a:srgbClr val="595757"/>
              </a:solidFill>
              <a:latin typeface="汉仪旗黑-45S" panose="00020600040101010101" pitchFamily="18" charset="-122"/>
              <a:ea typeface="汉仪旗黑-45S" panose="00020600040101010101" pitchFamily="18" charset="-122"/>
            </a:endParaRPr>
          </a:p>
          <a:p>
            <a:pPr marL="172720" indent="-172720" algn="just">
              <a:lnSpc>
                <a:spcPct val="120000"/>
              </a:lnSpc>
              <a:spcAft>
                <a:spcPts val="600"/>
              </a:spcAft>
              <a:buFont typeface="Arial" panose="020B0604020202020204" pitchFamily="34" charset="0"/>
              <a:buChar char="•"/>
            </a:pPr>
            <a:r>
              <a:rPr lang="zh-CN" altLang="en-US" sz="1400" dirty="0">
                <a:solidFill>
                  <a:srgbClr val="595757"/>
                </a:solidFill>
                <a:latin typeface="汉仪旗黑-80S" panose="00020600040101010101" pitchFamily="18" charset="-122"/>
                <a:ea typeface="汉仪旗黑-80S" panose="00020600040101010101" pitchFamily="18" charset="-122"/>
              </a:rPr>
              <a:t>拓展消费帮扶采购渠道丰富货源品类</a:t>
            </a:r>
            <a:r>
              <a:rPr lang="zh-CN" altLang="en-US" sz="1400" dirty="0">
                <a:solidFill>
                  <a:srgbClr val="595757"/>
                </a:solidFill>
                <a:latin typeface="汉仪旗黑-45S" panose="00020600040101010101" pitchFamily="18" charset="-122"/>
                <a:ea typeface="汉仪旗黑-45S" panose="00020600040101010101" pitchFamily="18" charset="-122"/>
              </a:rPr>
              <a:t>是改善帮扶项目的首要举措。</a:t>
            </a:r>
            <a:endParaRPr lang="en-US" altLang="zh-CN" sz="1400" dirty="0">
              <a:solidFill>
                <a:srgbClr val="595757"/>
              </a:solidFill>
              <a:latin typeface="汉仪旗黑-45S" panose="00020600040101010101" pitchFamily="18" charset="-122"/>
              <a:ea typeface="汉仪旗黑-45S" panose="00020600040101010101" pitchFamily="18" charset="-122"/>
            </a:endParaRPr>
          </a:p>
        </p:txBody>
      </p:sp>
      <p:sp>
        <p:nvSpPr>
          <p:cNvPr id="2" name="íś1îḓè"/>
          <p:cNvSpPr/>
          <p:nvPr/>
        </p:nvSpPr>
        <p:spPr bwMode="auto">
          <a:xfrm>
            <a:off x="3634618" y="1528152"/>
            <a:ext cx="654593" cy="374846"/>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noFill/>
          <a:ln w="3175">
            <a:noFill/>
            <a:prstDash val="solid"/>
            <a:round/>
          </a:ln>
          <a:effectLst/>
        </p:spPr>
        <p:txBody>
          <a:bodyPr vert="horz" wrap="square" lIns="121920" tIns="60960" rIns="121920" bIns="60960"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spcAft>
                <a:spcPts val="600"/>
              </a:spcAft>
            </a:pPr>
            <a:r>
              <a:rPr lang="en-US" altLang="ko-KR" sz="1600" dirty="0">
                <a:solidFill>
                  <a:schemeClr val="bg1"/>
                </a:solidFill>
                <a:latin typeface="汉仪旗黑-80S" panose="00020600040101010101" pitchFamily="18" charset="-122"/>
                <a:ea typeface="汉仪旗黑-80S" panose="00020600040101010101" pitchFamily="18" charset="-122"/>
              </a:rPr>
              <a:t>01</a:t>
            </a:r>
            <a:endParaRPr lang="en-US" altLang="ko-KR" sz="1600" dirty="0">
              <a:solidFill>
                <a:schemeClr val="bg1"/>
              </a:solidFill>
              <a:latin typeface="汉仪旗黑-80S" panose="00020600040101010101" pitchFamily="18" charset="-122"/>
              <a:ea typeface="汉仪旗黑-80S" panose="00020600040101010101" pitchFamily="18" charset="-122"/>
            </a:endParaRPr>
          </a:p>
        </p:txBody>
      </p:sp>
      <p:sp>
        <p:nvSpPr>
          <p:cNvPr id="7" name="íś1îḓè"/>
          <p:cNvSpPr/>
          <p:nvPr/>
        </p:nvSpPr>
        <p:spPr bwMode="auto">
          <a:xfrm>
            <a:off x="7113662" y="1528152"/>
            <a:ext cx="654593" cy="374846"/>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noFill/>
          <a:ln w="3175">
            <a:noFill/>
            <a:prstDash val="solid"/>
            <a:round/>
          </a:ln>
          <a:effectLst/>
        </p:spPr>
        <p:txBody>
          <a:bodyPr vert="horz" wrap="square" lIns="121920" tIns="60960" rIns="121920" bIns="60960"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spcAft>
                <a:spcPts val="600"/>
              </a:spcAft>
            </a:pPr>
            <a:r>
              <a:rPr lang="en-US" altLang="ko-KR" sz="1600" dirty="0">
                <a:solidFill>
                  <a:schemeClr val="bg1"/>
                </a:solidFill>
                <a:latin typeface="汉仪旗黑-80S" panose="00020600040101010101" pitchFamily="18" charset="-122"/>
                <a:ea typeface="汉仪旗黑-80S" panose="00020600040101010101" pitchFamily="18" charset="-122"/>
              </a:rPr>
              <a:t>02</a:t>
            </a:r>
            <a:endParaRPr lang="en-US" altLang="ko-KR" sz="1600" dirty="0">
              <a:solidFill>
                <a:schemeClr val="bg1"/>
              </a:solidFill>
              <a:latin typeface="汉仪旗黑-80S" panose="00020600040101010101" pitchFamily="18" charset="-122"/>
              <a:ea typeface="汉仪旗黑-80S" panose="00020600040101010101" pitchFamily="18" charset="-122"/>
            </a:endParaRPr>
          </a:p>
        </p:txBody>
      </p:sp>
      <p:sp>
        <p:nvSpPr>
          <p:cNvPr id="9" name="íś1îḓè"/>
          <p:cNvSpPr/>
          <p:nvPr/>
        </p:nvSpPr>
        <p:spPr bwMode="auto">
          <a:xfrm>
            <a:off x="10588470" y="1528152"/>
            <a:ext cx="654593" cy="374846"/>
          </a:xfrm>
          <a:custGeom>
            <a:avLst/>
            <a:gdLst>
              <a:gd name="T0" fmla="*/ 608 w 608"/>
              <a:gd name="T1" fmla="*/ 0 h 608"/>
              <a:gd name="T2" fmla="*/ 0 w 608"/>
              <a:gd name="T3" fmla="*/ 0 h 608"/>
              <a:gd name="T4" fmla="*/ 608 w 608"/>
              <a:gd name="T5" fmla="*/ 608 h 608"/>
              <a:gd name="T6" fmla="*/ 608 w 608"/>
              <a:gd name="T7" fmla="*/ 0 h 608"/>
            </a:gdLst>
            <a:ahLst/>
            <a:cxnLst>
              <a:cxn ang="0">
                <a:pos x="T0" y="T1"/>
              </a:cxn>
              <a:cxn ang="0">
                <a:pos x="T2" y="T3"/>
              </a:cxn>
              <a:cxn ang="0">
                <a:pos x="T4" y="T5"/>
              </a:cxn>
              <a:cxn ang="0">
                <a:pos x="T6" y="T7"/>
              </a:cxn>
            </a:cxnLst>
            <a:rect l="0" t="0" r="r" b="b"/>
            <a:pathLst>
              <a:path w="608" h="608">
                <a:moveTo>
                  <a:pt x="608" y="0"/>
                </a:moveTo>
                <a:lnTo>
                  <a:pt x="0" y="0"/>
                </a:lnTo>
                <a:lnTo>
                  <a:pt x="608" y="608"/>
                </a:lnTo>
                <a:lnTo>
                  <a:pt x="608" y="0"/>
                </a:lnTo>
                <a:close/>
              </a:path>
            </a:pathLst>
          </a:custGeom>
          <a:noFill/>
          <a:ln w="3175">
            <a:noFill/>
            <a:prstDash val="solid"/>
            <a:round/>
          </a:ln>
          <a:effectLst/>
        </p:spPr>
        <p:txBody>
          <a:bodyPr vert="horz" wrap="square" lIns="121920" tIns="60960" rIns="121920" bIns="60960"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spcAft>
                <a:spcPts val="600"/>
              </a:spcAft>
            </a:pPr>
            <a:r>
              <a:rPr lang="en-US" altLang="ko-KR" sz="1600" dirty="0">
                <a:solidFill>
                  <a:schemeClr val="bg1"/>
                </a:solidFill>
                <a:latin typeface="汉仪旗黑-80S" panose="00020600040101010101" pitchFamily="18" charset="-122"/>
                <a:ea typeface="汉仪旗黑-80S" panose="00020600040101010101" pitchFamily="18" charset="-122"/>
              </a:rPr>
              <a:t>03</a:t>
            </a:r>
            <a:endParaRPr lang="en-US" altLang="ko-KR" sz="1600" dirty="0">
              <a:solidFill>
                <a:schemeClr val="bg1"/>
              </a:solidFill>
              <a:latin typeface="汉仪旗黑-80S" panose="00020600040101010101" pitchFamily="18" charset="-122"/>
              <a:ea typeface="汉仪旗黑-80S" panose="00020600040101010101" pitchFamily="18"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44290" y="3066706"/>
            <a:ext cx="5531710" cy="951057"/>
          </a:xfrm>
        </p:spPr>
        <p:txBody>
          <a:bodyPr/>
          <a:lstStyle/>
          <a:p>
            <a:pPr algn="l"/>
            <a:r>
              <a:rPr lang="zh-CN" altLang="en-US" dirty="0"/>
              <a:t>央国企补充福利策略</a:t>
            </a:r>
            <a:endParaRPr lang="zh-CN" altLang="en-US" dirty="0"/>
          </a:p>
        </p:txBody>
      </p:sp>
      <p:sp>
        <p:nvSpPr>
          <p:cNvPr id="4" name="文本占位符 3"/>
          <p:cNvSpPr>
            <a:spLocks noGrp="1"/>
          </p:cNvSpPr>
          <p:nvPr>
            <p:ph type="body" sz="quarter" idx="13"/>
          </p:nvPr>
        </p:nvSpPr>
        <p:spPr>
          <a:xfrm>
            <a:off x="662562" y="2996856"/>
            <a:ext cx="971964" cy="950912"/>
          </a:xfrm>
        </p:spPr>
        <p:txBody>
          <a:bodyPr/>
          <a:lstStyle/>
          <a:p>
            <a:r>
              <a:rPr lang="en-US" altLang="zh-CN" dirty="0"/>
              <a:t>01</a:t>
            </a:r>
            <a:endParaRPr lang="zh-CN" altLang="en-US" dirty="0"/>
          </a:p>
        </p:txBody>
      </p:sp>
      <p:pic>
        <p:nvPicPr>
          <p:cNvPr id="8" name="图片占位符 7"/>
          <p:cNvPicPr>
            <a:picLocks noGrp="1" noChangeAspect="1"/>
          </p:cNvPicPr>
          <p:nvPr>
            <p:ph type="pic" sz="quarter" idx="14"/>
          </p:nvPr>
        </p:nvPicPr>
        <p:blipFill>
          <a:blip r:embed="rId1" cstate="screen"/>
          <a:srcRect/>
          <a:stretch>
            <a:fillRect/>
          </a:stretch>
        </p:blipFill>
        <p:spPr>
          <a:xfrm>
            <a:off x="7155936" y="1571770"/>
            <a:ext cx="4959876" cy="3718814"/>
          </a:xfrm>
        </p:spPr>
      </p:pic>
      <p:sp>
        <p:nvSpPr>
          <p:cNvPr id="5" name="页脚占位符 4"/>
          <p:cNvSpPr>
            <a:spLocks noGrp="1"/>
          </p:cNvSpPr>
          <p:nvPr>
            <p:ph type="ftr" sz="quarter" idx="11"/>
          </p:nvPr>
        </p:nvSpPr>
        <p:spPr>
          <a:xfrm>
            <a:off x="660401" y="6438900"/>
            <a:ext cx="3992171" cy="215900"/>
          </a:xfrm>
        </p:spPr>
        <p:txBody>
          <a:bodyPr/>
          <a:lstStyle/>
          <a:p>
            <a:r>
              <a:rPr lang="en-US" altLang="zh-CN" dirty="0"/>
              <a:t>© </a:t>
            </a:r>
            <a:r>
              <a:rPr lang="zh-CN" altLang="en-US" dirty="0"/>
              <a:t>中智管理咨询有限公司│保留所有权利</a:t>
            </a:r>
            <a:endParaRPr lang="zh-CN" altLang="en-US" dirty="0"/>
          </a:p>
        </p:txBody>
      </p:sp>
      <p:sp>
        <p:nvSpPr>
          <p:cNvPr id="3" name="文本框 2"/>
          <p:cNvSpPr txBox="1"/>
          <p:nvPr/>
        </p:nvSpPr>
        <p:spPr>
          <a:xfrm>
            <a:off x="1776000" y="3947768"/>
            <a:ext cx="3992171" cy="891719"/>
          </a:xfrm>
          <a:prstGeom prst="rect">
            <a:avLst/>
          </a:prstGeom>
          <a:noFill/>
        </p:spPr>
        <p:txBody>
          <a:bodyPr wrap="square" rtlCol="0">
            <a:spAutoFit/>
          </a:bodyPr>
          <a:lstStyle/>
          <a:p>
            <a:pPr marL="228600" indent="-228600" algn="just">
              <a:lnSpc>
                <a:spcPct val="120000"/>
              </a:lnSpc>
              <a:spcAft>
                <a:spcPts val="600"/>
              </a:spcAft>
              <a:buAutoNum type="arabicPeriod"/>
            </a:pPr>
            <a:r>
              <a:rPr lang="zh-CN" altLang="en-US" sz="2000" dirty="0">
                <a:solidFill>
                  <a:schemeClr val="bg1"/>
                </a:solidFill>
                <a:latin typeface="汉仪旗黑-45S" panose="00020600040101010101" pitchFamily="18" charset="-122"/>
                <a:ea typeface="汉仪旗黑-45S" panose="00020600040101010101" pitchFamily="18" charset="-122"/>
              </a:rPr>
              <a:t> 补充福利体系管理</a:t>
            </a:r>
            <a:endParaRPr lang="en-US" altLang="zh-CN" sz="2000" dirty="0">
              <a:solidFill>
                <a:schemeClr val="bg1"/>
              </a:solidFill>
              <a:latin typeface="汉仪旗黑-45S" panose="00020600040101010101" pitchFamily="18" charset="-122"/>
              <a:ea typeface="汉仪旗黑-45S" panose="00020600040101010101" pitchFamily="18" charset="-122"/>
            </a:endParaRPr>
          </a:p>
          <a:p>
            <a:pPr marL="228600" indent="-228600" algn="just">
              <a:lnSpc>
                <a:spcPct val="120000"/>
              </a:lnSpc>
              <a:spcAft>
                <a:spcPts val="600"/>
              </a:spcAft>
              <a:buAutoNum type="arabicPeriod"/>
            </a:pPr>
            <a:r>
              <a:rPr lang="zh-CN" altLang="en-US" sz="2000" dirty="0">
                <a:solidFill>
                  <a:schemeClr val="bg1"/>
                </a:solidFill>
                <a:latin typeface="汉仪旗黑-45S" panose="00020600040101010101" pitchFamily="18" charset="-122"/>
                <a:ea typeface="汉仪旗黑-45S" panose="00020600040101010101" pitchFamily="18" charset="-122"/>
              </a:rPr>
              <a:t> 补充福利项目详情</a:t>
            </a:r>
            <a:endParaRPr lang="zh-CN" altLang="en-US" sz="2000" dirty="0">
              <a:solidFill>
                <a:schemeClr val="bg1"/>
              </a:solidFill>
              <a:latin typeface="汉仪旗黑-45S" panose="00020600040101010101" pitchFamily="18" charset="-122"/>
              <a:ea typeface="汉仪旗黑-45S" panose="00020600040101010101" pitchFamily="18" charset="-122"/>
            </a:endParaRPr>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1042721"/>
          </a:xfrm>
        </p:spPr>
        <p:txBody>
          <a:bodyPr/>
          <a:lstStyle/>
          <a:p>
            <a:pPr marL="285750" indent="-285750">
              <a:buFont typeface="Arial" panose="020B0604020202020204" pitchFamily="34" charset="0"/>
              <a:buChar char="•"/>
            </a:pPr>
            <a:r>
              <a:rPr lang="zh-CN" altLang="en-US" dirty="0"/>
              <a:t>调研结果显示，</a:t>
            </a:r>
            <a:r>
              <a:rPr lang="en-US" altLang="zh-CN" dirty="0">
                <a:latin typeface="汉仪旗黑-80S" panose="00020600040101010101" pitchFamily="18" charset="-122"/>
                <a:ea typeface="汉仪旗黑-80S" panose="00020600040101010101" pitchFamily="18" charset="-122"/>
              </a:rPr>
              <a:t>16%</a:t>
            </a:r>
            <a:r>
              <a:rPr lang="zh-CN" altLang="en-US" dirty="0"/>
              <a:t>的央国企表示已拥有完善的补充福利体系，具体特点包括福利项目完整、符合员工需求、弹性福利实施灵活等，</a:t>
            </a:r>
            <a:r>
              <a:rPr lang="zh-CN" altLang="en-US" dirty="0">
                <a:latin typeface="汉仪旗黑-80S" panose="00020600040101010101" pitchFamily="18" charset="-122"/>
                <a:ea typeface="汉仪旗黑-80S" panose="00020600040101010101" pitchFamily="18" charset="-122"/>
              </a:rPr>
              <a:t>近半数</a:t>
            </a:r>
            <a:r>
              <a:rPr lang="zh-CN" altLang="en-US" dirty="0"/>
              <a:t>（</a:t>
            </a:r>
            <a:r>
              <a:rPr lang="en-US" altLang="zh-CN" dirty="0">
                <a:latin typeface="汉仪旗黑-80S" panose="00020600040101010101" pitchFamily="18" charset="-122"/>
                <a:ea typeface="汉仪旗黑-80S" panose="00020600040101010101" pitchFamily="18" charset="-122"/>
              </a:rPr>
              <a:t>46%</a:t>
            </a:r>
            <a:r>
              <a:rPr lang="zh-CN" altLang="en-US" dirty="0"/>
              <a:t>）的央国企表示拥有比较完善的补充福利体系。</a:t>
            </a:r>
            <a:endParaRPr lang="en-US" altLang="zh-CN" dirty="0"/>
          </a:p>
          <a:p>
            <a:pPr marL="285750" indent="-285750">
              <a:buFont typeface="Arial" panose="020B0604020202020204" pitchFamily="34" charset="0"/>
              <a:buChar char="•"/>
            </a:pPr>
            <a:r>
              <a:rPr lang="zh-CN" altLang="en-US" dirty="0"/>
              <a:t>在调研样本中，有</a:t>
            </a:r>
            <a:r>
              <a:rPr lang="en-US" altLang="zh-CN" dirty="0"/>
              <a:t>16%</a:t>
            </a:r>
            <a:r>
              <a:rPr lang="zh-CN" altLang="en-US" dirty="0"/>
              <a:t>的央国企表示补充福利体系较为零散、不成体系，仅</a:t>
            </a:r>
            <a:r>
              <a:rPr lang="en-US" altLang="zh-CN" dirty="0"/>
              <a:t>2%</a:t>
            </a:r>
            <a:r>
              <a:rPr lang="zh-CN" altLang="en-US" dirty="0"/>
              <a:t>的央国企则几乎没有补充福利。</a:t>
            </a:r>
            <a:endParaRPr lang="zh-CN" altLang="en-US" dirty="0"/>
          </a:p>
        </p:txBody>
      </p:sp>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福利体系 </a:t>
            </a:r>
            <a:r>
              <a:rPr lang="en-US" altLang="zh-CN" dirty="0"/>
              <a:t>| </a:t>
            </a:r>
            <a:r>
              <a:rPr lang="zh-CN" altLang="en-US" dirty="0"/>
              <a:t>超六成央国企表示已拥有完善</a:t>
            </a:r>
            <a:r>
              <a:rPr lang="en-US" altLang="zh-CN" dirty="0"/>
              <a:t>/</a:t>
            </a:r>
            <a:r>
              <a:rPr lang="zh-CN" altLang="en-US" dirty="0"/>
              <a:t>比较完善的补充福利体系</a:t>
            </a:r>
            <a:endParaRPr lang="zh-CN" altLang="en-US" dirty="0"/>
          </a:p>
        </p:txBody>
      </p:sp>
      <p:graphicFrame>
        <p:nvGraphicFramePr>
          <p:cNvPr id="6" name="图表 5"/>
          <p:cNvGraphicFramePr/>
          <p:nvPr/>
        </p:nvGraphicFramePr>
        <p:xfrm>
          <a:off x="3154548" y="2420938"/>
          <a:ext cx="6397452" cy="3814762"/>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660400" y="1266657"/>
            <a:ext cx="10858500" cy="1042721"/>
          </a:xfrm>
        </p:spPr>
        <p:txBody>
          <a:bodyPr/>
          <a:lstStyle/>
          <a:p>
            <a:pPr marL="285750" indent="-285750">
              <a:buFont typeface="Arial" panose="020B0604020202020204" pitchFamily="34" charset="0"/>
              <a:buChar char="•"/>
            </a:pPr>
            <a:r>
              <a:rPr lang="zh-CN" altLang="en-US" dirty="0"/>
              <a:t>调研结果显示，</a:t>
            </a:r>
            <a:r>
              <a:rPr lang="zh-CN" altLang="en-US" dirty="0">
                <a:latin typeface="汉仪旗黑-80S" panose="00020600040101010101" pitchFamily="18" charset="-122"/>
                <a:ea typeface="汉仪旗黑-80S" panose="00020600040101010101" pitchFamily="18" charset="-122"/>
              </a:rPr>
              <a:t>超四成</a:t>
            </a:r>
            <a:r>
              <a:rPr lang="zh-CN" altLang="en-US" dirty="0"/>
              <a:t>（</a:t>
            </a:r>
            <a:r>
              <a:rPr lang="en-US" altLang="zh-CN" dirty="0">
                <a:latin typeface="汉仪旗黑-80S" panose="00020600040101010101" pitchFamily="18" charset="-122"/>
                <a:ea typeface="汉仪旗黑-80S" panose="00020600040101010101" pitchFamily="18" charset="-122"/>
              </a:rPr>
              <a:t>42%</a:t>
            </a:r>
            <a:r>
              <a:rPr lang="zh-CN" altLang="en-US" dirty="0"/>
              <a:t>）央国企表示部分福利政策由集团或上级公司规定，部分政策自行制定，超三分之一（</a:t>
            </a:r>
            <a:r>
              <a:rPr lang="en-US" altLang="zh-CN" dirty="0"/>
              <a:t>35%</a:t>
            </a:r>
            <a:r>
              <a:rPr lang="zh-CN" altLang="en-US" dirty="0"/>
              <a:t>）的企业为由集团或上级公司指导并由下属企业自行制定，</a:t>
            </a:r>
            <a:r>
              <a:rPr lang="en-US" altLang="zh-CN" dirty="0"/>
              <a:t>15%</a:t>
            </a:r>
            <a:r>
              <a:rPr lang="zh-CN" altLang="en-US" dirty="0"/>
              <a:t>的企业是由集团或上级公司统一制定。</a:t>
            </a:r>
            <a:endParaRPr lang="en-US" altLang="zh-CN" dirty="0"/>
          </a:p>
          <a:p>
            <a:pPr marL="285750" indent="-285750">
              <a:buFont typeface="Arial" panose="020B0604020202020204" pitchFamily="34" charset="0"/>
              <a:buChar char="•"/>
            </a:pPr>
            <a:r>
              <a:rPr lang="zh-CN" altLang="en-US" dirty="0"/>
              <a:t>完全由下属公司自行制定的企业占比仅为</a:t>
            </a:r>
            <a:r>
              <a:rPr lang="en-US" altLang="zh-CN" dirty="0"/>
              <a:t>4%</a:t>
            </a:r>
            <a:r>
              <a:rPr lang="zh-CN" altLang="en-US" dirty="0"/>
              <a:t>。</a:t>
            </a:r>
            <a:endParaRPr lang="zh-CN" altLang="en-US" dirty="0"/>
          </a:p>
        </p:txBody>
      </p:sp>
      <p:sp>
        <p:nvSpPr>
          <p:cNvPr id="3" name="灯片编号占位符 2"/>
          <p:cNvSpPr>
            <a:spLocks noGrp="1"/>
          </p:cNvSpPr>
          <p:nvPr>
            <p:ph type="sldNum" sz="quarter" idx="12"/>
          </p:nvPr>
        </p:nvSpPr>
        <p:spPr/>
        <p:txBody>
          <a:bodyPr/>
          <a:lstStyle/>
          <a:p>
            <a:fld id="{7F65B630-C7FF-41C0-9923-C5E5E29EED81}" type="slidenum">
              <a:rPr lang="en-US" altLang="zh-CN" smtClean="0"/>
            </a:fld>
            <a:endParaRPr lang="en-US" dirty="0"/>
          </a:p>
        </p:txBody>
      </p:sp>
      <p:sp>
        <p:nvSpPr>
          <p:cNvPr id="4" name="页脚占位符 3"/>
          <p:cNvSpPr>
            <a:spLocks noGrp="1"/>
          </p:cNvSpPr>
          <p:nvPr>
            <p:ph type="ftr" sz="quarter" idx="11"/>
          </p:nvPr>
        </p:nvSpPr>
        <p:spPr/>
        <p:txBody>
          <a:bodyPr/>
          <a:lstStyle/>
          <a:p>
            <a:r>
              <a:rPr lang="en-US" altLang="zh-CN"/>
              <a:t>© </a:t>
            </a:r>
            <a:r>
              <a:rPr lang="zh-CN" altLang="en-US"/>
              <a:t>中智管理咨询有限公司│保留所有权利</a:t>
            </a:r>
            <a:endParaRPr lang="zh-CN" altLang="en-US" dirty="0"/>
          </a:p>
        </p:txBody>
      </p:sp>
      <p:sp>
        <p:nvSpPr>
          <p:cNvPr id="5" name="标题 4"/>
          <p:cNvSpPr>
            <a:spLocks noGrp="1"/>
          </p:cNvSpPr>
          <p:nvPr>
            <p:ph type="title"/>
          </p:nvPr>
        </p:nvSpPr>
        <p:spPr/>
        <p:txBody>
          <a:bodyPr/>
          <a:lstStyle/>
          <a:p>
            <a:r>
              <a:rPr lang="zh-CN" altLang="en-US" dirty="0"/>
              <a:t>福利政策 </a:t>
            </a:r>
            <a:r>
              <a:rPr lang="en-US" altLang="zh-CN" dirty="0"/>
              <a:t>| </a:t>
            </a:r>
            <a:r>
              <a:rPr lang="zh-CN" altLang="en-US" dirty="0"/>
              <a:t>超四成央国企补充福利政策为部分由集团或上级公司规定，部分自定</a:t>
            </a:r>
            <a:endParaRPr lang="zh-CN" altLang="en-US" dirty="0"/>
          </a:p>
        </p:txBody>
      </p:sp>
      <p:graphicFrame>
        <p:nvGraphicFramePr>
          <p:cNvPr id="6" name="图表 5"/>
          <p:cNvGraphicFramePr/>
          <p:nvPr/>
        </p:nvGraphicFramePr>
        <p:xfrm>
          <a:off x="2146548" y="2420938"/>
          <a:ext cx="8413452" cy="3814762"/>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sld>
</file>

<file path=ppt/tags/tag1.xml><?xml version="1.0" encoding="utf-8"?>
<p:tagLst xmlns:p="http://schemas.openxmlformats.org/presentationml/2006/main">
  <p:tag name="ISLIDE.TEMPLATE" val="https://www.islide.cc;"/>
</p:tagLst>
</file>

<file path=ppt/tags/tag10.xml><?xml version="1.0" encoding="utf-8"?>
<p:tagLst xmlns:p="http://schemas.openxmlformats.org/presentationml/2006/main">
  <p:tag name="ISLIDE.ICON" val="#176583;"/>
</p:tagLst>
</file>

<file path=ppt/tags/tag11.xml><?xml version="1.0" encoding="utf-8"?>
<p:tagLst xmlns:p="http://schemas.openxmlformats.org/presentationml/2006/main">
  <p:tag name="ISLIDE.ICON" val="#150514;"/>
</p:tagLst>
</file>

<file path=ppt/tags/tag12.xml><?xml version="1.0" encoding="utf-8"?>
<p:tagLst xmlns:p="http://schemas.openxmlformats.org/presentationml/2006/main">
  <p:tag name="ISLIDE.ICON" val="#18997;"/>
</p:tagLst>
</file>

<file path=ppt/tags/tag13.xml><?xml version="1.0" encoding="utf-8"?>
<p:tagLst xmlns:p="http://schemas.openxmlformats.org/presentationml/2006/main">
  <p:tag name="ISLIDE.THEME" val="https://www.islide.cc;"/>
</p:tagLst>
</file>

<file path=ppt/tags/tag14.xml><?xml version="1.0" encoding="utf-8"?>
<p:tagLst xmlns:p="http://schemas.openxmlformats.org/presentationml/2006/main">
  <p:tag name="ISLIDE.ICON" val="#393656;"/>
</p:tagLst>
</file>

<file path=ppt/tags/tag15.xml><?xml version="1.0" encoding="utf-8"?>
<p:tagLst xmlns:p="http://schemas.openxmlformats.org/presentationml/2006/main">
  <p:tag name="ISLIDE.ICON" val="#108988;#108988;#400136;#162321;#104690;#104690;#104690;"/>
</p:tagLst>
</file>

<file path=ppt/tags/tag16.xml><?xml version="1.0" encoding="utf-8"?>
<p:tagLst xmlns:p="http://schemas.openxmlformats.org/presentationml/2006/main">
  <p:tag name="ISLIDE.ICON" val="#179244;#179244;"/>
</p:tagLst>
</file>

<file path=ppt/tags/tag17.xml><?xml version="1.0" encoding="utf-8"?>
<p:tagLst xmlns:p="http://schemas.openxmlformats.org/presentationml/2006/main">
  <p:tag name="ISLIDE.THEME" val="https://www.islide.cc;"/>
</p:tagLst>
</file>

<file path=ppt/tags/tag18.xml><?xml version="1.0" encoding="utf-8"?>
<p:tagLst xmlns:p="http://schemas.openxmlformats.org/presentationml/2006/main">
  <p:tag name="ISLIDE.ICON" val="#71884;#97367;"/>
</p:tagLst>
</file>

<file path=ppt/tags/tag19.xml><?xml version="1.0" encoding="utf-8"?>
<p:tagLst xmlns:p="http://schemas.openxmlformats.org/presentationml/2006/main">
  <p:tag name="ISLIDE.ICON" val="#11367;#392084;#90958;"/>
</p:tagLst>
</file>

<file path=ppt/tags/tag2.xml><?xml version="1.0" encoding="utf-8"?>
<p:tagLst xmlns:p="http://schemas.openxmlformats.org/presentationml/2006/main">
  <p:tag name="ISLIDE.ICON" val="#393656;"/>
</p:tagLst>
</file>

<file path=ppt/tags/tag20.xml><?xml version="1.0" encoding="utf-8"?>
<p:tagLst xmlns:p="http://schemas.openxmlformats.org/presentationml/2006/main">
  <p:tag name="ISLIDE.DIAGRAM" val="4386"/>
</p:tagLst>
</file>

<file path=ppt/tags/tag21.xml><?xml version="1.0" encoding="utf-8"?>
<p:tagLst xmlns:p="http://schemas.openxmlformats.org/presentationml/2006/main">
  <p:tag name="ISLIDE.DIAGRAM" val="#249353;"/>
</p:tagLst>
</file>

<file path=ppt/tags/tag22.xml><?xml version="1.0" encoding="utf-8"?>
<p:tagLst xmlns:p="http://schemas.openxmlformats.org/presentationml/2006/main">
  <p:tag name="ISLIDE.DIAGRAM" val="#249353;"/>
  <p:tag name="ISLIDE.ICON" val="#116950;"/>
  <p:tag name="ISLIDE.VECTOR" val="#603544;"/>
</p:tagLst>
</file>

<file path=ppt/tags/tag23.xml><?xml version="1.0" encoding="utf-8"?>
<p:tagLst xmlns:p="http://schemas.openxmlformats.org/presentationml/2006/main">
  <p:tag name="ISLIDE.DIAGRAM" val="#249353;"/>
  <p:tag name="ISLIDE.ICON" val="#116950;"/>
</p:tagLst>
</file>

<file path=ppt/tags/tag24.xml><?xml version="1.0" encoding="utf-8"?>
<p:tagLst xmlns:p="http://schemas.openxmlformats.org/presentationml/2006/main">
  <p:tag name="ISLIDE.THEME" val="https://www.islide.cc;"/>
</p:tagLst>
</file>

<file path=ppt/tags/tag25.xml><?xml version="1.0" encoding="utf-8"?>
<p:tagLst xmlns:p="http://schemas.openxmlformats.org/presentationml/2006/main">
  <p:tag name="ISLIDE.THEME" val="#804424"/>
  <p:tag name="KSO_WPP_MARK_KEY" val="4de48df9-e83e-4c7f-8d61-61c23676d8c2"/>
</p:tagLst>
</file>

<file path=ppt/tags/tag3.xml><?xml version="1.0" encoding="utf-8"?>
<p:tagLst xmlns:p="http://schemas.openxmlformats.org/presentationml/2006/main">
  <p:tag name="ISLIDE.ICON" val="#59314;"/>
  <p:tag name="ISLIDE.THEME" val="https://www.islide.cc;"/>
</p:tagLst>
</file>

<file path=ppt/tags/tag4.xml><?xml version="1.0" encoding="utf-8"?>
<p:tagLst xmlns:p="http://schemas.openxmlformats.org/presentationml/2006/main">
  <p:tag name="ISLIDE.THEME" val="https://www.islide.cc;"/>
</p:tagLst>
</file>

<file path=ppt/tags/tag5.xml><?xml version="1.0" encoding="utf-8"?>
<p:tagLst xmlns:p="http://schemas.openxmlformats.org/presentationml/2006/main">
  <p:tag name="ISLIDE.ICON" val="#94833;#28841;#179151;#383566;#6217;"/>
</p:tagLst>
</file>

<file path=ppt/tags/tag6.xml><?xml version="1.0" encoding="utf-8"?>
<p:tagLst xmlns:p="http://schemas.openxmlformats.org/presentationml/2006/main">
  <p:tag name="ISLIDE.ICON" val="#94833;#28841;#179151;#383566;#6217;"/>
</p:tagLst>
</file>

<file path=ppt/tags/tag7.xml><?xml version="1.0" encoding="utf-8"?>
<p:tagLst xmlns:p="http://schemas.openxmlformats.org/presentationml/2006/main">
  <p:tag name="ISLIDE.ICON" val="#94833;#28841;#179151;#383566;#6217;"/>
</p:tagLst>
</file>

<file path=ppt/tags/tag8.xml><?xml version="1.0" encoding="utf-8"?>
<p:tagLst xmlns:p="http://schemas.openxmlformats.org/presentationml/2006/main">
  <p:tag name="ISLIDE.THEME" val="https://www.islide.cc;"/>
</p:tagLst>
</file>

<file path=ppt/tags/tag9.xml><?xml version="1.0" encoding="utf-8"?>
<p:tagLst xmlns:p="http://schemas.openxmlformats.org/presentationml/2006/main">
  <p:tag name="ISLIDE.ICON" val="#94833;#28841;#179151;"/>
</p:tagLst>
</file>

<file path=ppt/theme/theme1.xml><?xml version="1.0" encoding="utf-8"?>
<a:theme xmlns:a="http://schemas.openxmlformats.org/drawingml/2006/main" name="中智咨询（VI）-16x9">
  <a:themeElements>
    <a:clrScheme name="自定义 8">
      <a:dk1>
        <a:srgbClr val="383838"/>
      </a:dk1>
      <a:lt1>
        <a:srgbClr val="FFFFFF"/>
      </a:lt1>
      <a:dk2>
        <a:srgbClr val="44546A"/>
      </a:dk2>
      <a:lt2>
        <a:srgbClr val="E7E6E6"/>
      </a:lt2>
      <a:accent1>
        <a:srgbClr val="003D7E"/>
      </a:accent1>
      <a:accent2>
        <a:srgbClr val="F8B62D"/>
      </a:accent2>
      <a:accent3>
        <a:srgbClr val="898989"/>
      </a:accent3>
      <a:accent4>
        <a:srgbClr val="4A639E"/>
      </a:accent4>
      <a:accent5>
        <a:srgbClr val="B5B5B5"/>
      </a:accent5>
      <a:accent6>
        <a:srgbClr val="E2E2E2"/>
      </a:accent6>
      <a:hlink>
        <a:srgbClr val="4A639E"/>
      </a:hlink>
      <a:folHlink>
        <a:srgbClr val="B5B5B5"/>
      </a:folHlink>
    </a:clrScheme>
    <a:fontScheme name="标准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just">
          <a:lnSpc>
            <a:spcPct val="120000"/>
          </a:lnSpc>
          <a:spcAft>
            <a:spcPts val="600"/>
          </a:spcAft>
          <a:defRPr sz="1200" dirty="0" smtClean="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5">
      <a:dk1>
        <a:sysClr val="windowText" lastClr="000000"/>
      </a:dk1>
      <a:lt1>
        <a:sysClr val="window" lastClr="FFFFFF"/>
      </a:lt1>
      <a:dk2>
        <a:srgbClr val="001B36"/>
      </a:dk2>
      <a:lt2>
        <a:srgbClr val="EDF8FE"/>
      </a:lt2>
      <a:accent1>
        <a:srgbClr val="0054B0"/>
      </a:accent1>
      <a:accent2>
        <a:srgbClr val="F8B62D"/>
      </a:accent2>
      <a:accent3>
        <a:srgbClr val="A5A5A5"/>
      </a:accent3>
      <a:accent4>
        <a:srgbClr val="898989"/>
      </a:accent4>
      <a:accent5>
        <a:srgbClr val="1888FF"/>
      </a:accent5>
      <a:accent6>
        <a:srgbClr val="F9C865"/>
      </a:accent6>
      <a:hlink>
        <a:srgbClr val="0080FF"/>
      </a:hlink>
      <a:folHlink>
        <a:srgbClr val="FF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8">
    <a:dk1>
      <a:srgbClr val="383838"/>
    </a:dk1>
    <a:lt1>
      <a:srgbClr val="FFFFFF"/>
    </a:lt1>
    <a:dk2>
      <a:srgbClr val="44546A"/>
    </a:dk2>
    <a:lt2>
      <a:srgbClr val="E7E6E6"/>
    </a:lt2>
    <a:accent1>
      <a:srgbClr val="003D7E"/>
    </a:accent1>
    <a:accent2>
      <a:srgbClr val="F8B62D"/>
    </a:accent2>
    <a:accent3>
      <a:srgbClr val="898989"/>
    </a:accent3>
    <a:accent4>
      <a:srgbClr val="4A639E"/>
    </a:accent4>
    <a:accent5>
      <a:srgbClr val="B5B5B5"/>
    </a:accent5>
    <a:accent6>
      <a:srgbClr val="E2E2E2"/>
    </a:accent6>
    <a:hlink>
      <a:srgbClr val="4A639E"/>
    </a:hlink>
    <a:folHlink>
      <a:srgbClr val="B5B5B5"/>
    </a:folHlink>
  </a:clrScheme>
  <a:fontScheme name="标准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自定义 5">
    <a:dk1>
      <a:srgbClr val="000000"/>
    </a:dk1>
    <a:lt1>
      <a:srgbClr val="FFFFFF"/>
    </a:lt1>
    <a:dk2>
      <a:srgbClr val="778495"/>
    </a:dk2>
    <a:lt2>
      <a:srgbClr val="F0F0F0"/>
    </a:lt2>
    <a:accent1>
      <a:srgbClr val="003D7E"/>
    </a:accent1>
    <a:accent2>
      <a:srgbClr val="F8B62D"/>
    </a:accent2>
    <a:accent3>
      <a:srgbClr val="898989"/>
    </a:accent3>
    <a:accent4>
      <a:srgbClr val="4A639E"/>
    </a:accent4>
    <a:accent5>
      <a:srgbClr val="B5B5B5"/>
    </a:accent5>
    <a:accent6>
      <a:srgbClr val="E2E2E2"/>
    </a:accent6>
    <a:hlink>
      <a:srgbClr val="F84D4D"/>
    </a:hlink>
    <a:folHlink>
      <a:srgbClr val="BFBFB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自定义 5">
    <a:dk1>
      <a:srgbClr val="000000"/>
    </a:dk1>
    <a:lt1>
      <a:srgbClr val="FFFFFF"/>
    </a:lt1>
    <a:dk2>
      <a:srgbClr val="778495"/>
    </a:dk2>
    <a:lt2>
      <a:srgbClr val="F0F0F0"/>
    </a:lt2>
    <a:accent1>
      <a:srgbClr val="003D7E"/>
    </a:accent1>
    <a:accent2>
      <a:srgbClr val="F8B62D"/>
    </a:accent2>
    <a:accent3>
      <a:srgbClr val="898989"/>
    </a:accent3>
    <a:accent4>
      <a:srgbClr val="4A639E"/>
    </a:accent4>
    <a:accent5>
      <a:srgbClr val="B5B5B5"/>
    </a:accent5>
    <a:accent6>
      <a:srgbClr val="E2E2E2"/>
    </a:accent6>
    <a:hlink>
      <a:srgbClr val="F84D4D"/>
    </a:hlink>
    <a:folHlink>
      <a:srgbClr val="BFBFB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自定义 5">
    <a:dk1>
      <a:sysClr val="windowText" lastClr="000000"/>
    </a:dk1>
    <a:lt1>
      <a:sysClr val="window" lastClr="FFFFFF"/>
    </a:lt1>
    <a:dk2>
      <a:srgbClr val="001B36"/>
    </a:dk2>
    <a:lt2>
      <a:srgbClr val="EDF8FE"/>
    </a:lt2>
    <a:accent1>
      <a:srgbClr val="0054B0"/>
    </a:accent1>
    <a:accent2>
      <a:srgbClr val="F8B62D"/>
    </a:accent2>
    <a:accent3>
      <a:srgbClr val="A5A5A5"/>
    </a:accent3>
    <a:accent4>
      <a:srgbClr val="898989"/>
    </a:accent4>
    <a:accent5>
      <a:srgbClr val="1888FF"/>
    </a:accent5>
    <a:accent6>
      <a:srgbClr val="F9C865"/>
    </a:accent6>
    <a:hlink>
      <a:srgbClr val="0080FF"/>
    </a:hlink>
    <a:folHlink>
      <a:srgbClr val="FF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自定义 5">
    <a:dk1>
      <a:sysClr val="windowText" lastClr="000000"/>
    </a:dk1>
    <a:lt1>
      <a:sysClr val="window" lastClr="FFFFFF"/>
    </a:lt1>
    <a:dk2>
      <a:srgbClr val="001B36"/>
    </a:dk2>
    <a:lt2>
      <a:srgbClr val="EDF8FE"/>
    </a:lt2>
    <a:accent1>
      <a:srgbClr val="0054B0"/>
    </a:accent1>
    <a:accent2>
      <a:srgbClr val="F8B62D"/>
    </a:accent2>
    <a:accent3>
      <a:srgbClr val="A5A5A5"/>
    </a:accent3>
    <a:accent4>
      <a:srgbClr val="898989"/>
    </a:accent4>
    <a:accent5>
      <a:srgbClr val="1888FF"/>
    </a:accent5>
    <a:accent6>
      <a:srgbClr val="F9C865"/>
    </a:accent6>
    <a:hlink>
      <a:srgbClr val="0080FF"/>
    </a:hlink>
    <a:folHlink>
      <a:srgbClr val="FF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自定义 5">
    <a:dk1>
      <a:sysClr val="windowText" lastClr="000000"/>
    </a:dk1>
    <a:lt1>
      <a:sysClr val="window" lastClr="FFFFFF"/>
    </a:lt1>
    <a:dk2>
      <a:srgbClr val="001B36"/>
    </a:dk2>
    <a:lt2>
      <a:srgbClr val="EDF8FE"/>
    </a:lt2>
    <a:accent1>
      <a:srgbClr val="0054B0"/>
    </a:accent1>
    <a:accent2>
      <a:srgbClr val="F8B62D"/>
    </a:accent2>
    <a:accent3>
      <a:srgbClr val="A5A5A5"/>
    </a:accent3>
    <a:accent4>
      <a:srgbClr val="898989"/>
    </a:accent4>
    <a:accent5>
      <a:srgbClr val="1888FF"/>
    </a:accent5>
    <a:accent6>
      <a:srgbClr val="F9C865"/>
    </a:accent6>
    <a:hlink>
      <a:srgbClr val="0080FF"/>
    </a:hlink>
    <a:folHlink>
      <a:srgbClr val="FF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自定义 5">
    <a:dk1>
      <a:sysClr val="windowText" lastClr="000000"/>
    </a:dk1>
    <a:lt1>
      <a:sysClr val="window" lastClr="FFFFFF"/>
    </a:lt1>
    <a:dk2>
      <a:srgbClr val="001B36"/>
    </a:dk2>
    <a:lt2>
      <a:srgbClr val="EDF8FE"/>
    </a:lt2>
    <a:accent1>
      <a:srgbClr val="0054B0"/>
    </a:accent1>
    <a:accent2>
      <a:srgbClr val="F8B62D"/>
    </a:accent2>
    <a:accent3>
      <a:srgbClr val="A5A5A5"/>
    </a:accent3>
    <a:accent4>
      <a:srgbClr val="898989"/>
    </a:accent4>
    <a:accent5>
      <a:srgbClr val="1888FF"/>
    </a:accent5>
    <a:accent6>
      <a:srgbClr val="F9C865"/>
    </a:accent6>
    <a:hlink>
      <a:srgbClr val="0080FF"/>
    </a:hlink>
    <a:folHlink>
      <a:srgbClr val="FF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自定义 5">
    <a:dk1>
      <a:sysClr val="windowText" lastClr="000000"/>
    </a:dk1>
    <a:lt1>
      <a:sysClr val="window" lastClr="FFFFFF"/>
    </a:lt1>
    <a:dk2>
      <a:srgbClr val="001B36"/>
    </a:dk2>
    <a:lt2>
      <a:srgbClr val="EDF8FE"/>
    </a:lt2>
    <a:accent1>
      <a:srgbClr val="0054B0"/>
    </a:accent1>
    <a:accent2>
      <a:srgbClr val="F8B62D"/>
    </a:accent2>
    <a:accent3>
      <a:srgbClr val="A5A5A5"/>
    </a:accent3>
    <a:accent4>
      <a:srgbClr val="898989"/>
    </a:accent4>
    <a:accent5>
      <a:srgbClr val="1888FF"/>
    </a:accent5>
    <a:accent6>
      <a:srgbClr val="F9C865"/>
    </a:accent6>
    <a:hlink>
      <a:srgbClr val="0080FF"/>
    </a:hlink>
    <a:folHlink>
      <a:srgbClr val="FF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自定义 5">
    <a:dk1>
      <a:sysClr val="windowText" lastClr="000000"/>
    </a:dk1>
    <a:lt1>
      <a:sysClr val="window" lastClr="FFFFFF"/>
    </a:lt1>
    <a:dk2>
      <a:srgbClr val="001B36"/>
    </a:dk2>
    <a:lt2>
      <a:srgbClr val="EDF8FE"/>
    </a:lt2>
    <a:accent1>
      <a:srgbClr val="0054B0"/>
    </a:accent1>
    <a:accent2>
      <a:srgbClr val="F8B62D"/>
    </a:accent2>
    <a:accent3>
      <a:srgbClr val="A5A5A5"/>
    </a:accent3>
    <a:accent4>
      <a:srgbClr val="898989"/>
    </a:accent4>
    <a:accent5>
      <a:srgbClr val="1888FF"/>
    </a:accent5>
    <a:accent6>
      <a:srgbClr val="F9C865"/>
    </a:accent6>
    <a:hlink>
      <a:srgbClr val="0080FF"/>
    </a:hlink>
    <a:folHlink>
      <a:srgbClr val="FF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自定义 5">
    <a:dk1>
      <a:sysClr val="windowText" lastClr="000000"/>
    </a:dk1>
    <a:lt1>
      <a:sysClr val="window" lastClr="FFFFFF"/>
    </a:lt1>
    <a:dk2>
      <a:srgbClr val="001B36"/>
    </a:dk2>
    <a:lt2>
      <a:srgbClr val="EDF8FE"/>
    </a:lt2>
    <a:accent1>
      <a:srgbClr val="0054B0"/>
    </a:accent1>
    <a:accent2>
      <a:srgbClr val="F8B62D"/>
    </a:accent2>
    <a:accent3>
      <a:srgbClr val="A5A5A5"/>
    </a:accent3>
    <a:accent4>
      <a:srgbClr val="898989"/>
    </a:accent4>
    <a:accent5>
      <a:srgbClr val="1888FF"/>
    </a:accent5>
    <a:accent6>
      <a:srgbClr val="F9C865"/>
    </a:accent6>
    <a:hlink>
      <a:srgbClr val="0080FF"/>
    </a:hlink>
    <a:folHlink>
      <a:srgbClr val="FF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自定义 5">
    <a:dk1>
      <a:sysClr val="windowText" lastClr="000000"/>
    </a:dk1>
    <a:lt1>
      <a:sysClr val="window" lastClr="FFFFFF"/>
    </a:lt1>
    <a:dk2>
      <a:srgbClr val="001B36"/>
    </a:dk2>
    <a:lt2>
      <a:srgbClr val="EDF8FE"/>
    </a:lt2>
    <a:accent1>
      <a:srgbClr val="0054B0"/>
    </a:accent1>
    <a:accent2>
      <a:srgbClr val="F8B62D"/>
    </a:accent2>
    <a:accent3>
      <a:srgbClr val="A5A5A5"/>
    </a:accent3>
    <a:accent4>
      <a:srgbClr val="898989"/>
    </a:accent4>
    <a:accent5>
      <a:srgbClr val="1888FF"/>
    </a:accent5>
    <a:accent6>
      <a:srgbClr val="F9C865"/>
    </a:accent6>
    <a:hlink>
      <a:srgbClr val="0080FF"/>
    </a:hlink>
    <a:folHlink>
      <a:srgbClr val="FF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自定义 8">
    <a:dk1>
      <a:srgbClr val="383838"/>
    </a:dk1>
    <a:lt1>
      <a:srgbClr val="FFFFFF"/>
    </a:lt1>
    <a:dk2>
      <a:srgbClr val="44546A"/>
    </a:dk2>
    <a:lt2>
      <a:srgbClr val="E7E6E6"/>
    </a:lt2>
    <a:accent1>
      <a:srgbClr val="003D7E"/>
    </a:accent1>
    <a:accent2>
      <a:srgbClr val="F8B62D"/>
    </a:accent2>
    <a:accent3>
      <a:srgbClr val="898989"/>
    </a:accent3>
    <a:accent4>
      <a:srgbClr val="4A639E"/>
    </a:accent4>
    <a:accent5>
      <a:srgbClr val="B5B5B5"/>
    </a:accent5>
    <a:accent6>
      <a:srgbClr val="E2E2E2"/>
    </a:accent6>
    <a:hlink>
      <a:srgbClr val="4A639E"/>
    </a:hlink>
    <a:folHlink>
      <a:srgbClr val="B5B5B5"/>
    </a:folHlink>
  </a:clrScheme>
  <a:fontScheme name="标准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自定义 5">
    <a:dk1>
      <a:sysClr val="windowText" lastClr="000000"/>
    </a:dk1>
    <a:lt1>
      <a:sysClr val="window" lastClr="FFFFFF"/>
    </a:lt1>
    <a:dk2>
      <a:srgbClr val="001B36"/>
    </a:dk2>
    <a:lt2>
      <a:srgbClr val="EDF8FE"/>
    </a:lt2>
    <a:accent1>
      <a:srgbClr val="0054B0"/>
    </a:accent1>
    <a:accent2>
      <a:srgbClr val="F8B62D"/>
    </a:accent2>
    <a:accent3>
      <a:srgbClr val="A5A5A5"/>
    </a:accent3>
    <a:accent4>
      <a:srgbClr val="898989"/>
    </a:accent4>
    <a:accent5>
      <a:srgbClr val="1888FF"/>
    </a:accent5>
    <a:accent6>
      <a:srgbClr val="F9C865"/>
    </a:accent6>
    <a:hlink>
      <a:srgbClr val="0080FF"/>
    </a:hlink>
    <a:folHlink>
      <a:srgbClr val="FF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自定义 5">
    <a:dk1>
      <a:sysClr val="windowText" lastClr="000000"/>
    </a:dk1>
    <a:lt1>
      <a:sysClr val="window" lastClr="FFFFFF"/>
    </a:lt1>
    <a:dk2>
      <a:srgbClr val="001B36"/>
    </a:dk2>
    <a:lt2>
      <a:srgbClr val="EDF8FE"/>
    </a:lt2>
    <a:accent1>
      <a:srgbClr val="0054B0"/>
    </a:accent1>
    <a:accent2>
      <a:srgbClr val="F8B62D"/>
    </a:accent2>
    <a:accent3>
      <a:srgbClr val="A5A5A5"/>
    </a:accent3>
    <a:accent4>
      <a:srgbClr val="898989"/>
    </a:accent4>
    <a:accent5>
      <a:srgbClr val="1888FF"/>
    </a:accent5>
    <a:accent6>
      <a:srgbClr val="F9C865"/>
    </a:accent6>
    <a:hlink>
      <a:srgbClr val="0080FF"/>
    </a:hlink>
    <a:folHlink>
      <a:srgbClr val="FF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自定义 5">
    <a:dk1>
      <a:sysClr val="windowText" lastClr="000000"/>
    </a:dk1>
    <a:lt1>
      <a:sysClr val="window" lastClr="FFFFFF"/>
    </a:lt1>
    <a:dk2>
      <a:srgbClr val="001B36"/>
    </a:dk2>
    <a:lt2>
      <a:srgbClr val="EDF8FE"/>
    </a:lt2>
    <a:accent1>
      <a:srgbClr val="0054B0"/>
    </a:accent1>
    <a:accent2>
      <a:srgbClr val="F8B62D"/>
    </a:accent2>
    <a:accent3>
      <a:srgbClr val="A5A5A5"/>
    </a:accent3>
    <a:accent4>
      <a:srgbClr val="898989"/>
    </a:accent4>
    <a:accent5>
      <a:srgbClr val="1888FF"/>
    </a:accent5>
    <a:accent6>
      <a:srgbClr val="F9C865"/>
    </a:accent6>
    <a:hlink>
      <a:srgbClr val="0080FF"/>
    </a:hlink>
    <a:folHlink>
      <a:srgbClr val="FF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自定义 5">
    <a:dk1>
      <a:sysClr val="windowText" lastClr="000000"/>
    </a:dk1>
    <a:lt1>
      <a:sysClr val="window" lastClr="FFFFFF"/>
    </a:lt1>
    <a:dk2>
      <a:srgbClr val="001B36"/>
    </a:dk2>
    <a:lt2>
      <a:srgbClr val="EDF8FE"/>
    </a:lt2>
    <a:accent1>
      <a:srgbClr val="0054B0"/>
    </a:accent1>
    <a:accent2>
      <a:srgbClr val="F8B62D"/>
    </a:accent2>
    <a:accent3>
      <a:srgbClr val="A5A5A5"/>
    </a:accent3>
    <a:accent4>
      <a:srgbClr val="898989"/>
    </a:accent4>
    <a:accent5>
      <a:srgbClr val="1888FF"/>
    </a:accent5>
    <a:accent6>
      <a:srgbClr val="F9C865"/>
    </a:accent6>
    <a:hlink>
      <a:srgbClr val="0080FF"/>
    </a:hlink>
    <a:folHlink>
      <a:srgbClr val="FF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自定义 5">
    <a:dk1>
      <a:sysClr val="windowText" lastClr="000000"/>
    </a:dk1>
    <a:lt1>
      <a:sysClr val="window" lastClr="FFFFFF"/>
    </a:lt1>
    <a:dk2>
      <a:srgbClr val="001B36"/>
    </a:dk2>
    <a:lt2>
      <a:srgbClr val="EDF8FE"/>
    </a:lt2>
    <a:accent1>
      <a:srgbClr val="0054B0"/>
    </a:accent1>
    <a:accent2>
      <a:srgbClr val="F8B62D"/>
    </a:accent2>
    <a:accent3>
      <a:srgbClr val="A5A5A5"/>
    </a:accent3>
    <a:accent4>
      <a:srgbClr val="898989"/>
    </a:accent4>
    <a:accent5>
      <a:srgbClr val="1888FF"/>
    </a:accent5>
    <a:accent6>
      <a:srgbClr val="F9C865"/>
    </a:accent6>
    <a:hlink>
      <a:srgbClr val="0080FF"/>
    </a:hlink>
    <a:folHlink>
      <a:srgbClr val="FF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自定义 5">
    <a:dk1>
      <a:sysClr val="windowText" lastClr="000000"/>
    </a:dk1>
    <a:lt1>
      <a:sysClr val="window" lastClr="FFFFFF"/>
    </a:lt1>
    <a:dk2>
      <a:srgbClr val="001B36"/>
    </a:dk2>
    <a:lt2>
      <a:srgbClr val="EDF8FE"/>
    </a:lt2>
    <a:accent1>
      <a:srgbClr val="0054B0"/>
    </a:accent1>
    <a:accent2>
      <a:srgbClr val="F8B62D"/>
    </a:accent2>
    <a:accent3>
      <a:srgbClr val="A5A5A5"/>
    </a:accent3>
    <a:accent4>
      <a:srgbClr val="898989"/>
    </a:accent4>
    <a:accent5>
      <a:srgbClr val="1888FF"/>
    </a:accent5>
    <a:accent6>
      <a:srgbClr val="F9C865"/>
    </a:accent6>
    <a:hlink>
      <a:srgbClr val="0080FF"/>
    </a:hlink>
    <a:folHlink>
      <a:srgbClr val="FF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6.xml><?xml version="1.0" encoding="utf-8"?>
<a:themeOverride xmlns:a="http://schemas.openxmlformats.org/drawingml/2006/main">
  <a:clrScheme name="自定义 5">
    <a:dk1>
      <a:sysClr val="windowText" lastClr="000000"/>
    </a:dk1>
    <a:lt1>
      <a:sysClr val="window" lastClr="FFFFFF"/>
    </a:lt1>
    <a:dk2>
      <a:srgbClr val="001B36"/>
    </a:dk2>
    <a:lt2>
      <a:srgbClr val="EDF8FE"/>
    </a:lt2>
    <a:accent1>
      <a:srgbClr val="0054B0"/>
    </a:accent1>
    <a:accent2>
      <a:srgbClr val="F8B62D"/>
    </a:accent2>
    <a:accent3>
      <a:srgbClr val="A5A5A5"/>
    </a:accent3>
    <a:accent4>
      <a:srgbClr val="898989"/>
    </a:accent4>
    <a:accent5>
      <a:srgbClr val="1888FF"/>
    </a:accent5>
    <a:accent6>
      <a:srgbClr val="F9C865"/>
    </a:accent6>
    <a:hlink>
      <a:srgbClr val="0080FF"/>
    </a:hlink>
    <a:folHlink>
      <a:srgbClr val="FF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自定义 5">
    <a:dk1>
      <a:sysClr val="windowText" lastClr="000000"/>
    </a:dk1>
    <a:lt1>
      <a:sysClr val="window" lastClr="FFFFFF"/>
    </a:lt1>
    <a:dk2>
      <a:srgbClr val="001B36"/>
    </a:dk2>
    <a:lt2>
      <a:srgbClr val="EDF8FE"/>
    </a:lt2>
    <a:accent1>
      <a:srgbClr val="0054B0"/>
    </a:accent1>
    <a:accent2>
      <a:srgbClr val="F8B62D"/>
    </a:accent2>
    <a:accent3>
      <a:srgbClr val="A5A5A5"/>
    </a:accent3>
    <a:accent4>
      <a:srgbClr val="898989"/>
    </a:accent4>
    <a:accent5>
      <a:srgbClr val="1888FF"/>
    </a:accent5>
    <a:accent6>
      <a:srgbClr val="F9C865"/>
    </a:accent6>
    <a:hlink>
      <a:srgbClr val="0080FF"/>
    </a:hlink>
    <a:folHlink>
      <a:srgbClr val="FF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8.xml><?xml version="1.0" encoding="utf-8"?>
<a:themeOverride xmlns:a="http://schemas.openxmlformats.org/drawingml/2006/main">
  <a:clrScheme name="自定义 5">
    <a:dk1>
      <a:sysClr val="windowText" lastClr="000000"/>
    </a:dk1>
    <a:lt1>
      <a:sysClr val="window" lastClr="FFFFFF"/>
    </a:lt1>
    <a:dk2>
      <a:srgbClr val="001B36"/>
    </a:dk2>
    <a:lt2>
      <a:srgbClr val="EDF8FE"/>
    </a:lt2>
    <a:accent1>
      <a:srgbClr val="0054B0"/>
    </a:accent1>
    <a:accent2>
      <a:srgbClr val="F8B62D"/>
    </a:accent2>
    <a:accent3>
      <a:srgbClr val="A5A5A5"/>
    </a:accent3>
    <a:accent4>
      <a:srgbClr val="898989"/>
    </a:accent4>
    <a:accent5>
      <a:srgbClr val="1888FF"/>
    </a:accent5>
    <a:accent6>
      <a:srgbClr val="F9C865"/>
    </a:accent6>
    <a:hlink>
      <a:srgbClr val="0080FF"/>
    </a:hlink>
    <a:folHlink>
      <a:srgbClr val="FF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自定义 5">
    <a:dk1>
      <a:sysClr val="windowText" lastClr="000000"/>
    </a:dk1>
    <a:lt1>
      <a:sysClr val="window" lastClr="FFFFFF"/>
    </a:lt1>
    <a:dk2>
      <a:srgbClr val="001B36"/>
    </a:dk2>
    <a:lt2>
      <a:srgbClr val="EDF8FE"/>
    </a:lt2>
    <a:accent1>
      <a:srgbClr val="0054B0"/>
    </a:accent1>
    <a:accent2>
      <a:srgbClr val="F8B62D"/>
    </a:accent2>
    <a:accent3>
      <a:srgbClr val="A5A5A5"/>
    </a:accent3>
    <a:accent4>
      <a:srgbClr val="898989"/>
    </a:accent4>
    <a:accent5>
      <a:srgbClr val="1888FF"/>
    </a:accent5>
    <a:accent6>
      <a:srgbClr val="F9C865"/>
    </a:accent6>
    <a:hlink>
      <a:srgbClr val="0080FF"/>
    </a:hlink>
    <a:folHlink>
      <a:srgbClr val="FF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自定义 8">
    <a:dk1>
      <a:srgbClr val="383838"/>
    </a:dk1>
    <a:lt1>
      <a:srgbClr val="FFFFFF"/>
    </a:lt1>
    <a:dk2>
      <a:srgbClr val="44546A"/>
    </a:dk2>
    <a:lt2>
      <a:srgbClr val="E7E6E6"/>
    </a:lt2>
    <a:accent1>
      <a:srgbClr val="003D7E"/>
    </a:accent1>
    <a:accent2>
      <a:srgbClr val="F8B62D"/>
    </a:accent2>
    <a:accent3>
      <a:srgbClr val="898989"/>
    </a:accent3>
    <a:accent4>
      <a:srgbClr val="4A639E"/>
    </a:accent4>
    <a:accent5>
      <a:srgbClr val="B5B5B5"/>
    </a:accent5>
    <a:accent6>
      <a:srgbClr val="E2E2E2"/>
    </a:accent6>
    <a:hlink>
      <a:srgbClr val="4A639E"/>
    </a:hlink>
    <a:folHlink>
      <a:srgbClr val="B5B5B5"/>
    </a:folHlink>
  </a:clrScheme>
  <a:fontScheme name="标准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自定义 8">
    <a:dk1>
      <a:srgbClr val="383838"/>
    </a:dk1>
    <a:lt1>
      <a:srgbClr val="FFFFFF"/>
    </a:lt1>
    <a:dk2>
      <a:srgbClr val="44546A"/>
    </a:dk2>
    <a:lt2>
      <a:srgbClr val="E7E6E6"/>
    </a:lt2>
    <a:accent1>
      <a:srgbClr val="003D7E"/>
    </a:accent1>
    <a:accent2>
      <a:srgbClr val="F8B62D"/>
    </a:accent2>
    <a:accent3>
      <a:srgbClr val="898989"/>
    </a:accent3>
    <a:accent4>
      <a:srgbClr val="4A639E"/>
    </a:accent4>
    <a:accent5>
      <a:srgbClr val="B5B5B5"/>
    </a:accent5>
    <a:accent6>
      <a:srgbClr val="E2E2E2"/>
    </a:accent6>
    <a:hlink>
      <a:srgbClr val="4A639E"/>
    </a:hlink>
    <a:folHlink>
      <a:srgbClr val="B5B5B5"/>
    </a:folHlink>
  </a:clrScheme>
  <a:fontScheme name="标准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自定义 8">
    <a:dk1>
      <a:srgbClr val="383838"/>
    </a:dk1>
    <a:lt1>
      <a:srgbClr val="FFFFFF"/>
    </a:lt1>
    <a:dk2>
      <a:srgbClr val="44546A"/>
    </a:dk2>
    <a:lt2>
      <a:srgbClr val="E7E6E6"/>
    </a:lt2>
    <a:accent1>
      <a:srgbClr val="003D7E"/>
    </a:accent1>
    <a:accent2>
      <a:srgbClr val="F8B62D"/>
    </a:accent2>
    <a:accent3>
      <a:srgbClr val="898989"/>
    </a:accent3>
    <a:accent4>
      <a:srgbClr val="4A639E"/>
    </a:accent4>
    <a:accent5>
      <a:srgbClr val="B5B5B5"/>
    </a:accent5>
    <a:accent6>
      <a:srgbClr val="E2E2E2"/>
    </a:accent6>
    <a:hlink>
      <a:srgbClr val="4A639E"/>
    </a:hlink>
    <a:folHlink>
      <a:srgbClr val="B5B5B5"/>
    </a:folHlink>
  </a:clrScheme>
  <a:fontScheme name="标准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自定义 5">
    <a:dk1>
      <a:srgbClr val="000000"/>
    </a:dk1>
    <a:lt1>
      <a:srgbClr val="FFFFFF"/>
    </a:lt1>
    <a:dk2>
      <a:srgbClr val="778495"/>
    </a:dk2>
    <a:lt2>
      <a:srgbClr val="F0F0F0"/>
    </a:lt2>
    <a:accent1>
      <a:srgbClr val="003D7E"/>
    </a:accent1>
    <a:accent2>
      <a:srgbClr val="F8B62D"/>
    </a:accent2>
    <a:accent3>
      <a:srgbClr val="898989"/>
    </a:accent3>
    <a:accent4>
      <a:srgbClr val="4A639E"/>
    </a:accent4>
    <a:accent5>
      <a:srgbClr val="B5B5B5"/>
    </a:accent5>
    <a:accent6>
      <a:srgbClr val="E2E2E2"/>
    </a:accent6>
    <a:hlink>
      <a:srgbClr val="F84D4D"/>
    </a:hlink>
    <a:folHlink>
      <a:srgbClr val="BFBFB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自定义 5">
    <a:dk1>
      <a:srgbClr val="000000"/>
    </a:dk1>
    <a:lt1>
      <a:srgbClr val="FFFFFF"/>
    </a:lt1>
    <a:dk2>
      <a:srgbClr val="778495"/>
    </a:dk2>
    <a:lt2>
      <a:srgbClr val="F0F0F0"/>
    </a:lt2>
    <a:accent1>
      <a:srgbClr val="003D7E"/>
    </a:accent1>
    <a:accent2>
      <a:srgbClr val="F8B62D"/>
    </a:accent2>
    <a:accent3>
      <a:srgbClr val="898989"/>
    </a:accent3>
    <a:accent4>
      <a:srgbClr val="4A639E"/>
    </a:accent4>
    <a:accent5>
      <a:srgbClr val="B5B5B5"/>
    </a:accent5>
    <a:accent6>
      <a:srgbClr val="E2E2E2"/>
    </a:accent6>
    <a:hlink>
      <a:srgbClr val="F84D4D"/>
    </a:hlink>
    <a:folHlink>
      <a:srgbClr val="BFBFB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自定义 5">
    <a:dk1>
      <a:srgbClr val="000000"/>
    </a:dk1>
    <a:lt1>
      <a:srgbClr val="FFFFFF"/>
    </a:lt1>
    <a:dk2>
      <a:srgbClr val="778495"/>
    </a:dk2>
    <a:lt2>
      <a:srgbClr val="F0F0F0"/>
    </a:lt2>
    <a:accent1>
      <a:srgbClr val="003D7E"/>
    </a:accent1>
    <a:accent2>
      <a:srgbClr val="F8B62D"/>
    </a:accent2>
    <a:accent3>
      <a:srgbClr val="898989"/>
    </a:accent3>
    <a:accent4>
      <a:srgbClr val="4A639E"/>
    </a:accent4>
    <a:accent5>
      <a:srgbClr val="B5B5B5"/>
    </a:accent5>
    <a:accent6>
      <a:srgbClr val="E2E2E2"/>
    </a:accent6>
    <a:hlink>
      <a:srgbClr val="F84D4D"/>
    </a:hlink>
    <a:folHlink>
      <a:srgbClr val="BFBFB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自定义 5">
    <a:dk1>
      <a:srgbClr val="000000"/>
    </a:dk1>
    <a:lt1>
      <a:srgbClr val="FFFFFF"/>
    </a:lt1>
    <a:dk2>
      <a:srgbClr val="778495"/>
    </a:dk2>
    <a:lt2>
      <a:srgbClr val="F0F0F0"/>
    </a:lt2>
    <a:accent1>
      <a:srgbClr val="003D7E"/>
    </a:accent1>
    <a:accent2>
      <a:srgbClr val="F8B62D"/>
    </a:accent2>
    <a:accent3>
      <a:srgbClr val="898989"/>
    </a:accent3>
    <a:accent4>
      <a:srgbClr val="4A639E"/>
    </a:accent4>
    <a:accent5>
      <a:srgbClr val="B5B5B5"/>
    </a:accent5>
    <a:accent6>
      <a:srgbClr val="E2E2E2"/>
    </a:accent6>
    <a:hlink>
      <a:srgbClr val="F84D4D"/>
    </a:hlink>
    <a:folHlink>
      <a:srgbClr val="BFBFB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13019</Words>
  <Application>WPS 演示</Application>
  <PresentationFormat>宽屏</PresentationFormat>
  <Paragraphs>1268</Paragraphs>
  <Slides>57</Slides>
  <Notes>6</Notes>
  <HiddenSlides>0</HiddenSlides>
  <MMClips>0</MMClips>
  <ScaleCrop>false</ScaleCrop>
  <HeadingPairs>
    <vt:vector size="6" baseType="variant">
      <vt:variant>
        <vt:lpstr>已用的字体</vt:lpstr>
      </vt:variant>
      <vt:variant>
        <vt:i4>26</vt:i4>
      </vt:variant>
      <vt:variant>
        <vt:lpstr>主题</vt:lpstr>
      </vt:variant>
      <vt:variant>
        <vt:i4>2</vt:i4>
      </vt:variant>
      <vt:variant>
        <vt:lpstr>幻灯片标题</vt:lpstr>
      </vt:variant>
      <vt:variant>
        <vt:i4>57</vt:i4>
      </vt:variant>
    </vt:vector>
  </HeadingPairs>
  <TitlesOfParts>
    <vt:vector size="85" baseType="lpstr">
      <vt:lpstr>Arial</vt:lpstr>
      <vt:lpstr>宋体</vt:lpstr>
      <vt:lpstr>Wingdings</vt:lpstr>
      <vt:lpstr>汉仪旗黑-80S</vt:lpstr>
      <vt:lpstr>黑体</vt:lpstr>
      <vt:lpstr>汉仪旗黑-45S</vt:lpstr>
      <vt:lpstr>Arial</vt:lpstr>
      <vt:lpstr>微软雅黑</vt:lpstr>
      <vt:lpstr>微软雅黑 Light</vt:lpstr>
      <vt:lpstr>Calibri</vt:lpstr>
      <vt:lpstr>Arial Unicode MS</vt:lpstr>
      <vt:lpstr>等线</vt:lpstr>
      <vt:lpstr>Calibri</vt:lpstr>
      <vt:lpstr>Wingdings</vt:lpstr>
      <vt:lpstr>思源黑体 CN Regular</vt:lpstr>
      <vt:lpstr>HarmonyOS Sans SC Black</vt:lpstr>
      <vt:lpstr>阿里巴巴普惠体 M</vt:lpstr>
      <vt:lpstr>HarmonyOS Sans SC Light</vt:lpstr>
      <vt:lpstr>阿里巴巴普惠体 L</vt:lpstr>
      <vt:lpstr>Roboto Regular</vt:lpstr>
      <vt:lpstr>HarmonyOS Sans SC Medium</vt:lpstr>
      <vt:lpstr>阿里巴巴普惠体 R</vt:lpstr>
      <vt:lpstr>OPPOSans B</vt:lpstr>
      <vt:lpstr>阿里巴巴普惠体 L</vt:lpstr>
      <vt:lpstr>Roboto</vt:lpstr>
      <vt:lpstr>Segoe Print</vt:lpstr>
      <vt:lpstr>中智咨询（VI）-16x9</vt:lpstr>
      <vt:lpstr>Office 主题</vt:lpstr>
      <vt:lpstr>PowerPoint 演示文稿</vt:lpstr>
      <vt:lpstr>PowerPoint 演示文稿</vt:lpstr>
      <vt:lpstr>调研背景</vt:lpstr>
      <vt:lpstr>样本说明</vt:lpstr>
      <vt:lpstr>PowerPoint 演示文稿</vt:lpstr>
      <vt:lpstr>关键发现</vt:lpstr>
      <vt:lpstr>央国企补充福利策略</vt:lpstr>
      <vt:lpstr>福利体系 | 超六成央国企表示已拥有完善/比较完善的补充福利体系</vt:lpstr>
      <vt:lpstr>福利政策 | 超四成央国企补充福利政策为部分由集团或上级公司规定，部分自定</vt:lpstr>
      <vt:lpstr>供应渠道 | 第三方招投标平台是央国企寻找补充福利供应商的首要渠道</vt:lpstr>
      <vt:lpstr>预算投入 | 两成左右央国企表示未来1-2年将会增加补充福利预算投入</vt:lpstr>
      <vt:lpstr>管理挑战 | 福利配置不够灵活并且未进行弹性设置是央国企面临的首要挑战</vt:lpstr>
      <vt:lpstr>调整举措 | 建立与完善福利管理体系和制度是央国企的首要调整举措</vt:lpstr>
      <vt:lpstr>要点总结 | 央国企补充福利体系管理</vt:lpstr>
      <vt:lpstr>福利项目 | 央国企补充福利项目较为多元，提供餐饮、年节福利的企业占比最高</vt:lpstr>
      <vt:lpstr>拨付方式 | 超八成企业的假期福利和高温/供暖津贴的预算拨付方式为人力资源</vt:lpstr>
      <vt:lpstr>效果评分 | 实施效果评分前三项分别为关爱慰问福利、通讯福利和交通福利</vt:lpstr>
      <vt:lpstr>发放标准 | 住房福利发放标准为1,021元/月，高温/供暖津贴为1,848元/年</vt:lpstr>
      <vt:lpstr>发放标准 | 住房福利发放标准平均值为1,110元/次，置装福利为2,600元/人</vt:lpstr>
      <vt:lpstr>实施方式 | 餐饮福利多以自建设施提供，年节福利多以实物形式发放</vt:lpstr>
      <vt:lpstr>实施方式 | 超七成央国企将高温/供暖津贴以现金形式随工资发放</vt:lpstr>
      <vt:lpstr>实施方式 | 健身福利多以自建设施提供，加班补助多以现金形式随工资发放</vt:lpstr>
      <vt:lpstr>实施方式 | 近六成央国企将通讯福利以现金形式随工资发放</vt:lpstr>
      <vt:lpstr>实施方式 | 假期福利多以限额内实报实销形式发放，抗疫关怀多为实物发放</vt:lpstr>
      <vt:lpstr>实施方式 | 交通福利多以现金形式随工资发放，文娱福利多为卡券形式发放</vt:lpstr>
      <vt:lpstr>实施方式 | 激励认可福利和住房福利多以现金形式随工资发放</vt:lpstr>
      <vt:lpstr>实施方式 | 职工疗养福利多为企业组织活动，育儿福利多以现金形式随工资发放</vt:lpstr>
      <vt:lpstr>实施方式 | 置装福利多以实物形式发放，生活福利多以自建设施提供</vt:lpstr>
      <vt:lpstr>要点总结 | 央国企补充福利项目详情</vt:lpstr>
      <vt:lpstr>企业用餐福利策略</vt:lpstr>
      <vt:lpstr>用餐场景 | 七成左右央国企表示会议用餐和业务招待是主要用餐场景</vt:lpstr>
      <vt:lpstr>审批工具 | 超七成央国企表示工作用餐及其他费用的审批工具为企业OA系统</vt:lpstr>
      <vt:lpstr>费用控制 | 八成央国企主要根据具体费用用途来确定工作用餐费用</vt:lpstr>
      <vt:lpstr>管理挑战 | 员工需要垫付资金是企业用餐及其他费用管理面临的首要挑战</vt:lpstr>
      <vt:lpstr>要点总结 | 央国企企业用餐福利策略</vt:lpstr>
      <vt:lpstr>扶贫助农和消费帮扶实践情况</vt:lpstr>
      <vt:lpstr>扶贫助农 | 近六成央国企表示已经实施扶贫助农或消费帮扶项目</vt:lpstr>
      <vt:lpstr>实施方式 | 直接对接定点帮扶地区进行采购是扶贫助农项目的首要实施方式</vt:lpstr>
      <vt:lpstr>项目挑战 | 消费帮扶采购渠道单一，福利发放品类不丰富是帮扶项目首要挑战</vt:lpstr>
      <vt:lpstr>改善举措 | 拓展消费帮扶采购渠道丰富货源品类是改善帮扶项目的首要举措</vt:lpstr>
      <vt:lpstr>要点总结 | 央国企扶贫助农和消费帮扶实践情况</vt:lpstr>
      <vt:lpstr>关于我们</vt:lpstr>
      <vt:lpstr>中智管理咨询有限公司（简称：中智咨询）</vt:lpstr>
      <vt:lpstr>中智咨询提供全方位企业管理咨询服务，助力企业转型升级</vt:lpstr>
      <vt:lpstr>线上商城 | 企业一站式线上采购专业服务，便捷优惠</vt:lpstr>
      <vt:lpstr>调研优势 | 中智咨询薪酬调研数据库优势</vt:lpstr>
      <vt:lpstr>薪酬报告 | 以薪酬调研为基础，全面解决企业薪酬模块的管理需求</vt:lpstr>
      <vt:lpstr>效能报告 | 人力资本效能对标应用，助力提升组织效率和人员效能</vt:lpstr>
      <vt:lpstr>PowerPoint 演示文稿</vt:lpstr>
      <vt:lpstr>丰富主题实战线上课程   助力HR全面提升专业技能 </vt:lpstr>
      <vt:lpstr>《人力资本双月观察》2022年主题及排期</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中智管理咨询有限公司</dc:title>
  <dc:creator>Administrator</dc:creator>
  <cp:lastModifiedBy>Jessie</cp:lastModifiedBy>
  <cp:revision>769</cp:revision>
  <cp:lastPrinted>2021-12-29T16:00:00Z</cp:lastPrinted>
  <dcterms:created xsi:type="dcterms:W3CDTF">2021-12-29T16:00:00Z</dcterms:created>
  <dcterms:modified xsi:type="dcterms:W3CDTF">2023-02-15T10:21:25Z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706164a0-66ce-49c2-b107-0191c34c7630</vt:lpwstr>
  </property>
  <property fmtid="{D5CDD505-2E9C-101B-9397-08002B2CF9AE}" pid="3" name="ICV">
    <vt:lpwstr>0F88892BE42843E2978C0F53E4E81326</vt:lpwstr>
  </property>
  <property fmtid="{D5CDD505-2E9C-101B-9397-08002B2CF9AE}" pid="4" name="KSOProductBuildVer">
    <vt:lpwstr>2052-11.1.0.13703</vt:lpwstr>
  </property>
</Properties>
</file>